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71" r:id="rId2"/>
    <p:sldId id="282" r:id="rId3"/>
    <p:sldId id="286" r:id="rId4"/>
    <p:sldId id="289" r:id="rId5"/>
    <p:sldId id="288" r:id="rId6"/>
    <p:sldId id="290" r:id="rId7"/>
    <p:sldId id="293" r:id="rId8"/>
    <p:sldId id="295" r:id="rId9"/>
    <p:sldId id="292" r:id="rId10"/>
    <p:sldId id="291" r:id="rId11"/>
    <p:sldId id="294" r:id="rId12"/>
    <p:sldId id="296" r:id="rId13"/>
    <p:sldId id="302" r:id="rId14"/>
    <p:sldId id="297" r:id="rId15"/>
    <p:sldId id="298" r:id="rId16"/>
    <p:sldId id="299" r:id="rId17"/>
    <p:sldId id="306" r:id="rId18"/>
    <p:sldId id="301" r:id="rId19"/>
    <p:sldId id="300" r:id="rId20"/>
    <p:sldId id="307" r:id="rId21"/>
    <p:sldId id="305" r:id="rId22"/>
    <p:sldId id="304" r:id="rId23"/>
    <p:sldId id="303" r:id="rId24"/>
    <p:sldId id="27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4CF2B"/>
    <a:srgbClr val="B4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EBC1-9108-4C13-8647-639457080EB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BF0-E81F-4BF0-8632-18A93E413F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6BF0-E81F-4BF0-8632-18A93E413F97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B7FE-0F1B-44BD-8AF1-BD879AF3DF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8429684" cy="1500198"/>
          </a:xfrm>
        </p:spPr>
        <p:txBody>
          <a:bodyPr>
            <a:normAutofit/>
          </a:bodyPr>
          <a:lstStyle/>
          <a:p>
            <a:pPr hangingPunct="0"/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“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Розробка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програми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автоматичного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розрахунку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кредитних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депозитних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операцій</a:t>
            </a:r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”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9388" y="4429132"/>
            <a:ext cx="33575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Виконав </a:t>
            </a:r>
            <a:r>
              <a:rPr lang="uk-UA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Куц</a:t>
            </a:r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В.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студент 4 курсу </a:t>
            </a: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групи К1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uk-U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uk-U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Науковий керівник: </a:t>
            </a: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Поліщук В.В.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6314" y="6286520"/>
            <a:ext cx="85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285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hangingPunct="0"/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  <a:t>Міністерство освіти і науки України</a:t>
            </a:r>
            <a:b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</a:br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  <a:t>Університет митної справи та фінансів</a:t>
            </a:r>
            <a:r>
              <a:rPr lang="uk-UA" sz="2000" b="1" cap="all" dirty="0">
                <a:latin typeface="+mj-lt"/>
                <a:cs typeface="Aharoni" pitchFamily="2" charset="-79"/>
              </a:rPr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43174" y="264318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Дипломна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робота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 тему: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00232" y="1857364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Факультет: «Технічний» </a:t>
            </a:r>
          </a:p>
          <a:p>
            <a:pPr algn="ctr" hangingPunct="0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Кафедра: «Інформаційних систем та технологій»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Діаграма класів</a:t>
            </a:r>
            <a:b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(Додатку клієнта)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48" y="1556792"/>
            <a:ext cx="6264696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Microsoft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Studio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804174"/>
            <a:ext cx="78488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Microsoft 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Visual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 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Studio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 — серія продуктів фірми 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Майкрософт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, які включають інтегроване середовище розробки програмного забезпечення та ряд інших інструментальних засобів. Ці продукти дозволяють розробляти як консольні програми, так і програми з </a:t>
            </a:r>
            <a:r>
              <a:rPr lang="uk-UA" sz="2400" dirty="0">
                <a:ea typeface="Verdana" pitchFamily="34" charset="0"/>
                <a:cs typeface="Verdana" pitchFamily="34" charset="0"/>
              </a:rPr>
              <a:t>графічним інтерфейсом.</a:t>
            </a:r>
            <a:endParaRPr kumimoji="0" lang="uk-UA" sz="4000" b="0" i="0" u="none" strike="noStrike" cap="none" normalizeH="0" baseline="0" dirty="0">
              <a:ln>
                <a:noFill/>
              </a:ln>
              <a:effectLst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4968552" cy="221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640" y="1988840"/>
            <a:ext cx="6768752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914" name="AutoShape 2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6" name="AutoShape 4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8" name="AutoShape 6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20" name="AutoShape 8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7142301" cy="425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48" y="1844824"/>
            <a:ext cx="640871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3768" y="1556792"/>
            <a:ext cx="4621684" cy="4924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624" y="2420888"/>
            <a:ext cx="6804481" cy="31373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D67AC-EE42-4419-916F-E649F2F39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54" y="1694034"/>
            <a:ext cx="71247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844B3-C131-4368-B6DD-A9FA8380A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29" y="1713469"/>
            <a:ext cx="714375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B9BB8-9696-4F73-A0D6-B2D48B14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63097"/>
            <a:ext cx="74580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Об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’</a:t>
            </a:r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єкт, предмет та мета досліджень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060848"/>
            <a:ext cx="728667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Об’єкт дослідження: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особливості проведення банківських операцій;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Мета: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створення автоматизованої інформаційної системи розрахунку кредитних та депозитних операцій клієнтами комерційного банку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;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Область застосування</a:t>
            </a:r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: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надання банківських послуг.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97AFE-9129-4674-9ACD-EE802E65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82" y="1657350"/>
            <a:ext cx="7400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04664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Забезпечення безпеки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84" y="2510050"/>
            <a:ext cx="8245424" cy="100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Картинки по запросу rijndae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1496" y="4005064"/>
            <a:ext cx="3429000" cy="228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Позитивні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сторони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програмного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забезпечення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628800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Простий, інтуїтивно-зрозумілий функціонал.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Відсутні реклама та нагромадження інформації.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Функціонал та інтерфейс залежать від ролі користувача: адміністратор, клієнт комерційного банку.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Безкоштовність.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Забезпечення відповідного рівня безпеки даних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Поєднання сучасних підходів, технологій </a:t>
            </a:r>
            <a:r>
              <a:rPr lang="uk-UA" sz="2200" dirty="0" err="1">
                <a:ea typeface="Verdana" pitchFamily="34" charset="0"/>
                <a:cs typeface="Verdana" pitchFamily="34" charset="0"/>
              </a:rPr>
              <a:t>десктопного</a:t>
            </a:r>
            <a:r>
              <a:rPr lang="uk-UA" sz="2200" dirty="0">
                <a:ea typeface="Verdana" pitchFamily="34" charset="0"/>
                <a:cs typeface="Verdana" pitchFamily="34" charset="0"/>
              </a:rPr>
              <a:t> програмування.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Можливість зберігати великі об’єми даних.</a:t>
            </a:r>
            <a:endParaRPr lang="ru-RU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Висновки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2B77A-B20C-4A32-ACC3-CC4D04F7A455}"/>
              </a:ext>
            </a:extLst>
          </p:cNvPr>
          <p:cNvSpPr/>
          <p:nvPr/>
        </p:nvSpPr>
        <p:spPr>
          <a:xfrm>
            <a:off x="323528" y="2551837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ході роботи було розроблено автоматизовану інформаційну систему розрахунку кредитних та депозитних операцій, оповіщення користувачів із забезпеченнями відповідного рівня безпеки особистих даних користувачів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1470025"/>
          </a:xfrm>
        </p:spPr>
        <p:txBody>
          <a:bodyPr/>
          <a:lstStyle/>
          <a:p>
            <a:br>
              <a:rPr lang="en-US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132856"/>
            <a:ext cx="761804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Дякую за увагу!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Актуальність теми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708920"/>
            <a:ext cx="79928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/>
              <a:t>	Актуальність теми дипломної роботи полягає в  необхідності розробки автоматизованої системи обробки банківської інформації, оскільки на сьогоднішній день наступає новий етап автоматичних систем банківського самообслуговування, в якому персонал банку все менше приймає участь у банківських транзакціях. </a:t>
            </a:r>
            <a:endParaRPr lang="ru-RU" sz="2400" dirty="0"/>
          </a:p>
          <a:p>
            <a:pPr algn="just"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Аналоги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580526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Інформаційний портал “ </a:t>
            </a:r>
            <a:r>
              <a:rPr lang="en-US" sz="2400" dirty="0"/>
              <a:t>finance.ua</a:t>
            </a:r>
            <a:r>
              <a:rPr lang="uk-UA" sz="2400" dirty="0"/>
              <a:t>”</a:t>
            </a:r>
            <a:endParaRPr lang="ru-RU" sz="2400" dirty="0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9617" y="1153704"/>
            <a:ext cx="5704765" cy="455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Аналоги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484784"/>
            <a:ext cx="60486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83768" y="6021288"/>
            <a:ext cx="446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Депозитний калькулятор “</a:t>
            </a:r>
            <a:r>
              <a:rPr lang="en-US" sz="2400" dirty="0"/>
              <a:t>Profit</a:t>
            </a:r>
            <a:r>
              <a:rPr lang="uk-UA" sz="2400" dirty="0"/>
              <a:t>”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 fontScale="90000"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Реалізація поставленої мети вимагає вирішення наступних завдань: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39552" y="2060848"/>
            <a:ext cx="82089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розробка і впровадження комплексної автоматизованої системи;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створення єдиної бази даних;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абстрагування від технології додатку-клієнта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розробка багатофункціонального, але зручного у користуванні інтерфейсу, зрозумілого для пересічного користувача;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швидке реагування на звернення клієнтів;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забезпечення інформування клієнта на високому рівні;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безпека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персональних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даних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кл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ієнтів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шляхом використання алгоритмів шифрування.</a:t>
            </a: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Архітектурні рівні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WCF</a:t>
            </a:r>
          </a:p>
        </p:txBody>
      </p:sp>
      <p:pic>
        <p:nvPicPr>
          <p:cNvPr id="8" name="Picture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624" y="1844824"/>
            <a:ext cx="6912768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Доступ до БД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03.png"/>
          <p:cNvPicPr/>
          <p:nvPr/>
        </p:nvPicPr>
        <p:blipFill>
          <a:blip r:embed="rId4" cstate="print"/>
          <a:srcRect t="52083"/>
          <a:stretch>
            <a:fillRect/>
          </a:stretch>
        </p:blipFill>
        <p:spPr>
          <a:xfrm>
            <a:off x="3851920" y="2132856"/>
            <a:ext cx="5028208" cy="2679551"/>
          </a:xfrm>
          <a:prstGeom prst="rect">
            <a:avLst/>
          </a:prstGeom>
          <a:ln/>
        </p:spPr>
      </p:pic>
      <p:sp>
        <p:nvSpPr>
          <p:cNvPr id="30722" name="AutoShape 2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AutoShape 4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26" name="Picture 6" descr="Картинки по запросу lin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129" y="2132856"/>
            <a:ext cx="3122712" cy="1821582"/>
          </a:xfrm>
          <a:prstGeom prst="rect">
            <a:avLst/>
          </a:prstGeom>
          <a:noFill/>
        </p:spPr>
      </p:pic>
      <p:sp>
        <p:nvSpPr>
          <p:cNvPr id="30728" name="AutoShape 8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30" name="AutoShape 10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8790" y="4812407"/>
            <a:ext cx="4976434" cy="170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Картинки по запросу entity framework">
            <a:extLst>
              <a:ext uri="{FF2B5EF4-FFF2-40B4-BE49-F238E27FC236}">
                <a16:creationId xmlns:a16="http://schemas.microsoft.com/office/drawing/2014/main" id="{881F30D2-30EA-4033-BE45-A66C9486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5" y="422721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Діаграма класів</a:t>
            </a:r>
            <a:b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WCF </a:t>
            </a: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сервісу)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640" y="1988840"/>
            <a:ext cx="6624736" cy="432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4590</TotalTime>
  <Words>306</Words>
  <Application>Microsoft Office PowerPoint</Application>
  <PresentationFormat>On-screen Show (4:3)</PresentationFormat>
  <Paragraphs>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Aharoni</vt:lpstr>
      <vt:lpstr>Arial</vt:lpstr>
      <vt:lpstr>Calibri</vt:lpstr>
      <vt:lpstr>David</vt:lpstr>
      <vt:lpstr>Times New Roman</vt:lpstr>
      <vt:lpstr>Verdana</vt:lpstr>
      <vt:lpstr>Тема Office</vt:lpstr>
      <vt:lpstr>PowerPoint Presentation</vt:lpstr>
      <vt:lpstr>Об’єкт, предмет та мета досліджень</vt:lpstr>
      <vt:lpstr>Актуальність теми</vt:lpstr>
      <vt:lpstr>Аналоги</vt:lpstr>
      <vt:lpstr>Аналоги</vt:lpstr>
      <vt:lpstr>Реалізація поставленої мети вимагає вирішення наступних завдань:</vt:lpstr>
      <vt:lpstr>Архітектурні рівні WCF</vt:lpstr>
      <vt:lpstr>Доступ до БД</vt:lpstr>
      <vt:lpstr>Діаграма класів (WCF сервісу)</vt:lpstr>
      <vt:lpstr>Діаграма класів (Додатку клієнта)</vt:lpstr>
      <vt:lpstr>Microsoft Visual Studio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Забезпечення безпеки програмного продукту</vt:lpstr>
      <vt:lpstr>Позитивні сторони програмного забезпечення</vt:lpstr>
      <vt:lpstr>Висновки</vt:lpstr>
      <vt:lpstr> </vt:lpstr>
    </vt:vector>
  </TitlesOfParts>
  <Company>Ya Blondinko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Vito</dc:creator>
  <cp:lastModifiedBy>Yur Gens</cp:lastModifiedBy>
  <cp:revision>79</cp:revision>
  <dcterms:created xsi:type="dcterms:W3CDTF">2015-07-12T10:45:01Z</dcterms:created>
  <dcterms:modified xsi:type="dcterms:W3CDTF">2017-05-28T21:02:20Z</dcterms:modified>
</cp:coreProperties>
</file>