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48063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57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221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51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910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511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49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372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639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38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51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62D7BD4-ED2F-4038-9C92-19AFCBD770A4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FA927E-86A8-4D0E-841C-538DA6D4D5A7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6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B4068-7208-48E6-9483-A050EB68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894" y="190500"/>
            <a:ext cx="2994212" cy="658906"/>
          </a:xfrm>
        </p:spPr>
        <p:txBody>
          <a:bodyPr>
            <a:normAutofit/>
          </a:bodyPr>
          <a:lstStyle/>
          <a:p>
            <a:pPr algn="ctr"/>
            <a:r>
              <a:rPr lang="es-PE" sz="2000" dirty="0"/>
              <a:t>ESTUDIANTE : </a:t>
            </a:r>
            <a:br>
              <a:rPr lang="es-PE" sz="2000" dirty="0"/>
            </a:br>
            <a:r>
              <a:rPr lang="es-PE" sz="2000" dirty="0"/>
              <a:t>JUAN E. ANCKA ANDRADE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91960CD-3B35-41F2-8644-4BF603E96815}"/>
              </a:ext>
            </a:extLst>
          </p:cNvPr>
          <p:cNvSpPr txBox="1">
            <a:spLocks/>
          </p:cNvSpPr>
          <p:nvPr/>
        </p:nvSpPr>
        <p:spPr>
          <a:xfrm>
            <a:off x="4885764" y="1015253"/>
            <a:ext cx="2420471" cy="658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000" dirty="0"/>
              <a:t>CURSO : </a:t>
            </a:r>
            <a:br>
              <a:rPr lang="es-PE" sz="2000" dirty="0"/>
            </a:br>
            <a:r>
              <a:rPr lang="es-PE" sz="2000" dirty="0"/>
              <a:t>ANALITICA DE DATOS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9D4147-D9FB-46F0-BE11-3362B60ED8FC}"/>
              </a:ext>
            </a:extLst>
          </p:cNvPr>
          <p:cNvSpPr txBox="1">
            <a:spLocks/>
          </p:cNvSpPr>
          <p:nvPr/>
        </p:nvSpPr>
        <p:spPr>
          <a:xfrm>
            <a:off x="4666127" y="6165759"/>
            <a:ext cx="2640108" cy="824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dirty="0"/>
              <a:t>2024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E443328-3519-4552-AE9C-226C587DAE4A}"/>
              </a:ext>
            </a:extLst>
          </p:cNvPr>
          <p:cNvSpPr txBox="1">
            <a:spLocks/>
          </p:cNvSpPr>
          <p:nvPr/>
        </p:nvSpPr>
        <p:spPr>
          <a:xfrm>
            <a:off x="5347446" y="1840006"/>
            <a:ext cx="1497105" cy="649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PE" sz="2000" dirty="0"/>
              <a:t>CARRERA : </a:t>
            </a:r>
          </a:p>
          <a:p>
            <a:pPr algn="ctr"/>
            <a:r>
              <a:rPr lang="es-PE" sz="2000" dirty="0"/>
              <a:t>D.S.I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66B463-65D1-44DB-B521-72BE9FD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7" y="2402543"/>
            <a:ext cx="3850622" cy="38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8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1C0A4-4D11-4520-87C0-4B183710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64DD14-6ED5-428E-A81C-1D5C5514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Pandas</a:t>
            </a:r>
            <a:r>
              <a:rPr lang="es-ES" dirty="0"/>
              <a:t> es una librería para el análisis de datos en Python.</a:t>
            </a:r>
          </a:p>
          <a:p>
            <a:r>
              <a:rPr lang="es-ES" b="1" dirty="0"/>
              <a:t>Series</a:t>
            </a:r>
            <a:r>
              <a:rPr lang="es-ES" dirty="0"/>
              <a:t> son columnas individuales dentro de un </a:t>
            </a:r>
            <a:r>
              <a:rPr lang="es-ES" b="1" dirty="0" err="1"/>
              <a:t>DataFrame</a:t>
            </a:r>
            <a:r>
              <a:rPr lang="es-ES" dirty="0"/>
              <a:t>.</a:t>
            </a:r>
          </a:p>
          <a:p>
            <a:r>
              <a:rPr lang="es-ES" b="1" dirty="0" err="1"/>
              <a:t>DataFrame</a:t>
            </a:r>
            <a:r>
              <a:rPr lang="es-ES" dirty="0"/>
              <a:t> es una estructura de datos bidimensional que permite almacenar y analizar datos tabulados.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Pandas ofrece flexibilidad para trabajar con diferentes tipos de datos, lo que facilita la manipulación y el análisis de grandes conjuntos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833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5F8AF-B91B-441F-AABF-3C701DC2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1" y="2700617"/>
            <a:ext cx="5038165" cy="1456766"/>
          </a:xfrm>
        </p:spPr>
        <p:txBody>
          <a:bodyPr>
            <a:normAutofit/>
          </a:bodyPr>
          <a:lstStyle/>
          <a:p>
            <a:r>
              <a:rPr lang="es-PE" sz="96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69657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EBDD-0A87-42D2-8544-005E3389A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9365" y="788613"/>
            <a:ext cx="6024282" cy="972951"/>
          </a:xfrm>
        </p:spPr>
        <p:txBody>
          <a:bodyPr>
            <a:normAutofit fontScale="90000"/>
          </a:bodyPr>
          <a:lstStyle/>
          <a:p>
            <a:r>
              <a:rPr lang="es-PE" sz="4400" b="1" i="0" dirty="0">
                <a:solidFill>
                  <a:srgbClr val="3C4043"/>
                </a:solidFill>
                <a:effectLst/>
              </a:rPr>
              <a:t>GOOGLE COLAB (PANDAS)</a:t>
            </a:r>
            <a:endParaRPr lang="es-PE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13E143-3BA4-4772-AF62-E09651DFB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6871" y="1761564"/>
            <a:ext cx="3998258" cy="1089212"/>
          </a:xfrm>
        </p:spPr>
        <p:txBody>
          <a:bodyPr>
            <a:normAutofit/>
          </a:bodyPr>
          <a:lstStyle/>
          <a:p>
            <a:r>
              <a:rPr lang="es-PE" dirty="0"/>
              <a:t>Visual </a:t>
            </a:r>
            <a:r>
              <a:rPr lang="es-PE" dirty="0" err="1"/>
              <a:t>studio</a:t>
            </a:r>
            <a:r>
              <a:rPr lang="es-PE" dirty="0"/>
              <a:t> </a:t>
            </a:r>
            <a:r>
              <a:rPr lang="es-PE" dirty="0" err="1"/>
              <a:t>Code</a:t>
            </a:r>
            <a:r>
              <a:rPr lang="es-PE" dirty="0"/>
              <a:t>  Python</a:t>
            </a:r>
          </a:p>
          <a:p>
            <a:r>
              <a:rPr lang="es-PE" dirty="0"/>
              <a:t>  LIBRERÍA PANDAS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AC2115-B8AB-47AF-999F-0F6943026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052" y="2034987"/>
            <a:ext cx="6589896" cy="3378630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062980AE-37B7-4049-B258-6706DF551DC8}"/>
              </a:ext>
            </a:extLst>
          </p:cNvPr>
          <p:cNvSpPr txBox="1">
            <a:spLocks/>
          </p:cNvSpPr>
          <p:nvPr/>
        </p:nvSpPr>
        <p:spPr>
          <a:xfrm>
            <a:off x="80684" y="5517243"/>
            <a:ext cx="2644588" cy="698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EXPOSITOR : Juan E. Ancka Andrade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3BB22C7-1451-459C-8D14-B0A410AC4F9C}"/>
              </a:ext>
            </a:extLst>
          </p:cNvPr>
          <p:cNvSpPr txBox="1">
            <a:spLocks/>
          </p:cNvSpPr>
          <p:nvPr/>
        </p:nvSpPr>
        <p:spPr>
          <a:xfrm>
            <a:off x="2913529" y="5602407"/>
            <a:ext cx="2366683" cy="52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.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D1C40DF-D1AC-4BAA-8C0F-7BDE6F974E8C}"/>
              </a:ext>
            </a:extLst>
          </p:cNvPr>
          <p:cNvSpPr txBox="1">
            <a:spLocks/>
          </p:cNvSpPr>
          <p:nvPr/>
        </p:nvSpPr>
        <p:spPr>
          <a:xfrm>
            <a:off x="5468469" y="5602407"/>
            <a:ext cx="2366683" cy="527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0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8596A-6933-4D26-A785-856A82D3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INTRUDUCCION 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FE230C-59DA-455A-A4F3-F525D987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Pandas en Python?</a:t>
            </a:r>
          </a:p>
          <a:p>
            <a:r>
              <a:rPr lang="es-ES" dirty="0"/>
              <a:t>¿Qué son los Tipos de Datos en Pandas?</a:t>
            </a:r>
          </a:p>
          <a:p>
            <a:r>
              <a:rPr lang="es-ES" dirty="0"/>
              <a:t>¿Qué son la Clase de Objetos Series?</a:t>
            </a:r>
          </a:p>
          <a:p>
            <a:r>
              <a:rPr lang="es-PE" dirty="0"/>
              <a:t>¿Qué es un </a:t>
            </a:r>
            <a:r>
              <a:rPr lang="es-PE" dirty="0" err="1"/>
              <a:t>DataFrame</a:t>
            </a:r>
            <a:r>
              <a:rPr lang="es-PE" dirty="0"/>
              <a:t>?</a:t>
            </a:r>
            <a:endParaRPr lang="es-ES" dirty="0"/>
          </a:p>
          <a:p>
            <a:r>
              <a:rPr lang="es-PE" dirty="0"/>
              <a:t>Conclusiones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8C3666-2C85-4857-88EB-614DCE7B6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798" y="1718234"/>
            <a:ext cx="4833097" cy="322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3AAAE-6E7E-46E0-B309-C6DF427A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/>
              <a:t>Explorando Pandas: Series y </a:t>
            </a:r>
            <a:r>
              <a:rPr lang="es-ES" sz="3600" dirty="0" err="1"/>
              <a:t>DataFrames</a:t>
            </a:r>
            <a:r>
              <a:rPr lang="es-ES" sz="3600" dirty="0"/>
              <a:t> en Python</a:t>
            </a:r>
            <a:endParaRPr lang="es-PE" sz="3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C96F5DE-12CB-4C82-8350-C8EF238935A3}"/>
              </a:ext>
            </a:extLst>
          </p:cNvPr>
          <p:cNvSpPr txBox="1">
            <a:spLocks/>
          </p:cNvSpPr>
          <p:nvPr/>
        </p:nvSpPr>
        <p:spPr>
          <a:xfrm>
            <a:off x="1295400" y="268605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/>
              <a:t>Tipos de Datos, Series y </a:t>
            </a:r>
            <a:r>
              <a:rPr lang="es-ES" sz="3600" dirty="0" err="1"/>
              <a:t>DataFrame</a:t>
            </a:r>
            <a:endParaRPr lang="es-PE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720B7B-BB44-48E0-9EDC-16003EDE2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645" y="3656509"/>
            <a:ext cx="5108201" cy="28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4536B-70C5-4225-9769-124D6C93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6822141" cy="828115"/>
          </a:xfrm>
        </p:spPr>
        <p:txBody>
          <a:bodyPr/>
          <a:lstStyle/>
          <a:p>
            <a:r>
              <a:rPr lang="es-ES" dirty="0"/>
              <a:t>¿Qué es Pandas en Python?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FCB9B-7E7C-41DE-96D3-D1F51169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17059"/>
            <a:ext cx="9982200" cy="4706470"/>
          </a:xfrm>
        </p:spPr>
        <p:txBody>
          <a:bodyPr>
            <a:normAutofit/>
          </a:bodyPr>
          <a:lstStyle/>
          <a:p>
            <a:r>
              <a:rPr lang="es-ES" b="1" dirty="0"/>
              <a:t>Google </a:t>
            </a:r>
            <a:r>
              <a:rPr lang="es-ES" b="1" dirty="0" err="1"/>
              <a:t>Colab</a:t>
            </a:r>
            <a:r>
              <a:rPr lang="es-ES" dirty="0"/>
              <a:t> y </a:t>
            </a: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dirty="0"/>
              <a:t> son entornos en los que puedes trabajar con </a:t>
            </a:r>
            <a:r>
              <a:rPr lang="es-ES" b="1" dirty="0"/>
              <a:t>Pandas</a:t>
            </a:r>
            <a:r>
              <a:rPr lang="es-ES" dirty="0"/>
              <a:t>.</a:t>
            </a:r>
          </a:p>
          <a:p>
            <a:r>
              <a:rPr lang="es-ES" b="1" dirty="0"/>
              <a:t>Google </a:t>
            </a:r>
            <a:r>
              <a:rPr lang="es-ES" b="1" dirty="0" err="1"/>
              <a:t>Colab</a:t>
            </a:r>
            <a:r>
              <a:rPr lang="es-ES" dirty="0"/>
              <a:t> es una plataforma en línea que permite ejecutar código Python sin necesidad de instalación local.</a:t>
            </a:r>
          </a:p>
          <a:p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b="1" dirty="0"/>
              <a:t> (VS </a:t>
            </a:r>
            <a:r>
              <a:rPr lang="es-ES" b="1" dirty="0" err="1"/>
              <a:t>Code</a:t>
            </a:r>
            <a:r>
              <a:rPr lang="es-ES" b="1" dirty="0"/>
              <a:t>)</a:t>
            </a:r>
            <a:r>
              <a:rPr lang="es-ES" dirty="0"/>
              <a:t> es un editor de código que se puede usar localmente, con soporte para Python, ideal para proyectos más grandes.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Pandas</a:t>
            </a:r>
            <a:r>
              <a:rPr lang="es-ES" dirty="0"/>
              <a:t> facilita el trabajo con estructuras de datos como:</a:t>
            </a:r>
          </a:p>
          <a:p>
            <a:r>
              <a:rPr lang="es-PE" b="1" dirty="0"/>
              <a:t>Series</a:t>
            </a:r>
            <a:r>
              <a:rPr lang="es-PE" dirty="0"/>
              <a:t>: Columnas individuales.</a:t>
            </a:r>
            <a:endParaRPr lang="es-ES" dirty="0"/>
          </a:p>
          <a:p>
            <a:r>
              <a:rPr lang="es-ES" b="1" dirty="0" err="1"/>
              <a:t>DataFrames</a:t>
            </a:r>
            <a:r>
              <a:rPr lang="es-ES" dirty="0"/>
              <a:t>: Tablas de datos (filas y columnas).</a:t>
            </a:r>
          </a:p>
          <a:p>
            <a:endParaRPr lang="es-PE" dirty="0"/>
          </a:p>
          <a:p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28F2EFC4-C4E8-4E75-BAC0-E32D40C8914B}"/>
              </a:ext>
            </a:extLst>
          </p:cNvPr>
          <p:cNvSpPr txBox="1">
            <a:spLocks/>
          </p:cNvSpPr>
          <p:nvPr/>
        </p:nvSpPr>
        <p:spPr>
          <a:xfrm>
            <a:off x="1559859" y="1188944"/>
            <a:ext cx="6822141" cy="828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/>
              <a:t>Pandas</a:t>
            </a:r>
            <a:r>
              <a:rPr lang="es-ES" sz="2000" dirty="0"/>
              <a:t> es una librería de </a:t>
            </a:r>
            <a:r>
              <a:rPr lang="es-ES" sz="2000" b="1" dirty="0"/>
              <a:t>Python</a:t>
            </a:r>
            <a:r>
              <a:rPr lang="es-ES" sz="2000" dirty="0"/>
              <a:t> utilizada para la manipulación y análisis de datos.</a:t>
            </a:r>
            <a:endParaRPr lang="es-PE" sz="2000" dirty="0"/>
          </a:p>
        </p:txBody>
      </p:sp>
    </p:spTree>
    <p:extLst>
      <p:ext uri="{BB962C8B-B14F-4D97-AF65-F5344CB8AC3E}">
        <p14:creationId xmlns:p14="http://schemas.microsoft.com/office/powerpoint/2010/main" val="349405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486A-7153-4AC3-A3D7-0B8BEA0F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565" y="246530"/>
            <a:ext cx="9601200" cy="1485900"/>
          </a:xfrm>
        </p:spPr>
        <p:txBody>
          <a:bodyPr/>
          <a:lstStyle/>
          <a:p>
            <a:r>
              <a:rPr lang="es-ES" dirty="0"/>
              <a:t>¿Qué son los Tipos de Datos en Pandas?</a:t>
            </a:r>
            <a:endParaRPr lang="es-PE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C787EF0B-15AA-4D56-9C1C-DD426AE93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88995"/>
            <a:ext cx="9982200" cy="4706470"/>
          </a:xfrm>
        </p:spPr>
        <p:txBody>
          <a:bodyPr>
            <a:normAutofit/>
          </a:bodyPr>
          <a:lstStyle/>
          <a:p>
            <a:r>
              <a:rPr lang="es-PE" dirty="0"/>
              <a:t>Int64: </a:t>
            </a:r>
            <a:r>
              <a:rPr lang="es-ES" dirty="0"/>
              <a:t>Representa números enteros (por ejemplo, población, edades).</a:t>
            </a:r>
          </a:p>
          <a:p>
            <a:r>
              <a:rPr lang="es-PE" dirty="0"/>
              <a:t>Float64</a:t>
            </a:r>
            <a:r>
              <a:rPr lang="es-ES" dirty="0"/>
              <a:t>: </a:t>
            </a:r>
            <a:r>
              <a:rPr lang="es-PE" dirty="0"/>
              <a:t>Representa números decimales.</a:t>
            </a:r>
          </a:p>
          <a:p>
            <a:r>
              <a:rPr lang="es-PE" dirty="0" err="1"/>
              <a:t>Object</a:t>
            </a:r>
            <a:r>
              <a:rPr lang="es-PE" dirty="0"/>
              <a:t>: </a:t>
            </a:r>
            <a:r>
              <a:rPr lang="es-ES" dirty="0"/>
              <a:t>Representa cadenas de texto o categorías (por ejemplo, nombres de ciudades, países).</a:t>
            </a:r>
            <a:endParaRPr lang="es-PE" dirty="0"/>
          </a:p>
          <a:p>
            <a:r>
              <a:rPr lang="es-PE" dirty="0" err="1"/>
              <a:t>Bool</a:t>
            </a:r>
            <a:r>
              <a:rPr lang="es-PE" dirty="0"/>
              <a:t>: Representa valores lógicos (True o False).</a:t>
            </a:r>
          </a:p>
          <a:p>
            <a:pPr marL="0" indent="0">
              <a:buNone/>
            </a:pPr>
            <a:r>
              <a:rPr lang="es-PE" b="1" dirty="0"/>
              <a:t>Concepto</a:t>
            </a:r>
            <a:r>
              <a:rPr lang="es-PE" dirty="0"/>
              <a:t>: </a:t>
            </a:r>
            <a:r>
              <a:rPr lang="es-ES" dirty="0"/>
              <a:t>Los tipos de datos son esenciales para determinar cómo realizar cálculos, manipulaciones y análisis sobre los datos.</a:t>
            </a:r>
            <a:endParaRPr lang="es-PE" dirty="0"/>
          </a:p>
          <a:p>
            <a:endParaRPr lang="es-ES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6F3DD51-0EA2-4B0C-8C0C-A99CFE93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54" y="4353485"/>
            <a:ext cx="8490628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50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BA48A-6DCE-4DD4-BDC9-D394D8BE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51012"/>
            <a:ext cx="6463552" cy="1219200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son la Clase de Objetos Series?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915BF-A5AE-4465-A45A-011E4485D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578068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Una </a:t>
            </a:r>
            <a:r>
              <a:rPr lang="es-ES" b="1" dirty="0"/>
              <a:t>Serie</a:t>
            </a:r>
            <a:r>
              <a:rPr lang="es-ES" dirty="0"/>
              <a:t> en </a:t>
            </a:r>
            <a:r>
              <a:rPr lang="es-ES" b="1" dirty="0"/>
              <a:t>Pandas</a:t>
            </a:r>
            <a:r>
              <a:rPr lang="es-ES" dirty="0"/>
              <a:t> es una estructura unidimensional similar a un vector o una lista en Python.</a:t>
            </a:r>
          </a:p>
          <a:p>
            <a:r>
              <a:rPr lang="es-ES" dirty="0"/>
              <a:t>Cada </a:t>
            </a:r>
            <a:r>
              <a:rPr lang="es-ES" b="1" dirty="0"/>
              <a:t>Serie</a:t>
            </a:r>
            <a:r>
              <a:rPr lang="es-ES" dirty="0"/>
              <a:t> tiene un índice y un conjunto de valores.</a:t>
            </a:r>
          </a:p>
          <a:p>
            <a:r>
              <a:rPr lang="es-ES" dirty="0"/>
              <a:t>Se puede acceder a ella como si fuera una columna de un </a:t>
            </a:r>
            <a:r>
              <a:rPr lang="es-ES" b="1" dirty="0" err="1"/>
              <a:t>DataFrame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b="1" dirty="0"/>
              <a:t>Concepto</a:t>
            </a:r>
            <a:r>
              <a:rPr lang="es-ES" dirty="0"/>
              <a:t>: Una </a:t>
            </a:r>
            <a:r>
              <a:rPr lang="es-ES" b="1" dirty="0"/>
              <a:t>Serie</a:t>
            </a:r>
            <a:r>
              <a:rPr lang="es-ES" dirty="0"/>
              <a:t> es una columna en un </a:t>
            </a:r>
            <a:r>
              <a:rPr lang="es-ES" b="1" dirty="0" err="1"/>
              <a:t>DataFrame</a:t>
            </a:r>
            <a:r>
              <a:rPr lang="es-ES" dirty="0"/>
              <a:t>, y tiene un solo tipo de datos en su interior.</a:t>
            </a:r>
          </a:p>
          <a:p>
            <a:r>
              <a:rPr lang="es-ES" dirty="0"/>
              <a:t>Se puede pensar en una </a:t>
            </a:r>
            <a:r>
              <a:rPr lang="es-ES" b="1" dirty="0"/>
              <a:t>Serie</a:t>
            </a:r>
            <a:r>
              <a:rPr lang="es-ES" dirty="0"/>
              <a:t> como una lista de elementos etiquetados.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11FD7-316D-4C3F-BD25-95FC69AA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338" y="4290171"/>
            <a:ext cx="6758914" cy="242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DFD52-F7EB-40B2-9A15-BC5AF143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0830"/>
            <a:ext cx="5916706" cy="759758"/>
          </a:xfrm>
        </p:spPr>
        <p:txBody>
          <a:bodyPr/>
          <a:lstStyle/>
          <a:p>
            <a:r>
              <a:rPr lang="es-PE" dirty="0"/>
              <a:t>¿Qué es un </a:t>
            </a:r>
            <a:r>
              <a:rPr lang="es-PE" dirty="0" err="1"/>
              <a:t>DataFrame</a:t>
            </a:r>
            <a:r>
              <a:rPr lang="es-PE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6F99C3-F4E7-4B19-A6B0-D73FD414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01271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b="1" dirty="0" err="1"/>
              <a:t>DataFrame</a:t>
            </a:r>
            <a:r>
              <a:rPr lang="es-ES" dirty="0"/>
              <a:t> es una estructura de datos bidimensional (tabla), similar a una hoja de cálculo de Excel o una base de datos.</a:t>
            </a:r>
          </a:p>
          <a:p>
            <a:r>
              <a:rPr lang="es-ES" dirty="0"/>
              <a:t>Contiene </a:t>
            </a:r>
            <a:r>
              <a:rPr lang="es-ES" b="1" dirty="0"/>
              <a:t>filas</a:t>
            </a:r>
            <a:r>
              <a:rPr lang="es-ES" dirty="0"/>
              <a:t> y </a:t>
            </a:r>
            <a:r>
              <a:rPr lang="es-ES" b="1" dirty="0"/>
              <a:t>columnas</a:t>
            </a:r>
            <a:r>
              <a:rPr lang="es-ES" dirty="0"/>
              <a:t>, donde cada columna es una </a:t>
            </a:r>
            <a:r>
              <a:rPr lang="es-ES" b="1" dirty="0"/>
              <a:t>Serie</a:t>
            </a:r>
            <a:r>
              <a:rPr lang="es-ES" dirty="0"/>
              <a:t>.</a:t>
            </a:r>
          </a:p>
          <a:p>
            <a:r>
              <a:rPr lang="es-ES" dirty="0"/>
              <a:t>Es la estructura más utilizada en </a:t>
            </a:r>
            <a:r>
              <a:rPr lang="es-ES" b="1" dirty="0"/>
              <a:t>Pandas</a:t>
            </a:r>
            <a:r>
              <a:rPr lang="es-ES" dirty="0"/>
              <a:t> para almacenar datos tabulados.</a:t>
            </a:r>
          </a:p>
          <a:p>
            <a:pPr marL="0" indent="0">
              <a:buNone/>
            </a:pPr>
            <a:r>
              <a:rPr lang="es-ES" b="1" dirty="0"/>
              <a:t>Concepto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b="1" dirty="0" err="1"/>
              <a:t>DataFrame</a:t>
            </a:r>
            <a:r>
              <a:rPr lang="es-ES" dirty="0"/>
              <a:t> permite almacenar, manipular y analizar datos en un formato tabular. Cada columna puede tener diferentes tipos de datos.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18E03D-6EB3-4605-831C-F1ABAE3F6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235" y="3915335"/>
            <a:ext cx="8003689" cy="258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1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F57A-84F4-47C2-8B8F-7827E23F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11" y="327212"/>
            <a:ext cx="4849906" cy="695325"/>
          </a:xfrm>
        </p:spPr>
        <p:txBody>
          <a:bodyPr/>
          <a:lstStyle/>
          <a:p>
            <a:r>
              <a:rPr lang="es-PE" dirty="0"/>
              <a:t>CODIGO COMPLETO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EB25EB1-931D-4841-9365-CFB83391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15" y="951132"/>
            <a:ext cx="6159922" cy="57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53845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98</TotalTime>
  <Words>513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ESTUDIANTE :  JUAN E. ANCKA ANDRADE</vt:lpstr>
      <vt:lpstr>GOOGLE COLAB (PANDAS)</vt:lpstr>
      <vt:lpstr>INTRUDUCCION :</vt:lpstr>
      <vt:lpstr>Explorando Pandas: Series y DataFrames en Python</vt:lpstr>
      <vt:lpstr>¿Qué es Pandas en Python?</vt:lpstr>
      <vt:lpstr>¿Qué son los Tipos de Datos en Pandas?</vt:lpstr>
      <vt:lpstr>¿Qué son la Clase de Objetos Series?</vt:lpstr>
      <vt:lpstr>¿Qué es un DataFrame?</vt:lpstr>
      <vt:lpstr>CODIGO COMPLETO</vt:lpstr>
      <vt:lpstr>Conclusiones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COLAB (PANDAS)</dc:title>
  <dc:creator>juan ancka</dc:creator>
  <cp:lastModifiedBy>juan ancka</cp:lastModifiedBy>
  <cp:revision>17</cp:revision>
  <dcterms:created xsi:type="dcterms:W3CDTF">2024-12-04T07:09:20Z</dcterms:created>
  <dcterms:modified xsi:type="dcterms:W3CDTF">2024-12-04T08:49:56Z</dcterms:modified>
</cp:coreProperties>
</file>