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7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1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1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3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6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8D96-9372-490A-92A2-240E75E40F9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2815-3390-4181-9FA3-B8252B974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离散数学复习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90018"/>
            <a:ext cx="86868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90" y="1293757"/>
            <a:ext cx="102679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914650"/>
            <a:ext cx="11906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8247"/>
            <a:ext cx="12192000" cy="24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363"/>
            <a:ext cx="12192000" cy="1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860"/>
            <a:ext cx="12192000" cy="13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366962"/>
            <a:ext cx="119443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离散数学复习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离散数学复习</dc:title>
  <dc:creator>deyu.zhou</dc:creator>
  <cp:lastModifiedBy>deyu.zhou</cp:lastModifiedBy>
  <cp:revision>4</cp:revision>
  <dcterms:created xsi:type="dcterms:W3CDTF">2020-06-10T06:27:56Z</dcterms:created>
  <dcterms:modified xsi:type="dcterms:W3CDTF">2020-06-10T07:49:22Z</dcterms:modified>
</cp:coreProperties>
</file>