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64" r:id="rId9"/>
    <p:sldId id="265" r:id="rId10"/>
    <p:sldId id="266" r:id="rId11"/>
    <p:sldId id="271"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2" d="100"/>
          <a:sy n="62" d="100"/>
        </p:scale>
        <p:origin x="24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337731-5F70-499D-AD83-C38012159666}"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337731-5F70-499D-AD83-C38012159666}"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15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39804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8527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10/29/2018</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a:solidFill>
                  <a:srgbClr val="FFFFFF"/>
                </a:solidFill>
                <a:latin typeface="Arial" panose="020B0604020202020204" pitchFamily="34" charset="0"/>
                <a:cs typeface="Arial" panose="020B0604020202020204" pitchFamily="34" charset="0"/>
              </a:rPr>
              <a:t>h2. Heading 2</a:t>
            </a: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a:solidFill>
                  <a:srgbClr val="FFFFFF"/>
                </a:solidFill>
                <a:latin typeface="Arial" panose="020B0604020202020204" pitchFamily="34" charset="0"/>
                <a:cs typeface="Arial" panose="020B0604020202020204" pitchFamily="34" charset="0"/>
              </a:rPr>
              <a:t>h3. Heading 3</a:t>
            </a: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a:solidFill>
                  <a:srgbClr val="FFFFFF"/>
                </a:solidFill>
                <a:latin typeface="Arial" panose="020B0604020202020204" pitchFamily="34" charset="0"/>
                <a:cs typeface="Arial" panose="020B0604020202020204" pitchFamily="34" charset="0"/>
              </a:rPr>
              <a:t>h4. Heading 4</a:t>
            </a: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a:solidFill>
                  <a:srgbClr val="FFFFFF"/>
                </a:solidFill>
                <a:latin typeface="Arial" panose="020B0604020202020204" pitchFamily="34" charset="0"/>
                <a:cs typeface="Arial" panose="020B0604020202020204" pitchFamily="34" charset="0"/>
              </a:rPr>
              <a:t>h5. Heading 5</a:t>
            </a: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a:solidFill>
                  <a:srgbClr val="FFFFFF"/>
                </a:solidFill>
                <a:latin typeface="Arial" panose="020B0604020202020204" pitchFamily="34" charset="0"/>
                <a:cs typeface="Arial" panose="020B0604020202020204" pitchFamily="34" charset="0"/>
              </a:rPr>
              <a:t>h6. Heading 6</a:t>
            </a: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a:solidFill>
                  <a:srgbClr val="FFFFFF"/>
                </a:solidFill>
                <a:latin typeface="Arial" panose="020B0604020202020204" pitchFamily="34" charset="0"/>
                <a:cs typeface="Arial" panose="020B0604020202020204" pitchFamily="34" charset="0"/>
              </a:rPr>
              <a:t>This line of text is meant to be treated as fine print.</a:t>
            </a: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724 Grid</a:t>
            </a:r>
          </a:p>
        </p:txBody>
      </p:sp>
    </p:spTree>
    <p:extLst>
      <p:ext uri="{BB962C8B-B14F-4D97-AF65-F5344CB8AC3E}">
        <p14:creationId xmlns:p14="http://schemas.microsoft.com/office/powerpoint/2010/main" val="34340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sharing</a:t>
            </a:r>
            <a:br>
              <a:rPr lang="en-US" dirty="0"/>
            </a:br>
            <a:r>
              <a:rPr lang="en-US" dirty="0"/>
              <a:t>custom shapes 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a:t>Give it a try: </a:t>
            </a:r>
            <a:r>
              <a:rPr lang="en-US" dirty="0">
                <a:hlinkClick r:id="rId3"/>
              </a:rPr>
              <a:t>http://www.powermockup.com/</a:t>
            </a:r>
            <a:endParaRPr lang="en-US" dirty="0"/>
          </a:p>
          <a:p>
            <a:pPr marL="346075" indent="-346075">
              <a:lnSpc>
                <a:spcPct val="120000"/>
              </a:lnSpc>
              <a:spcBef>
                <a:spcPts val="2400"/>
              </a:spcBef>
              <a:buFont typeface="Arial" panose="020B0604020202020204" pitchFamily="34" charset="0"/>
              <a:buChar char="►"/>
            </a:pPr>
            <a:r>
              <a:rPr lang="en-US" dirty="0"/>
              <a:t>Created for: </a:t>
            </a:r>
            <a:r>
              <a:rPr lang="en-US" dirty="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a:t>.</a:t>
            </a:r>
          </a:p>
          <a:p>
            <a:pPr>
              <a:lnSpc>
                <a:spcPct val="120000"/>
              </a:lnSpc>
            </a:pPr>
            <a:endParaRPr lang="en-US" dirty="0"/>
          </a:p>
          <a:p>
            <a:pPr>
              <a:lnSpc>
                <a:spcPct val="120000"/>
              </a:lnSpc>
            </a:pPr>
            <a:r>
              <a:rPr lang="en-US" dirty="0"/>
              <a:t>Please link back to </a:t>
            </a:r>
            <a:r>
              <a:rPr lang="en-US" dirty="0">
                <a:hlinkClick r:id="rId3"/>
              </a:rPr>
              <a:t>http://www.powermockup.com/</a:t>
            </a:r>
            <a:r>
              <a:rPr lang="en-US" dirty="0"/>
              <a:t> when used.</a:t>
            </a:r>
          </a:p>
          <a:p>
            <a:pPr>
              <a:lnSpc>
                <a:spcPct val="120000"/>
              </a:lnSpc>
            </a:pPr>
            <a:r>
              <a:rPr lang="en-US" dirty="0"/>
              <a:t>Attribution:</a:t>
            </a:r>
          </a:p>
          <a:p>
            <a:pPr lvl="1">
              <a:lnSpc>
                <a:spcPct val="120000"/>
              </a:lnSpc>
            </a:pPr>
            <a:r>
              <a:rPr lang="en-US" dirty="0"/>
              <a:t>Icons: Based on the “Font Awesome” font by Dave Gandy, </a:t>
            </a:r>
            <a:r>
              <a:rPr lang="en-US" dirty="0">
                <a:hlinkClick r:id="rId4"/>
              </a:rPr>
              <a:t>http://fortawesome.github.com/Font-Awesome</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Tooltips, Labels, Alerts, Popovers</a:t>
            </a:r>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3</a:t>
            </a: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3</a:t>
            </a: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Label</a:t>
            </a: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Alert!</a:t>
              </a:r>
            </a:p>
            <a:p>
              <a:r>
                <a:rPr lang="en-US" sz="1050" noProof="1">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a:solidFill>
                    <a:srgbClr val="FFFFFF"/>
                  </a:solidFill>
                  <a:latin typeface="Arial" panose="020B0604020202020204" pitchFamily="34" charset="0"/>
                  <a:cs typeface="Arial" panose="020B0604020202020204" pitchFamily="34" charset="0"/>
                </a:rPr>
                <a:t>Alert!</a:t>
              </a:r>
              <a:r>
                <a:rPr lang="en-US" sz="1050" noProof="1">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bottom</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right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left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Form Controls</a:t>
            </a:r>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a:solidFill>
                    <a:srgbClr val="3368AF"/>
                  </a:solidFill>
                  <a:latin typeface="Arial" panose="020B0604020202020204" pitchFamily="34" charset="0"/>
                  <a:cs typeface="Arial" panose="020B0604020202020204" pitchFamily="34" charset="0"/>
                </a:rPr>
                <a:t>1</a:t>
              </a:r>
            </a:p>
            <a:p>
              <a:r>
                <a:rPr lang="en-US" sz="1050" dirty="0">
                  <a:solidFill>
                    <a:srgbClr val="3368AF"/>
                  </a:solidFill>
                  <a:latin typeface="Arial" panose="020B0604020202020204" pitchFamily="34" charset="0"/>
                  <a:cs typeface="Arial" panose="020B0604020202020204" pitchFamily="34" charset="0"/>
                </a:rPr>
                <a:t>2</a:t>
              </a:r>
            </a:p>
            <a:p>
              <a:r>
                <a:rPr lang="en-US" sz="1050" dirty="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Navigation Controls</a:t>
            </a:r>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extLst>
                    <a:ext uri="{9D8B030D-6E8A-4147-A177-3AD203B41FA5}">
                      <a16:colId xmlns:a16="http://schemas.microsoft.com/office/drawing/2014/main" val="20000"/>
                    </a:ext>
                  </a:extLst>
                </a:gridCol>
                <a:gridCol w="2449442">
                  <a:extLst>
                    <a:ext uri="{9D8B030D-6E8A-4147-A177-3AD203B41FA5}">
                      <a16:colId xmlns:a16="http://schemas.microsoft.com/office/drawing/2014/main" val="20001"/>
                    </a:ext>
                  </a:extLst>
                </a:gridCol>
                <a:gridCol w="2477814">
                  <a:extLst>
                    <a:ext uri="{9D8B030D-6E8A-4147-A177-3AD203B41FA5}">
                      <a16:colId xmlns:a16="http://schemas.microsoft.com/office/drawing/2014/main" val="20002"/>
                    </a:ext>
                  </a:extLst>
                </a:gridCol>
                <a:gridCol w="2350771">
                  <a:extLst>
                    <a:ext uri="{9D8B030D-6E8A-4147-A177-3AD203B41FA5}">
                      <a16:colId xmlns:a16="http://schemas.microsoft.com/office/drawing/2014/main" val="20003"/>
                    </a:ext>
                  </a:extLst>
                </a:gridCol>
              </a:tblGrid>
              <a:tr h="341578">
                <a:tc>
                  <a:txBody>
                    <a:bodyPr/>
                    <a:lstStyle/>
                    <a:p>
                      <a:r>
                        <a:rPr lang="en-US" sz="1050" noProof="1">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1</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Mark</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Otto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@mdo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2</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Jacob</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Thornton</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@fat</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3</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Larry</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the Bird</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@twitter</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Library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lgn="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a:t>
            </a:r>
            <a:r>
              <a:rPr lang="en-US" dirty="0"/>
              <a:t> List, Modal, Images</a:t>
            </a:r>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Home</a:t>
              </a:r>
            </a:p>
            <a:p>
              <a:pPr>
                <a:lnSpc>
                  <a:spcPct val="150000"/>
                </a:lnSpc>
              </a:pPr>
              <a:r>
                <a:rPr lang="en-US" sz="1050" dirty="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a:solidFill>
                  <a:srgbClr val="FFFFFF"/>
                </a:solidFill>
                <a:latin typeface="Arial" panose="020B0604020202020204" pitchFamily="34" charset="0"/>
                <a:cs typeface="Arial" panose="020B0604020202020204" pitchFamily="34" charset="0"/>
              </a:endParaRPr>
            </a:p>
            <a:p>
              <a:pPr>
                <a:lnSpc>
                  <a:spcPct val="150000"/>
                </a:lnSpc>
              </a:pPr>
              <a:r>
                <a:rPr lang="en-US" sz="1050" dirty="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Thumbnail, Carousel</a:t>
            </a:r>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a:t>
              </a:r>
              <a:endParaRPr lang="en-US" sz="1050" dirty="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Icons</a:t>
            </a:r>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1170 Grid</a:t>
            </a:r>
          </a:p>
        </p:txBody>
      </p:sp>
    </p:spTree>
    <p:extLst>
      <p:ext uri="{BB962C8B-B14F-4D97-AF65-F5344CB8AC3E}">
        <p14:creationId xmlns:p14="http://schemas.microsoft.com/office/powerpoint/2010/main" val="157226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940 Grid</a:t>
            </a:r>
          </a:p>
        </p:txBody>
      </p:sp>
    </p:spTree>
    <p:extLst>
      <p:ext uri="{BB962C8B-B14F-4D97-AF65-F5344CB8AC3E}">
        <p14:creationId xmlns:p14="http://schemas.microsoft.com/office/powerpoint/2010/main" val="3990009966"/>
      </p:ext>
    </p:extLst>
  </p:cSld>
  <p:clrMapOvr>
    <a:masterClrMapping/>
  </p:clrMapOvr>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TotalTime>
  <Words>977</Words>
  <Application>Microsoft Office PowerPoint</Application>
  <PresentationFormat>Widescreen</PresentationFormat>
  <Paragraphs>206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Courier New</vt:lpstr>
      <vt:lpstr>Segoe Print</vt:lpstr>
      <vt:lpstr>Segoe UI</vt:lpstr>
      <vt:lpstr>Segoe UI Symbol</vt:lpstr>
      <vt:lpstr>Wingdings</vt:lpstr>
      <vt:lpstr>Office Theme</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Zane Teslik</cp:lastModifiedBy>
  <cp:revision>75</cp:revision>
  <dcterms:created xsi:type="dcterms:W3CDTF">2013-04-23T21:07:24Z</dcterms:created>
  <dcterms:modified xsi:type="dcterms:W3CDTF">2018-10-29T15:41:08Z</dcterms:modified>
</cp:coreProperties>
</file>