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3" r:id="rId11"/>
    <p:sldId id="265" r:id="rId12"/>
    <p:sldId id="264" r:id="rId13"/>
    <p:sldId id="269" r:id="rId14"/>
    <p:sldId id="275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6BD8E-A82A-4670-9DB2-01DC001EF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35D60-41A0-4573-904F-FDC202AD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2FB11-15A4-4B6E-8B6D-6C341258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7A44E-CAFB-41EC-A725-27FDC522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1B27-AE7F-4D3A-AB28-2BDBC13F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2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7F0C-1029-4037-A24B-BB41A533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50272E-C8FE-4AFB-8A4B-046DDDE8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398FF-26EF-435F-907E-2613CD82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1FBED-729A-4E4F-A5EA-74216C2B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E9A92-3630-49B2-B9CF-AE2841F8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3BDD2-2C44-4119-9D45-32545CC79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F0E69-1018-4EC9-8F00-CA903DD7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AEA33-0D6A-42E3-919C-270B0974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6E854-4D72-440D-B3B8-ADDE9D12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D195C-E0B7-4D1F-99B1-8E4D7AF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87A50-5119-476A-8A87-013A8B71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E919B-59EE-4C9D-BD4B-592E8435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3627A-0B02-4D51-8D22-B37EE16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67D83-E4DF-4A94-9756-8AD8BBA6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F465D-B9F8-403D-868D-14BD0009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13DD-CC01-43E8-BC8B-4F01890C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52E41-A7A0-4F4E-AF0C-028F2D18C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C1D39-9EB5-4F8A-AEAE-9931370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DCC50-F83E-4759-BFFF-5BBB7064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561E6-F36C-44ED-ACDE-F8EB1392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9BD3D-6D53-432C-AAAD-78A338FB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03A13-11A4-49E3-BFF0-9CF86F0A2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4F6EC-8009-45BA-9D11-FC952133E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F06D7-4FB6-421E-AF02-A13AB5DF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C5BB5-3758-423A-804A-78F277A2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44862-CC78-4735-9CBC-A58AE1F6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2A35-C5F8-4BB8-9CCE-62875CCE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4C2A9-2267-4B88-BFC5-97EA115B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2F667-A4C7-4794-9DEF-7F492B81B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127CBC-BD14-4905-AFEC-6662FAAC5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0358E-F781-4280-B6F8-4FAC226B3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8104F5-742A-4E3B-AA6F-9ADE2FB1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A88090-F59C-4EFF-8FD0-451F7AE4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81728B-021B-46CB-83A7-4BABF3A7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2D645-A0F0-434E-A56F-6B0CF7F8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C3B9D6-6EC5-4A58-A4B0-ECC124E1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86B086-C9BF-4B29-8B68-151330A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00E70-F439-4808-BCD0-B1F5FA8E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F85977-0EDC-4E96-99F0-E589E0FF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7AE2D5-AC4B-407E-989D-5696D312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6DCEF-7276-4B13-ADB3-2D5BAA8D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8427C-ECFC-4FA9-8C11-7C5BD261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F7237-4CB3-49A6-94F7-DE2CA769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600D6-2665-470A-9833-5CA8C017F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EBA28-AB93-413A-9D9C-A4118FCB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22B01-9150-4427-B399-35E0191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B450A-AE11-452E-8FB0-505AD8B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7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998B-03D4-4848-B668-9DF6B07A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0FC33-12F5-4CB6-9EDB-73F0A947C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9A0A0-4BDF-460E-B9B3-F7EE75D9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64E88-F975-49F6-8641-326BFE43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E5ABC-1F18-4475-9364-CD6B3FEF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02906-C702-4ED9-8BF3-71446243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EE057D-3FDD-476A-A463-69AAE0D4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0C3D7-1515-49B5-B31F-FF42212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2F3D1-8CFF-40DF-88F8-0009DCDC4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D097-34A1-436E-96C6-1727E947C41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4AE2A-B03E-44FC-A7E6-1F01C00A8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37D36-7433-478D-8A26-6EEEB8A3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914C-BCF8-4098-9061-CC0BC89F8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F7CA3-2FBF-4C8E-AFDE-221898ADB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 Hooks </a:t>
            </a:r>
            <a:r>
              <a:rPr lang="zh-CN" altLang="en-US" dirty="0"/>
              <a:t>生命周期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46B9C-8716-4416-B7BB-E9A6FDAF7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 年 </a:t>
            </a:r>
            <a:r>
              <a:rPr lang="en-US" altLang="zh-CN" dirty="0"/>
              <a:t>9 </a:t>
            </a:r>
            <a:r>
              <a:rPr lang="zh-CN" altLang="en-US" dirty="0"/>
              <a:t>月 </a:t>
            </a:r>
            <a:r>
              <a:rPr lang="en-US" altLang="zh-CN" dirty="0"/>
              <a:t>30 </a:t>
            </a:r>
            <a:r>
              <a:rPr lang="zh-CN" altLang="en-US" dirty="0"/>
              <a:t>日 </a:t>
            </a:r>
            <a:r>
              <a:rPr lang="en-US" altLang="zh-CN" dirty="0"/>
              <a:t>– </a:t>
            </a:r>
            <a:r>
              <a:rPr lang="zh-CN" altLang="en-US" dirty="0"/>
              <a:t>乔健</a:t>
            </a:r>
          </a:p>
        </p:txBody>
      </p:sp>
    </p:spTree>
    <p:extLst>
      <p:ext uri="{BB962C8B-B14F-4D97-AF65-F5344CB8AC3E}">
        <p14:creationId xmlns:p14="http://schemas.microsoft.com/office/powerpoint/2010/main" val="164923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B82A5-9FFE-46B5-A25C-97BCA8D4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/>
              <a:t>Hooks API </a:t>
            </a:r>
            <a:r>
              <a:rPr lang="zh-CN" altLang="en-US" dirty="0"/>
              <a:t>分成几类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096D4-C1AC-4C2C-BB74-3EE80719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状态类：</a:t>
            </a:r>
            <a:r>
              <a:rPr lang="en-US" altLang="zh-CN" dirty="0" err="1"/>
              <a:t>useState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useReducer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useContext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缓存类：</a:t>
            </a:r>
            <a:r>
              <a:rPr lang="en-US" altLang="zh-CN" dirty="0" err="1"/>
              <a:t>useMemo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useCallback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副作用类：</a:t>
            </a:r>
            <a:r>
              <a:rPr lang="en-US" altLang="zh-CN" dirty="0" err="1"/>
              <a:t>useEffect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useLayoutEffect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Ref</a:t>
            </a:r>
            <a:r>
              <a:rPr lang="zh-CN" altLang="en-US" dirty="0"/>
              <a:t>类：</a:t>
            </a:r>
            <a:r>
              <a:rPr lang="en-US" altLang="zh-CN" dirty="0" err="1"/>
              <a:t>useRef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useImperativeHandle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26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3A2F-E2A8-4EE2-B1F3-CFFD7602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状态类 </a:t>
            </a:r>
            <a:r>
              <a:rPr lang="en-US" altLang="zh-CN" dirty="0"/>
              <a:t>Hooks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B2EE2-21D1-4342-B028-34D4A1FE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将上一个帧的状态</a:t>
            </a:r>
            <a:r>
              <a:rPr lang="zh-CN" altLang="en-US" dirty="0">
                <a:solidFill>
                  <a:srgbClr val="FF0000"/>
                </a:solidFill>
              </a:rPr>
              <a:t>传递</a:t>
            </a:r>
            <a:r>
              <a:rPr lang="zh-CN" altLang="en-US" dirty="0"/>
              <a:t>至下一帧。之前说过，每一个帧一旦固定了就</a:t>
            </a:r>
            <a:r>
              <a:rPr lang="zh-CN" altLang="en-US" dirty="0">
                <a:solidFill>
                  <a:srgbClr val="FF0000"/>
                </a:solidFill>
              </a:rPr>
              <a:t>不再改变</a:t>
            </a:r>
            <a:r>
              <a:rPr lang="zh-CN" altLang="en-US" dirty="0"/>
              <a:t>。当使用状态类 </a:t>
            </a:r>
            <a:r>
              <a:rPr lang="en-US" altLang="zh-CN" dirty="0"/>
              <a:t>Hooks 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rgbClr val="FF0000"/>
                </a:solidFill>
              </a:rPr>
              <a:t>维持</a:t>
            </a:r>
            <a:r>
              <a:rPr lang="zh-CN" altLang="en-US" dirty="0"/>
              <a:t>状态的时候，状态会“</a:t>
            </a:r>
            <a:r>
              <a:rPr lang="zh-CN" altLang="en-US" dirty="0">
                <a:solidFill>
                  <a:srgbClr val="FF0000"/>
                </a:solidFill>
              </a:rPr>
              <a:t>原封不动</a:t>
            </a:r>
            <a:r>
              <a:rPr lang="zh-CN" altLang="en-US" dirty="0"/>
              <a:t>”传递到下一帧。</a:t>
            </a:r>
            <a:endParaRPr lang="en-US" altLang="zh-CN" dirty="0"/>
          </a:p>
          <a:p>
            <a:r>
              <a:rPr lang="zh-CN" altLang="en-US" dirty="0"/>
              <a:t>触发</a:t>
            </a:r>
            <a:r>
              <a:rPr lang="zh-CN" altLang="en-US" dirty="0">
                <a:solidFill>
                  <a:srgbClr val="FF0000"/>
                </a:solidFill>
              </a:rPr>
              <a:t>迭代（</a:t>
            </a:r>
            <a:r>
              <a:rPr lang="en-US" altLang="zh-CN" dirty="0">
                <a:solidFill>
                  <a:srgbClr val="FF0000"/>
                </a:solidFill>
              </a:rPr>
              <a:t>Iteration</a:t>
            </a:r>
            <a:r>
              <a:rPr lang="zh-CN" altLang="en-US" dirty="0">
                <a:solidFill>
                  <a:srgbClr val="FF0000"/>
                </a:solidFill>
              </a:rPr>
              <a:t>），</a:t>
            </a:r>
            <a:r>
              <a:rPr lang="zh-CN" altLang="en-US" dirty="0"/>
              <a:t>改变下一帧某一个状态。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69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AAF0-F1D0-44F9-A051-2C578707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状态类 </a:t>
            </a:r>
            <a:r>
              <a:rPr lang="en-US" altLang="zh-CN" dirty="0"/>
              <a:t>Hooks </a:t>
            </a:r>
            <a:r>
              <a:rPr lang="zh-CN" altLang="en-US" dirty="0"/>
              <a:t>函数对生命周期的影响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B1F3563-6C83-42AA-ADE7-61D0179B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5437"/>
            <a:ext cx="10515600" cy="35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3A2F-E2A8-4EE2-B1F3-CFFD7602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缓存类 </a:t>
            </a:r>
            <a:r>
              <a:rPr lang="en-US" altLang="zh-CN" dirty="0"/>
              <a:t>Hooks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B2EE2-21D1-4342-B028-34D4A1FE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跟上状态类 </a:t>
            </a:r>
            <a:r>
              <a:rPr lang="en-US" altLang="zh-CN" dirty="0"/>
              <a:t>Hooks </a:t>
            </a:r>
            <a:r>
              <a:rPr lang="zh-CN" altLang="en-US" dirty="0"/>
              <a:t>函数类似，可以将一个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（我们不把这个叫做状态）</a:t>
            </a:r>
            <a:r>
              <a:rPr lang="zh-CN" altLang="en-US" dirty="0">
                <a:solidFill>
                  <a:srgbClr val="FF0000"/>
                </a:solidFill>
              </a:rPr>
              <a:t>原封不动</a:t>
            </a:r>
            <a:r>
              <a:rPr lang="zh-CN" altLang="en-US" dirty="0"/>
              <a:t>传递到下一帧。</a:t>
            </a:r>
            <a:endParaRPr lang="en-US" altLang="zh-CN" dirty="0"/>
          </a:p>
          <a:p>
            <a:r>
              <a:rPr lang="zh-CN" altLang="en-US" dirty="0"/>
              <a:t>会在每一次</a:t>
            </a:r>
            <a:r>
              <a:rPr lang="zh-CN" altLang="en-US" dirty="0">
                <a:solidFill>
                  <a:srgbClr val="FF0000"/>
                </a:solidFill>
              </a:rPr>
              <a:t>迭代</a:t>
            </a:r>
            <a:r>
              <a:rPr lang="zh-CN" altLang="en-US" dirty="0"/>
              <a:t>的时候</a:t>
            </a:r>
            <a:r>
              <a:rPr lang="zh-CN" altLang="en-US" dirty="0">
                <a:solidFill>
                  <a:srgbClr val="FF0000"/>
                </a:solidFill>
              </a:rPr>
              <a:t>根据依赖</a:t>
            </a:r>
            <a:r>
              <a:rPr lang="zh-CN" altLang="en-US" dirty="0"/>
              <a:t>是否重新生成。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757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C1CDE-ADA4-4F89-A4DD-E7F09EED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995BC-D1A8-4BE2-9812-5E43AE78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运算，</a:t>
            </a:r>
            <a:r>
              <a:rPr lang="en-US" altLang="zh-CN" dirty="0" err="1"/>
              <a:t>useMemo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渲染，对象“引用” </a:t>
            </a:r>
            <a:r>
              <a:rPr lang="en-US" altLang="zh-CN" dirty="0"/>
              <a:t>{} !== {} , function(){} !== function(){}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维持引用（骚操作）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08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7FECE-677F-461C-8A07-A6C4E8E2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缓存类 </a:t>
            </a:r>
            <a:r>
              <a:rPr lang="en-US" altLang="zh-CN" dirty="0"/>
              <a:t>Hooks </a:t>
            </a:r>
            <a:r>
              <a:rPr lang="zh-CN" altLang="en-US" dirty="0"/>
              <a:t>函数在生命周期的位置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2E5C2DD-E338-4983-B1CD-B0FB7E877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3743"/>
            <a:ext cx="10515600" cy="38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5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184A-AC44-4A48-9A2F-C539444D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副作用类 </a:t>
            </a:r>
            <a:r>
              <a:rPr lang="en-US" altLang="zh-CN" dirty="0"/>
              <a:t>Hooks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4C5A7-7719-4451-BAA8-E0D6E4EE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很简单，迭代时我们</a:t>
            </a:r>
            <a:r>
              <a:rPr lang="zh-CN" altLang="en-US" dirty="0">
                <a:solidFill>
                  <a:srgbClr val="FF0000"/>
                </a:solidFill>
              </a:rPr>
              <a:t>挂在</a:t>
            </a:r>
            <a:r>
              <a:rPr lang="zh-CN" altLang="en-US" dirty="0"/>
              <a:t>组件生命周期上面的</a:t>
            </a:r>
            <a:r>
              <a:rPr lang="zh-CN" altLang="en-US" dirty="0">
                <a:solidFill>
                  <a:srgbClr val="FF0000"/>
                </a:solidFill>
              </a:rPr>
              <a:t>钩子函数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的一类跟 </a:t>
            </a:r>
            <a:r>
              <a:rPr lang="en-US" altLang="zh-CN" dirty="0"/>
              <a:t>Class</a:t>
            </a:r>
            <a:r>
              <a:rPr lang="zh-CN" altLang="en-US" dirty="0"/>
              <a:t> 形式 </a:t>
            </a:r>
            <a:r>
              <a:rPr lang="en-US" altLang="zh-CN" dirty="0"/>
              <a:t>React </a:t>
            </a:r>
            <a:r>
              <a:rPr lang="zh-CN" altLang="en-US" dirty="0"/>
              <a:t>组件生命周期能对上的函数。</a:t>
            </a:r>
            <a:endParaRPr lang="en-US" altLang="zh-CN" dirty="0"/>
          </a:p>
          <a:p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里面的 </a:t>
            </a:r>
            <a:r>
              <a:rPr lang="en-US" altLang="zh-CN" dirty="0">
                <a:solidFill>
                  <a:srgbClr val="FF0000"/>
                </a:solidFill>
              </a:rPr>
              <a:t>effect</a:t>
            </a:r>
            <a:r>
              <a:rPr lang="en-US" altLang="zh-CN" dirty="0"/>
              <a:t> </a:t>
            </a:r>
            <a:r>
              <a:rPr lang="zh-CN" altLang="en-US" dirty="0"/>
              <a:t>函数可以返回一个 </a:t>
            </a:r>
            <a:r>
              <a:rPr lang="en-US" altLang="zh-CN" dirty="0">
                <a:solidFill>
                  <a:srgbClr val="FF0000"/>
                </a:solidFill>
              </a:rPr>
              <a:t>cleanup</a:t>
            </a:r>
            <a:r>
              <a:rPr lang="en-US" altLang="zh-CN" dirty="0"/>
              <a:t> </a:t>
            </a:r>
            <a:r>
              <a:rPr lang="zh-CN" altLang="en-US" dirty="0"/>
              <a:t>函数，下一次执行 </a:t>
            </a:r>
            <a:r>
              <a:rPr lang="en-US" altLang="zh-CN" dirty="0"/>
              <a:t>effect </a:t>
            </a:r>
            <a:r>
              <a:rPr lang="zh-CN" altLang="en-US" dirty="0"/>
              <a:t>函数的时候，必定会执行</a:t>
            </a:r>
            <a:r>
              <a:rPr lang="zh-CN" altLang="en-US" dirty="0">
                <a:solidFill>
                  <a:srgbClr val="FF0000"/>
                </a:solidFill>
              </a:rPr>
              <a:t>上一次的 </a:t>
            </a:r>
            <a:r>
              <a:rPr lang="en-US" altLang="zh-CN" dirty="0">
                <a:solidFill>
                  <a:srgbClr val="FF0000"/>
                </a:solidFill>
              </a:rPr>
              <a:t>cleanup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231210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CF43B-6F62-42F0-A5FB-4F2B5959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 总生命周期图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116F4A7-7B6B-4A3D-876B-95C7D47F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440" y="1825625"/>
            <a:ext cx="9875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7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7F865-03B0-462B-AF16-95E0C98D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最后一些经验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B817A-8980-4286-80E4-10D38F93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因为一个帧一旦固定，无法发生改变，所以在 </a:t>
            </a:r>
            <a:r>
              <a:rPr lang="en-US" altLang="zh-CN" dirty="0"/>
              <a:t>React Hooks </a:t>
            </a:r>
            <a:r>
              <a:rPr lang="zh-CN" altLang="en-US" dirty="0"/>
              <a:t>函数组件顶层全部</a:t>
            </a:r>
            <a:r>
              <a:rPr lang="zh-CN" altLang="en-US" dirty="0">
                <a:solidFill>
                  <a:srgbClr val="FF0000"/>
                </a:solidFill>
              </a:rPr>
              <a:t>只能用 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zh-CN" altLang="en-US" dirty="0"/>
              <a:t>。如果需要用到 </a:t>
            </a:r>
            <a:r>
              <a:rPr lang="en-US" altLang="zh-CN" dirty="0"/>
              <a:t>let </a:t>
            </a:r>
            <a:r>
              <a:rPr lang="zh-CN" altLang="en-US" dirty="0"/>
              <a:t>的时候，你可能需要的是</a:t>
            </a:r>
            <a:r>
              <a:rPr lang="zh-CN" altLang="en-US" dirty="0">
                <a:solidFill>
                  <a:srgbClr val="FF0000"/>
                </a:solidFill>
              </a:rPr>
              <a:t>缓存类 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当你使用 </a:t>
            </a:r>
            <a:r>
              <a:rPr lang="en-US" altLang="zh-CN" dirty="0"/>
              <a:t>React Hooks </a:t>
            </a:r>
            <a:r>
              <a:rPr lang="zh-CN" altLang="en-US" dirty="0"/>
              <a:t>时发现某一个值</a:t>
            </a:r>
            <a:r>
              <a:rPr lang="zh-CN" altLang="en-US" dirty="0">
                <a:solidFill>
                  <a:srgbClr val="FF0000"/>
                </a:solidFill>
              </a:rPr>
              <a:t>明明已经设置</a:t>
            </a:r>
            <a:r>
              <a:rPr lang="zh-CN" altLang="en-US" dirty="0"/>
              <a:t>了但</a:t>
            </a:r>
            <a:r>
              <a:rPr lang="zh-CN" altLang="en-US" dirty="0">
                <a:solidFill>
                  <a:srgbClr val="FF0000"/>
                </a:solidFill>
              </a:rPr>
              <a:t>没有改变</a:t>
            </a:r>
            <a:r>
              <a:rPr lang="zh-CN" altLang="en-US" dirty="0"/>
              <a:t>的时候，你需要检查这个值是不是忘记更新到当前帧了。</a:t>
            </a:r>
          </a:p>
        </p:txBody>
      </p:sp>
    </p:spTree>
    <p:extLst>
      <p:ext uri="{BB962C8B-B14F-4D97-AF65-F5344CB8AC3E}">
        <p14:creationId xmlns:p14="http://schemas.microsoft.com/office/powerpoint/2010/main" val="69051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42B17E-969E-4146-A702-8DC05CDBF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6CE0DF4-7FEC-4CBA-9D3E-1D9C92CB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 年 </a:t>
            </a:r>
            <a:r>
              <a:rPr lang="en-US" altLang="zh-CN" dirty="0"/>
              <a:t>9 </a:t>
            </a:r>
            <a:r>
              <a:rPr lang="zh-CN" altLang="en-US" dirty="0"/>
              <a:t>月 </a:t>
            </a:r>
            <a:r>
              <a:rPr lang="en-US" altLang="zh-CN" dirty="0"/>
              <a:t>30 </a:t>
            </a:r>
            <a:r>
              <a:rPr lang="zh-CN" altLang="en-US" dirty="0"/>
              <a:t>日 </a:t>
            </a:r>
            <a:r>
              <a:rPr lang="en-US" altLang="zh-CN" dirty="0"/>
              <a:t>– </a:t>
            </a:r>
            <a:r>
              <a:rPr lang="zh-CN" altLang="en-US" dirty="0"/>
              <a:t>乔健</a:t>
            </a:r>
          </a:p>
        </p:txBody>
      </p:sp>
    </p:spTree>
    <p:extLst>
      <p:ext uri="{BB962C8B-B14F-4D97-AF65-F5344CB8AC3E}">
        <p14:creationId xmlns:p14="http://schemas.microsoft.com/office/powerpoint/2010/main" val="14588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8F287-03F0-4F79-88CC-0D0D81639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br>
              <a:rPr lang="en-US" altLang="zh-CN" dirty="0"/>
            </a:br>
            <a:r>
              <a:rPr lang="en-US" altLang="zh-CN" dirty="0"/>
              <a:t>What &amp; Why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CAE1A-63DD-4FED-AD77-6D192B8D0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背景：面试乃玉的时候，我问了一个问题，为什么 </a:t>
            </a:r>
            <a:r>
              <a:rPr lang="en-US" altLang="zh-CN" dirty="0"/>
              <a:t>React / Vue </a:t>
            </a:r>
            <a:r>
              <a:rPr lang="zh-CN" altLang="en-US" dirty="0"/>
              <a:t>会有生命周期的概念？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63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0859-3C1B-4608-86A3-F22A8FDA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3A511-F565-4904-AE5F-503DDB36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生命周期不是一个计算机概念，是一个</a:t>
            </a:r>
            <a:r>
              <a:rPr lang="zh-CN" altLang="en-US" dirty="0">
                <a:solidFill>
                  <a:srgbClr val="FF0000"/>
                </a:solidFill>
              </a:rPr>
              <a:t>广泛</a:t>
            </a:r>
            <a:r>
              <a:rPr lang="zh-CN" altLang="en-US" dirty="0"/>
              <a:t>的概念</a:t>
            </a:r>
            <a:endParaRPr lang="en-US" altLang="zh-CN" dirty="0"/>
          </a:p>
          <a:p>
            <a:r>
              <a:rPr lang="zh-CN" altLang="en-US" dirty="0"/>
              <a:t>通俗解释为 “</a:t>
            </a:r>
            <a:r>
              <a:rPr lang="zh-CN" altLang="en-US" dirty="0">
                <a:solidFill>
                  <a:srgbClr val="FF0000"/>
                </a:solidFill>
              </a:rPr>
              <a:t>从摇篮到坟墓</a:t>
            </a:r>
            <a:r>
              <a:rPr lang="zh-CN" altLang="en-US" dirty="0"/>
              <a:t>”（</a:t>
            </a:r>
            <a:r>
              <a:rPr lang="en-US" altLang="zh-CN" dirty="0"/>
              <a:t>Cradle-to-Grave</a:t>
            </a:r>
            <a:r>
              <a:rPr lang="zh-CN" altLang="en-US" dirty="0"/>
              <a:t>）</a:t>
            </a:r>
            <a:r>
              <a:rPr lang="en-US" altLang="zh-CN" dirty="0"/>
              <a:t>—— </a:t>
            </a:r>
            <a:r>
              <a:rPr lang="zh-CN" altLang="en-US" dirty="0"/>
              <a:t>百度百科</a:t>
            </a:r>
            <a:endParaRPr lang="en-US" altLang="zh-CN" dirty="0"/>
          </a:p>
          <a:p>
            <a:r>
              <a:rPr lang="zh-CN" altLang="en-US" dirty="0"/>
              <a:t>所有的事物都有生命周期，重点在于</a:t>
            </a:r>
            <a:r>
              <a:rPr lang="zh-CN" altLang="en-US" dirty="0">
                <a:solidFill>
                  <a:srgbClr val="FF0000"/>
                </a:solidFill>
              </a:rPr>
              <a:t>观察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程序里面的生命周期往往是描述某对象、程序或者服务从开始到结束的过程的</a:t>
            </a:r>
            <a:r>
              <a:rPr lang="zh-CN" altLang="en-US" dirty="0">
                <a:solidFill>
                  <a:srgbClr val="FF0000"/>
                </a:solidFill>
              </a:rPr>
              <a:t>关键节点</a:t>
            </a:r>
          </a:p>
        </p:txBody>
      </p:sp>
    </p:spTree>
    <p:extLst>
      <p:ext uri="{BB962C8B-B14F-4D97-AF65-F5344CB8AC3E}">
        <p14:creationId xmlns:p14="http://schemas.microsoft.com/office/powerpoint/2010/main" val="34872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5C8A-FB2B-422B-BE5E-F20C4B5B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生命周期函数的概念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972C2-8C93-4199-9532-B9BF7B6F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能“</a:t>
            </a:r>
            <a:r>
              <a:rPr lang="zh-CN" altLang="en-US" dirty="0">
                <a:solidFill>
                  <a:srgbClr val="FF0000"/>
                </a:solidFill>
              </a:rPr>
              <a:t>挂在</a:t>
            </a:r>
            <a:r>
              <a:rPr lang="zh-CN" altLang="en-US" dirty="0"/>
              <a:t>”生命周期各个重要节点上的函数，在其他语言和系统中也会称他为“钩子函数</a:t>
            </a:r>
            <a:r>
              <a:rPr lang="en-US" altLang="zh-CN" dirty="0"/>
              <a:t>(Hook)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其本质就是在对象、程序或者服务</a:t>
            </a:r>
            <a:r>
              <a:rPr lang="zh-CN" altLang="en-US" dirty="0">
                <a:solidFill>
                  <a:srgbClr val="FF0000"/>
                </a:solidFill>
              </a:rPr>
              <a:t>已有流程中</a:t>
            </a:r>
            <a:r>
              <a:rPr lang="zh-CN" altLang="en-US" dirty="0"/>
              <a:t>节点中插入用户</a:t>
            </a:r>
            <a:r>
              <a:rPr lang="zh-CN" altLang="en-US" dirty="0">
                <a:solidFill>
                  <a:srgbClr val="FF0000"/>
                </a:solidFill>
              </a:rPr>
              <a:t>自定义的逻辑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0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FD03-065E-4647-A786-00081A43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组件的生命周期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41993-6E33-40AA-B78E-0BE493EB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React</a:t>
            </a:r>
            <a:r>
              <a:rPr lang="zh-CN" altLang="en-US" dirty="0"/>
              <a:t> 组件为什么有生命周期？</a:t>
            </a:r>
            <a:endParaRPr lang="en-US" altLang="zh-CN" dirty="0"/>
          </a:p>
          <a:p>
            <a:r>
              <a:rPr lang="zh-CN" altLang="en-US" dirty="0"/>
              <a:t>答：生命周期是一个事物存在的必然规律，</a:t>
            </a:r>
            <a:r>
              <a:rPr lang="en-US" altLang="zh-CN" dirty="0"/>
              <a:t>React </a:t>
            </a:r>
            <a:r>
              <a:rPr lang="zh-CN" altLang="en-US" dirty="0"/>
              <a:t>的生命周是描述了一个 </a:t>
            </a:r>
            <a:r>
              <a:rPr lang="en-US" altLang="zh-CN" dirty="0"/>
              <a:t>React 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初始化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挂载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销毁</a:t>
            </a:r>
            <a:r>
              <a:rPr lang="zh-CN" altLang="en-US" dirty="0"/>
              <a:t>这些关键节点。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问：为什么 </a:t>
            </a:r>
            <a:r>
              <a:rPr lang="en-US" altLang="zh-CN" dirty="0"/>
              <a:t>React </a:t>
            </a:r>
            <a:r>
              <a:rPr lang="zh-CN" altLang="en-US" dirty="0"/>
              <a:t>组件会有设计生命周期函数？</a:t>
            </a:r>
            <a:endParaRPr lang="en-US" altLang="zh-CN" dirty="0"/>
          </a:p>
          <a:p>
            <a:r>
              <a:rPr lang="zh-CN" altLang="en-US" dirty="0"/>
              <a:t>答：</a:t>
            </a:r>
            <a:r>
              <a:rPr lang="en-US" altLang="zh-CN" dirty="0"/>
              <a:t>React </a:t>
            </a:r>
            <a:r>
              <a:rPr lang="zh-CN" altLang="en-US" dirty="0"/>
              <a:t>组件需要让使用者能够根据这些生命周期的关键节点时</a:t>
            </a:r>
            <a:r>
              <a:rPr lang="zh-CN" altLang="en-US" dirty="0">
                <a:solidFill>
                  <a:srgbClr val="FF0000"/>
                </a:solidFill>
              </a:rPr>
              <a:t>自定义组件的逻辑</a:t>
            </a:r>
            <a:r>
              <a:rPr lang="zh-CN" altLang="en-US" dirty="0"/>
              <a:t>来实现更复杂的功能。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0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E850A-1D14-4A71-8ED8-C99F6271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Hooks </a:t>
            </a:r>
            <a:r>
              <a:rPr lang="zh-CN" altLang="en-US" dirty="0"/>
              <a:t>组件生命周期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D9D41-0C05-49BF-9D39-733FAEE5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自己造了两个概念：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帧</a:t>
            </a:r>
            <a:r>
              <a:rPr lang="zh-CN" altLang="en-US" dirty="0"/>
              <a:t>（</a:t>
            </a:r>
            <a:r>
              <a:rPr lang="en-US" altLang="zh-CN" dirty="0"/>
              <a:t>Frame</a:t>
            </a:r>
            <a:r>
              <a:rPr lang="zh-CN" altLang="en-US" dirty="0"/>
              <a:t>）</a:t>
            </a:r>
            <a:r>
              <a:rPr lang="en-US" altLang="zh-CN" dirty="0"/>
              <a:t>—— React Hooks </a:t>
            </a:r>
            <a:r>
              <a:rPr lang="zh-CN" altLang="en-US" dirty="0"/>
              <a:t>组件函数执行一次所产生的所有环境（这个词来从动画借用），一个帧固定下来就</a:t>
            </a:r>
            <a:r>
              <a:rPr lang="zh-CN" altLang="en-US" dirty="0">
                <a:solidFill>
                  <a:srgbClr val="FF0000"/>
                </a:solidFill>
              </a:rPr>
              <a:t>不会改变</a:t>
            </a:r>
            <a:r>
              <a:rPr lang="zh-CN" altLang="en-US" dirty="0"/>
              <a:t>（这是为什么 </a:t>
            </a:r>
            <a:r>
              <a:rPr lang="en-US" altLang="zh-CN" dirty="0"/>
              <a:t>Hooks </a:t>
            </a:r>
            <a:r>
              <a:rPr lang="zh-CN" altLang="en-US" dirty="0"/>
              <a:t>组件函数的直接闭包里面都只用 </a:t>
            </a:r>
            <a:r>
              <a:rPr lang="en-US" altLang="zh-CN" dirty="0"/>
              <a:t>const</a:t>
            </a:r>
            <a:r>
              <a:rPr lang="zh-CN" altLang="en-US" dirty="0"/>
              <a:t>）。</a:t>
            </a:r>
            <a:r>
              <a:rPr lang="zh-CN" altLang="en-US" dirty="0">
                <a:solidFill>
                  <a:srgbClr val="FF0000"/>
                </a:solidFill>
              </a:rPr>
              <a:t>当新的帧生成了以后，旧的帧会被丢弃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迭代</a:t>
            </a:r>
            <a:r>
              <a:rPr lang="zh-CN" altLang="en-US" dirty="0"/>
              <a:t>（</a:t>
            </a:r>
            <a:r>
              <a:rPr lang="en-US" altLang="zh-CN" dirty="0"/>
              <a:t>Iteration </a:t>
            </a:r>
            <a:r>
              <a:rPr lang="zh-CN" altLang="en-US" dirty="0"/>
              <a:t>）</a:t>
            </a:r>
            <a:r>
              <a:rPr lang="en-US" altLang="zh-CN" dirty="0"/>
              <a:t>—— </a:t>
            </a:r>
            <a:r>
              <a:rPr lang="zh-CN" altLang="en-US" dirty="0"/>
              <a:t>会使 </a:t>
            </a:r>
            <a:r>
              <a:rPr lang="en-US" altLang="zh-CN" dirty="0"/>
              <a:t>React Hooks </a:t>
            </a:r>
            <a:r>
              <a:rPr lang="zh-CN" altLang="en-US" dirty="0"/>
              <a:t>组件函数重新执行，并且进入下一帧的动作</a:t>
            </a:r>
            <a:endParaRPr lang="en-US" altLang="zh-CN" dirty="0"/>
          </a:p>
          <a:p>
            <a:r>
              <a:rPr lang="en-US" altLang="zh-CN" dirty="0"/>
              <a:t>React Hooks </a:t>
            </a:r>
            <a:r>
              <a:rPr lang="zh-CN" altLang="en-US" dirty="0"/>
              <a:t>的生命周期是 </a:t>
            </a:r>
            <a:r>
              <a:rPr lang="zh-CN" altLang="en-US" dirty="0">
                <a:solidFill>
                  <a:srgbClr val="FF0000"/>
                </a:solidFill>
              </a:rPr>
              <a:t>帧 </a:t>
            </a:r>
            <a:r>
              <a:rPr lang="en-US" altLang="zh-CN" dirty="0">
                <a:solidFill>
                  <a:srgbClr val="FF0000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帧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E889-8D34-42D7-9344-824B8A03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迭代（</a:t>
            </a:r>
            <a:r>
              <a:rPr lang="en-US" altLang="zh-CN" dirty="0"/>
              <a:t>Iteration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750EEB-18EE-4C40-8162-BE35D678B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6100"/>
            <a:ext cx="10515600" cy="38703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2D634E-F9DB-4322-9691-4D050C35E408}"/>
              </a:ext>
            </a:extLst>
          </p:cNvPr>
          <p:cNvSpPr/>
          <p:nvPr/>
        </p:nvSpPr>
        <p:spPr>
          <a:xfrm>
            <a:off x="1340746" y="2468319"/>
            <a:ext cx="9890106" cy="315832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9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9E15-7189-4CF4-A21A-3A0FAEEA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会触发迭代的集中情况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1A6CE-BAEF-418B-AC33-38420665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组件的 </a:t>
            </a:r>
            <a:r>
              <a:rPr lang="en-US" altLang="zh-CN" dirty="0"/>
              <a:t>props </a:t>
            </a:r>
            <a:r>
              <a:rPr lang="zh-CN" altLang="en-US" dirty="0">
                <a:solidFill>
                  <a:srgbClr val="FF0000"/>
                </a:solidFill>
              </a:rPr>
              <a:t>改变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组件的 </a:t>
            </a:r>
            <a:r>
              <a:rPr lang="en-US" altLang="zh-CN" dirty="0"/>
              <a:t>state </a:t>
            </a:r>
            <a:r>
              <a:rPr lang="zh-CN" altLang="en-US" dirty="0">
                <a:solidFill>
                  <a:srgbClr val="FF0000"/>
                </a:solidFill>
              </a:rPr>
              <a:t>改变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组件的 </a:t>
            </a:r>
            <a:r>
              <a:rPr lang="en-US" altLang="zh-CN" dirty="0"/>
              <a:t>context </a:t>
            </a:r>
            <a:r>
              <a:rPr lang="zh-CN" altLang="en-US" dirty="0">
                <a:solidFill>
                  <a:srgbClr val="FF0000"/>
                </a:solidFill>
              </a:rPr>
              <a:t>改变</a:t>
            </a:r>
          </a:p>
        </p:txBody>
      </p:sp>
    </p:spTree>
    <p:extLst>
      <p:ext uri="{BB962C8B-B14F-4D97-AF65-F5344CB8AC3E}">
        <p14:creationId xmlns:p14="http://schemas.microsoft.com/office/powerpoint/2010/main" val="354124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75AC5-C4E4-4199-8935-C6ADF010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Hooks </a:t>
            </a:r>
            <a:r>
              <a:rPr lang="zh-CN" altLang="en-US" dirty="0"/>
              <a:t>组件生命周期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064444D-5852-49F2-8B77-98B531C6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3765"/>
            <a:ext cx="10515600" cy="34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1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730</Words>
  <Application>Microsoft Office PowerPoint</Application>
  <PresentationFormat>宽屏</PresentationFormat>
  <Paragraphs>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React Hooks 生命周期</vt:lpstr>
      <vt:lpstr>生命周期 What &amp; Why</vt:lpstr>
      <vt:lpstr>生命周期的概念</vt:lpstr>
      <vt:lpstr>生命周期函数的概念</vt:lpstr>
      <vt:lpstr>React 组件的生命周期</vt:lpstr>
      <vt:lpstr>React Hooks 组件生命周期</vt:lpstr>
      <vt:lpstr>迭代（Iteration）</vt:lpstr>
      <vt:lpstr>会触发迭代的集中情况</vt:lpstr>
      <vt:lpstr>React Hooks 组件生命周期</vt:lpstr>
      <vt:lpstr>React Hooks API 分成几类</vt:lpstr>
      <vt:lpstr>状态类 Hooks 函数</vt:lpstr>
      <vt:lpstr>状态类 Hooks 函数对生命周期的影响</vt:lpstr>
      <vt:lpstr>缓存类 Hooks 函数</vt:lpstr>
      <vt:lpstr>优化了什么</vt:lpstr>
      <vt:lpstr>缓存类 Hooks 函数在生命周期的位置</vt:lpstr>
      <vt:lpstr>副作用类 Hooks 函数</vt:lpstr>
      <vt:lpstr>React 总生命周期图</vt:lpstr>
      <vt:lpstr>最后一些经验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生命周期</dc:title>
  <dc:creator>向 凝</dc:creator>
  <cp:lastModifiedBy>乔 健</cp:lastModifiedBy>
  <cp:revision>19</cp:revision>
  <dcterms:created xsi:type="dcterms:W3CDTF">2019-09-29T23:17:00Z</dcterms:created>
  <dcterms:modified xsi:type="dcterms:W3CDTF">2019-09-30T15:21:27Z</dcterms:modified>
</cp:coreProperties>
</file>