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8" r:id="rId4"/>
    <p:sldId id="272" r:id="rId5"/>
    <p:sldId id="273" r:id="rId6"/>
    <p:sldId id="261" r:id="rId7"/>
    <p:sldId id="262" r:id="rId8"/>
    <p:sldId id="263" r:id="rId9"/>
    <p:sldId id="265" r:id="rId10"/>
    <p:sldId id="266" r:id="rId11"/>
    <p:sldId id="274" r:id="rId12"/>
    <p:sldId id="267" r:id="rId13"/>
    <p:sldId id="268" r:id="rId14"/>
    <p:sldId id="275" r:id="rId15"/>
    <p:sldId id="269" r:id="rId16"/>
    <p:sldId id="276" r:id="rId17"/>
    <p:sldId id="278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962F2B-0FDF-4307-BAF3-A8B65E680284}">
          <p14:sldIdLst>
            <p14:sldId id="260"/>
            <p14:sldId id="271"/>
            <p14:sldId id="258"/>
            <p14:sldId id="272"/>
            <p14:sldId id="273"/>
            <p14:sldId id="261"/>
            <p14:sldId id="262"/>
            <p14:sldId id="263"/>
            <p14:sldId id="265"/>
            <p14:sldId id="266"/>
            <p14:sldId id="274"/>
            <p14:sldId id="267"/>
            <p14:sldId id="268"/>
            <p14:sldId id="275"/>
            <p14:sldId id="269"/>
            <p14:sldId id="276"/>
          </p14:sldIdLst>
        </p14:section>
        <p14:section name="无标题节" id="{B1DA0F62-FBAD-451B-9EF5-B68F273537F0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64259-B0C6-4FD4-B4C8-4F2C3566A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7613B-6ECC-4E51-BE48-993CCD37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89643-945F-4FB4-8E2C-2F007115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7E28-6157-44CF-8835-F78E2E80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D479A-BBB5-4E1C-BDF9-7407694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0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431C9-9C4F-41D4-B849-1C94BE7A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3FF41-19F2-4C75-BB98-7F86D71C9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5218C-40C9-42D9-B58F-626832A9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A9E3B-FCD8-4CD6-9FDE-54E9ACFA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1B4B6-EBFB-43FF-AE27-9266AB14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DCCCE-1AE9-4477-9E37-1EA50404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E0BDC-F5FE-4CCC-A462-FA3E9946B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D2A15-B9ED-4B64-AE47-198A366D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0E8D0-E0EA-4F29-9C17-758F1D9D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1F1A4-9739-4858-818C-A8DE3ED6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2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D61E2-CFEE-455E-BB65-7B037F84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FF261-FB83-4BC3-AAE5-969AF32F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8BF3C-CB1E-4047-9DEC-52F96D98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31F1-633F-49CF-A1D6-95BF3AD4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E2094-9DAB-43D8-8CCD-424C2C0C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B9D1-F3A0-47AE-A707-802225F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4ED29-FBC8-48EB-B637-2D6E9BDFC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65C95-4F30-4C1D-BC94-B3B633DB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5CFDB-7636-42B0-ACC5-AA3AB67E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8F6B7-FCB6-44E5-BCC4-DAE17902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9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D2117-B383-4C65-A640-DE7CA83B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17D54-BDAB-474B-9C1B-BB257DE7E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527D5E-57D4-4434-8BB4-6DC56869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4B4EA-241D-4D24-9C70-91F4A960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0FFE0-0430-4447-B38A-0D503A44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A7F36-33B7-4CF3-ADF0-961B57D1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2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484F5-D8E7-4079-A9A2-D12A75C8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4E825-A46C-4370-81E8-C60675FA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4102D-89F8-4F31-B581-31947893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229061-8DD7-4E0B-B1BC-1A3AA9D08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20A7BA-5E0D-4B7B-B7C3-979ECAB04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C310C6-AB8B-4E88-8902-316A0AC9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B34E02-C51B-4163-95E4-E785E015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5082B3-C3B1-4BE2-A05D-FE2EEAFC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8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A055-3CEA-47A2-8FBF-A52A03C9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D6C86-5A1E-4BD9-AA77-3E0CBA4A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41FBA-3326-4208-B3EB-E4EBE693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FAEDE-69C5-4804-AA66-E0A6AEFD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44D7D0-6118-4E63-9607-CA350A5A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406FD8-54F0-499D-8EB2-47B9BBD2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0F1EA-8D36-4A33-BD8F-E902EFBC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91E6-09E6-494E-A8A5-5CC9C060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04E9-868C-445E-8507-5F59E4B3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F5F4E-CFA3-4C5F-B742-A5A109E30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20B93-E3C5-4B4E-9A59-D0656BC7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C1A8C-AEA9-419D-A868-4B01B644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3B688-7A83-4A9A-8FD1-1A43B222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0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AAA63-5DE0-4F5F-8798-13235119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648F0-5596-47F4-A438-FB3D55433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85EFE-39BC-4977-9A7A-072E09D4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B6B46-9103-4195-8C29-6666BBCA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03908-C898-42CD-9767-07945ED7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8938C-990A-49FE-A73D-3440A00C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4AB541-93E4-4AF6-92AB-9DA5626E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225FF-782B-42A1-89A8-D9FCF32E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42C6C-9AF8-413A-B6D3-8A9EA42FA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227F-0866-4416-A361-5619A3A8581C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E9022-3391-4DEF-8ED7-E952E939F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E3D5-F398-4373-B628-AFAEC651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0A83-69B2-427D-B854-190F3A52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mblex/react-hooks/blob/master/src/hooks-component.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github.com/bramblex/react-hoo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53545897/answer/82652025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F0E6-66EC-470A-96E7-1AB4EB64F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 Hooks </a:t>
            </a:r>
            <a:r>
              <a:rPr lang="zh-CN" altLang="en-US" dirty="0"/>
              <a:t>模拟实现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5E0F9-5156-4943-8F88-A6B9986C7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2019-10-06 </a:t>
            </a:r>
            <a:r>
              <a:rPr lang="zh-CN" altLang="en-US" dirty="0"/>
              <a:t>乔健</a:t>
            </a:r>
          </a:p>
        </p:txBody>
      </p:sp>
    </p:spTree>
    <p:extLst>
      <p:ext uri="{BB962C8B-B14F-4D97-AF65-F5344CB8AC3E}">
        <p14:creationId xmlns:p14="http://schemas.microsoft.com/office/powerpoint/2010/main" val="352869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4256-3F42-455D-81E8-E4CAD57B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函数栈</a:t>
            </a:r>
            <a:r>
              <a:rPr lang="en-US" altLang="zh-CN" dirty="0"/>
              <a:t>——</a:t>
            </a:r>
            <a:r>
              <a:rPr lang="zh-CN" altLang="en-US" dirty="0"/>
              <a:t>模拟执行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4D2D-B73D-4C64-A57E-C2F83A73674D}"/>
              </a:ext>
            </a:extLst>
          </p:cNvPr>
          <p:cNvSpPr/>
          <p:nvPr/>
        </p:nvSpPr>
        <p:spPr>
          <a:xfrm>
            <a:off x="6858000" y="2026671"/>
            <a:ext cx="2094271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PC: 50</a:t>
            </a:r>
          </a:p>
          <a:p>
            <a:pPr algn="ctr"/>
            <a:r>
              <a:rPr lang="zh-CN" altLang="en-US" dirty="0"/>
              <a:t>（当前执行的代码行数）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7D254C-B691-40BA-A6F6-FADCB5456245}"/>
              </a:ext>
            </a:extLst>
          </p:cNvPr>
          <p:cNvSpPr/>
          <p:nvPr/>
        </p:nvSpPr>
        <p:spPr>
          <a:xfrm>
            <a:off x="9335729" y="2026671"/>
            <a:ext cx="2094271" cy="388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2E36A4-2F32-401B-BF9C-B3B4B99C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3040"/>
            <a:ext cx="4123320" cy="43513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A2AF415-0648-4782-9241-8A497CBD495E}"/>
              </a:ext>
            </a:extLst>
          </p:cNvPr>
          <p:cNvSpPr/>
          <p:nvPr/>
        </p:nvSpPr>
        <p:spPr>
          <a:xfrm>
            <a:off x="78658" y="5635165"/>
            <a:ext cx="759542" cy="339213"/>
          </a:xfrm>
          <a:prstGeom prst="rightArrow">
            <a:avLst>
              <a:gd name="adj1" fmla="val 50000"/>
              <a:gd name="adj2" fmla="val 1326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BF9A1-0283-441C-B201-1208DE8DA526}"/>
              </a:ext>
            </a:extLst>
          </p:cNvPr>
          <p:cNvSpPr/>
          <p:nvPr/>
        </p:nvSpPr>
        <p:spPr>
          <a:xfrm>
            <a:off x="9335729" y="5545394"/>
            <a:ext cx="2094271" cy="36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3AE3B-750D-450D-A28C-641A5FDCAA94}"/>
              </a:ext>
            </a:extLst>
          </p:cNvPr>
          <p:cNvSpPr/>
          <p:nvPr/>
        </p:nvSpPr>
        <p:spPr>
          <a:xfrm>
            <a:off x="9335728" y="5186518"/>
            <a:ext cx="2094271" cy="36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59EC67-4C3D-4493-9461-F6BB1FAE7F3E}"/>
              </a:ext>
            </a:extLst>
          </p:cNvPr>
          <p:cNvSpPr/>
          <p:nvPr/>
        </p:nvSpPr>
        <p:spPr>
          <a:xfrm>
            <a:off x="9335728" y="4831329"/>
            <a:ext cx="2094271" cy="36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371C8-6EFC-48CE-8FCB-044339D47E95}"/>
              </a:ext>
            </a:extLst>
          </p:cNvPr>
          <p:cNvSpPr/>
          <p:nvPr/>
        </p:nvSpPr>
        <p:spPr>
          <a:xfrm>
            <a:off x="9335727" y="4478599"/>
            <a:ext cx="2094271" cy="36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DDA5C-85A6-4E69-9ADF-60989C28D606}"/>
              </a:ext>
            </a:extLst>
          </p:cNvPr>
          <p:cNvSpPr/>
          <p:nvPr/>
        </p:nvSpPr>
        <p:spPr>
          <a:xfrm>
            <a:off x="9335727" y="1665336"/>
            <a:ext cx="2094271" cy="36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函数栈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5F82D-0E94-492E-8DF9-A8BAAADC1CB3}"/>
              </a:ext>
            </a:extLst>
          </p:cNvPr>
          <p:cNvSpPr/>
          <p:nvPr/>
        </p:nvSpPr>
        <p:spPr>
          <a:xfrm>
            <a:off x="6858000" y="1690688"/>
            <a:ext cx="2094271" cy="36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13120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19E8-6432-4C5E-8822-81C1F1CA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函数栈与上下文栈匹配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6E50D-311C-46BA-ADC8-96C3B5C4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上下文（状态）</a:t>
            </a:r>
            <a:endParaRPr lang="en-US" altLang="zh-CN" dirty="0"/>
          </a:p>
          <a:p>
            <a:r>
              <a:rPr lang="zh-CN" altLang="en-US" dirty="0"/>
              <a:t>上面已经说了怎么给一个函数注入状态，但多个函数怎么才能把函数和状态栈</a:t>
            </a:r>
            <a:r>
              <a:rPr lang="zh-CN" altLang="en-US" dirty="0">
                <a:solidFill>
                  <a:srgbClr val="FF0000"/>
                </a:solidFill>
              </a:rPr>
              <a:t>一一对应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我们既然不能直接修改 </a:t>
            </a:r>
            <a:r>
              <a:rPr lang="en-US" altLang="zh-CN" dirty="0"/>
              <a:t>JavaScript </a:t>
            </a:r>
            <a:r>
              <a:rPr lang="zh-CN" altLang="en-US" dirty="0"/>
              <a:t>的 </a:t>
            </a:r>
            <a:r>
              <a:rPr lang="en-US" altLang="zh-CN" dirty="0"/>
              <a:t>Runtime </a:t>
            </a:r>
            <a:r>
              <a:rPr lang="zh-CN" altLang="en-US" dirty="0"/>
              <a:t>给函数加上，那我们就模拟一个跟函数栈</a:t>
            </a:r>
            <a:r>
              <a:rPr lang="zh-CN" altLang="en-US" dirty="0">
                <a:solidFill>
                  <a:srgbClr val="FF0000"/>
                </a:solidFill>
              </a:rPr>
              <a:t>同步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上下文栈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3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4AF-02E3-4973-8C08-4C294B42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函数栈与上下文栈匹配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CC438-2298-400C-B111-66EED1188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656" y="1825625"/>
            <a:ext cx="46146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3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2510-0B56-465A-8BF1-E9240345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注入多个状态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653B-97F5-4F55-AEB1-32C6AB6D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我们可以看到，每一个 </a:t>
            </a:r>
            <a:r>
              <a:rPr lang="en-US" altLang="zh-CN" dirty="0"/>
              <a:t>React Hooks API 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FF0000"/>
                </a:solidFill>
              </a:rPr>
              <a:t>匿名</a:t>
            </a:r>
            <a:r>
              <a:rPr lang="zh-CN" altLang="en-US" dirty="0"/>
              <a:t>的，那这一次执行的 </a:t>
            </a:r>
            <a:r>
              <a:rPr lang="en-US" altLang="zh-CN" dirty="0"/>
              <a:t>Hook </a:t>
            </a:r>
            <a:r>
              <a:rPr lang="zh-CN" altLang="en-US" dirty="0"/>
              <a:t>怎么跟上一次执行的 </a:t>
            </a:r>
            <a:r>
              <a:rPr lang="en-US" altLang="zh-CN" dirty="0"/>
              <a:t>Hook </a:t>
            </a:r>
            <a:r>
              <a:rPr lang="zh-CN" altLang="en-US" dirty="0"/>
              <a:t>对应起来？</a:t>
            </a:r>
            <a:endParaRPr lang="en-US" altLang="zh-CN" dirty="0"/>
          </a:p>
          <a:p>
            <a:r>
              <a:rPr lang="zh-CN" altLang="en-US" dirty="0"/>
              <a:t>关键点是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，</a:t>
            </a:r>
            <a:r>
              <a:rPr lang="en-US" altLang="zh-CN" dirty="0"/>
              <a:t>Hooks </a:t>
            </a:r>
            <a:r>
              <a:rPr lang="zh-CN" altLang="en-US" dirty="0"/>
              <a:t>组件通过记录 </a:t>
            </a:r>
            <a:r>
              <a:rPr lang="en-US" altLang="zh-CN" dirty="0"/>
              <a:t>Hooks </a:t>
            </a:r>
            <a:r>
              <a:rPr lang="zh-CN" altLang="en-US" dirty="0"/>
              <a:t>执行的顺序来和上一次的 </a:t>
            </a:r>
            <a:r>
              <a:rPr lang="en-US" altLang="zh-CN" dirty="0"/>
              <a:t>Hook </a:t>
            </a:r>
            <a:r>
              <a:rPr lang="zh-CN" altLang="en-US" dirty="0">
                <a:solidFill>
                  <a:srgbClr val="FF0000"/>
                </a:solidFill>
              </a:rPr>
              <a:t>一一对应的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注：这也是为什么 </a:t>
            </a:r>
            <a:r>
              <a:rPr lang="en-US" altLang="zh-CN" dirty="0"/>
              <a:t>React Hooks </a:t>
            </a:r>
            <a:r>
              <a:rPr lang="zh-CN" altLang="en-US" dirty="0"/>
              <a:t>组件里面的 </a:t>
            </a:r>
            <a:r>
              <a:rPr lang="en-US" altLang="zh-CN" dirty="0"/>
              <a:t>Hook </a:t>
            </a:r>
            <a:r>
              <a:rPr lang="zh-CN" altLang="en-US" dirty="0"/>
              <a:t>所调用的顺序</a:t>
            </a:r>
            <a:r>
              <a:rPr lang="zh-CN" altLang="en-US" dirty="0">
                <a:solidFill>
                  <a:srgbClr val="FF0000"/>
                </a:solidFill>
              </a:rPr>
              <a:t>完全一致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195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9B90-7752-4494-9C00-6E23E9C6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注入多个状态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D66017-365D-42C4-B1E1-46B7E8DFF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585" y="1825625"/>
            <a:ext cx="6908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1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8867-3EBC-4967-AB42-721C7A2B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将状态绑到 </a:t>
            </a:r>
            <a:r>
              <a:rPr lang="en-US" altLang="zh-CN" dirty="0"/>
              <a:t>React </a:t>
            </a:r>
            <a:r>
              <a:rPr lang="zh-CN" altLang="en-US" dirty="0"/>
              <a:t>组件上面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2CEB-897C-4773-A56E-C2C39A8B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关键点在于：</a:t>
            </a:r>
            <a:endParaRPr lang="en-US" altLang="zh-CN" dirty="0"/>
          </a:p>
          <a:p>
            <a:pPr lvl="1"/>
            <a:r>
              <a:rPr lang="en-US" altLang="zh-CN" dirty="0" err="1"/>
              <a:t>withHooks</a:t>
            </a:r>
            <a:r>
              <a:rPr lang="en-US" altLang="zh-CN" dirty="0"/>
              <a:t> </a:t>
            </a:r>
            <a:r>
              <a:rPr lang="zh-CN" altLang="en-US" dirty="0"/>
              <a:t>返回的不是一个函数，而是</a:t>
            </a:r>
            <a:r>
              <a:rPr lang="zh-CN" altLang="en-US" dirty="0">
                <a:solidFill>
                  <a:srgbClr val="FF0000"/>
                </a:solidFill>
              </a:rPr>
              <a:t>动态生成</a:t>
            </a:r>
            <a:r>
              <a:rPr lang="zh-CN" altLang="en-US" dirty="0"/>
              <a:t>一个 </a:t>
            </a:r>
            <a:r>
              <a:rPr lang="en-US" altLang="zh-CN" dirty="0"/>
              <a:t>Class </a:t>
            </a:r>
            <a:r>
              <a:rPr lang="zh-CN" altLang="en-US" dirty="0"/>
              <a:t>组件（利用 </a:t>
            </a:r>
            <a:r>
              <a:rPr lang="en-US" altLang="zh-CN" dirty="0"/>
              <a:t>JavaScript </a:t>
            </a:r>
            <a:r>
              <a:rPr lang="zh-CN" altLang="en-US" dirty="0"/>
              <a:t>的动态特性，</a:t>
            </a:r>
            <a:r>
              <a:rPr lang="en-US" altLang="zh-CN" dirty="0"/>
              <a:t>Class </a:t>
            </a:r>
            <a:r>
              <a:rPr lang="zh-CN" altLang="en-US" dirty="0"/>
              <a:t>也是一个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用我们的包装过后的函数替换 </a:t>
            </a:r>
            <a:r>
              <a:rPr lang="en-US" altLang="zh-CN" dirty="0"/>
              <a:t>render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上下文内用组件自身的 </a:t>
            </a:r>
            <a:r>
              <a:rPr lang="en-US" altLang="zh-CN" dirty="0"/>
              <a:t>state </a:t>
            </a:r>
            <a:r>
              <a:rPr lang="zh-CN" altLang="en-US" dirty="0"/>
              <a:t>保持状态</a:t>
            </a:r>
            <a:endParaRPr lang="en-US" altLang="zh-CN" dirty="0"/>
          </a:p>
          <a:p>
            <a:r>
              <a:rPr lang="zh-CN" altLang="en-US" dirty="0"/>
              <a:t>参考代码：</a:t>
            </a:r>
            <a:r>
              <a:rPr lang="en-US" altLang="zh-CN" dirty="0">
                <a:hlinkClick r:id="rId2"/>
              </a:rPr>
              <a:t>https://github.com/bramblex/react-hooks/blob/master/src/hooks-component.ts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086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4BFB4-408B-448A-977B-7F8E5918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综合性</a:t>
            </a:r>
            <a:r>
              <a:rPr lang="zh-CN" altLang="en-US" dirty="0"/>
              <a:t>极强的玩具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A846A-BBA6-4CDD-A4D4-E25B5027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需要对 </a:t>
            </a:r>
            <a:r>
              <a:rPr lang="en-US" altLang="zh-CN" dirty="0"/>
              <a:t>React </a:t>
            </a:r>
            <a:r>
              <a:rPr lang="zh-CN" altLang="en-US" dirty="0"/>
              <a:t>的渲染有足够的理解</a:t>
            </a:r>
            <a:endParaRPr lang="en-US" altLang="zh-CN" dirty="0"/>
          </a:p>
          <a:p>
            <a:r>
              <a:rPr lang="zh-CN" altLang="en-US" dirty="0"/>
              <a:t>需要对 </a:t>
            </a:r>
            <a:r>
              <a:rPr lang="en-US" altLang="zh-CN" dirty="0"/>
              <a:t>JavaScript </a:t>
            </a:r>
            <a:r>
              <a:rPr lang="zh-CN" altLang="en-US" dirty="0"/>
              <a:t>动态特性、函数、闭包等有深刻的理解</a:t>
            </a:r>
            <a:endParaRPr lang="en-US" altLang="zh-CN" dirty="0"/>
          </a:p>
          <a:p>
            <a:r>
              <a:rPr lang="zh-CN" altLang="en-US" dirty="0"/>
              <a:t>需要一些奇技淫巧</a:t>
            </a:r>
            <a:r>
              <a:rPr lang="en-US" altLang="zh-CN" dirty="0"/>
              <a:t>&amp;</a:t>
            </a:r>
            <a:r>
              <a:rPr lang="zh-CN" altLang="en-US" dirty="0"/>
              <a:t>设计经验积累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92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4AC2A-5042-4BBC-B887-54BEF4F3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Hooks </a:t>
            </a:r>
            <a:r>
              <a:rPr lang="zh-CN" altLang="en-US" dirty="0"/>
              <a:t>组件对比 </a:t>
            </a:r>
            <a:r>
              <a:rPr lang="en-US" altLang="zh-CN" dirty="0"/>
              <a:t>Class </a:t>
            </a:r>
            <a:r>
              <a:rPr lang="zh-CN" altLang="en-US" dirty="0"/>
              <a:t>组件的优缺点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B0D21-9FE5-4B29-A935-DBEE963F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 Hooks </a:t>
            </a:r>
            <a:r>
              <a:rPr lang="zh-CN" altLang="en-US" dirty="0"/>
              <a:t>组件优点：</a:t>
            </a:r>
            <a:endParaRPr lang="en-US" altLang="zh-CN" dirty="0"/>
          </a:p>
          <a:p>
            <a:pPr lvl="1"/>
            <a:r>
              <a:rPr lang="zh-CN" altLang="en-US" dirty="0"/>
              <a:t>拆小组件</a:t>
            </a:r>
            <a:endParaRPr lang="en-US" altLang="zh-CN" dirty="0"/>
          </a:p>
          <a:p>
            <a:pPr lvl="1"/>
            <a:r>
              <a:rPr lang="zh-CN" altLang="en-US" dirty="0"/>
              <a:t>注：拆组件最重要的目的</a:t>
            </a:r>
            <a:r>
              <a:rPr lang="zh-CN" altLang="en-US" dirty="0">
                <a:solidFill>
                  <a:srgbClr val="FF0000"/>
                </a:solidFill>
              </a:rPr>
              <a:t>不是复用</a:t>
            </a:r>
            <a:r>
              <a:rPr lang="zh-CN" altLang="en-US" dirty="0"/>
              <a:t>！最重要的目的是</a:t>
            </a:r>
            <a:r>
              <a:rPr lang="zh-CN" altLang="en-US" dirty="0">
                <a:solidFill>
                  <a:srgbClr val="FF0000"/>
                </a:solidFill>
              </a:rPr>
              <a:t>分治</a:t>
            </a:r>
            <a:r>
              <a:rPr lang="zh-CN" altLang="en-US" dirty="0"/>
              <a:t>。</a:t>
            </a:r>
            <a:r>
              <a:rPr lang="en-US" altLang="zh-CN" dirty="0"/>
              <a:t>——</a:t>
            </a:r>
            <a:r>
              <a:rPr lang="zh-CN" altLang="en-US" dirty="0"/>
              <a:t>斌斌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en-US" altLang="zh-CN" dirty="0"/>
              <a:t>React Hooks </a:t>
            </a:r>
            <a:r>
              <a:rPr lang="zh-CN" altLang="en-US" dirty="0"/>
              <a:t>最大的缺点：</a:t>
            </a:r>
            <a:endParaRPr lang="en-US" altLang="zh-CN" dirty="0"/>
          </a:p>
          <a:p>
            <a:pPr lvl="1"/>
            <a:r>
              <a:rPr lang="zh-CN" altLang="en-US" dirty="0"/>
              <a:t>闭包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ADFA34-A7BE-450E-9783-DCE1A9161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EE0A06F-0EF6-42BB-BBEA-76734E891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2019-10-06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1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2380B-1079-48D3-84A6-9EB6EE59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F8919-A3C3-4204-BA29-077EDF80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先学思想 </a:t>
            </a:r>
            <a:r>
              <a:rPr lang="en-US" altLang="zh-CN" dirty="0"/>
              <a:t>—— </a:t>
            </a:r>
            <a:r>
              <a:rPr lang="zh-CN" altLang="en-US" dirty="0"/>
              <a:t>没有任何技术是</a:t>
            </a:r>
            <a:r>
              <a:rPr lang="zh-CN" altLang="en-US" dirty="0">
                <a:solidFill>
                  <a:srgbClr val="FF0000"/>
                </a:solidFill>
              </a:rPr>
              <a:t>凭空</a:t>
            </a:r>
            <a:r>
              <a:rPr lang="zh-CN" altLang="en-US" dirty="0"/>
              <a:t>产生的，技术的产生必定是</a:t>
            </a:r>
            <a:r>
              <a:rPr lang="zh-CN" altLang="en-US" dirty="0">
                <a:solidFill>
                  <a:srgbClr val="FF0000"/>
                </a:solidFill>
              </a:rPr>
              <a:t>遇到了某个没解决的问题</a:t>
            </a:r>
            <a:r>
              <a:rPr lang="zh-CN" altLang="en-US" dirty="0"/>
              <a:t>所催生出来的。要对问题</a:t>
            </a:r>
            <a:r>
              <a:rPr lang="zh-CN" altLang="en-US" dirty="0">
                <a:solidFill>
                  <a:srgbClr val="FF0000"/>
                </a:solidFill>
              </a:rPr>
              <a:t>敏感</a:t>
            </a:r>
            <a:r>
              <a:rPr lang="zh-CN" altLang="en-US" dirty="0"/>
              <a:t>，要能</a:t>
            </a:r>
            <a:r>
              <a:rPr lang="zh-CN" altLang="en-US" dirty="0">
                <a:solidFill>
                  <a:srgbClr val="FF0000"/>
                </a:solidFill>
              </a:rPr>
              <a:t>主动发现问题</a:t>
            </a:r>
            <a:r>
              <a:rPr lang="zh-CN" altLang="en-US" dirty="0"/>
              <a:t>。能够推动进步的不是学习新技术，而是发现新问题。</a:t>
            </a:r>
            <a:endParaRPr lang="en-US" altLang="zh-CN" dirty="0"/>
          </a:p>
          <a:p>
            <a:r>
              <a:rPr lang="zh-CN" altLang="en-US" dirty="0"/>
              <a:t>再学方法 </a:t>
            </a:r>
            <a:r>
              <a:rPr lang="en-US" altLang="zh-CN" dirty="0"/>
              <a:t>—— </a:t>
            </a:r>
            <a:r>
              <a:rPr lang="zh-CN" altLang="en-US" dirty="0"/>
              <a:t>做任何事情都有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，方法就是前人总结总结下来</a:t>
            </a:r>
            <a:r>
              <a:rPr lang="zh-CN" altLang="en-US" dirty="0">
                <a:solidFill>
                  <a:srgbClr val="FF0000"/>
                </a:solidFill>
              </a:rPr>
              <a:t>比较好的经验</a:t>
            </a:r>
            <a:r>
              <a:rPr lang="zh-CN" altLang="en-US" dirty="0"/>
              <a:t>，不见得是最好的但一定可以帮助</a:t>
            </a:r>
            <a:r>
              <a:rPr lang="zh-CN" altLang="en-US" dirty="0">
                <a:solidFill>
                  <a:srgbClr val="FF0000"/>
                </a:solidFill>
              </a:rPr>
              <a:t>避免很多坑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独立实现 </a:t>
            </a:r>
            <a:r>
              <a:rPr lang="en-US" altLang="zh-CN" dirty="0"/>
              <a:t>—— </a:t>
            </a:r>
            <a:r>
              <a:rPr lang="zh-CN" altLang="en-US" dirty="0"/>
              <a:t>只有</a:t>
            </a:r>
            <a:r>
              <a:rPr lang="zh-CN" altLang="en-US" dirty="0">
                <a:solidFill>
                  <a:srgbClr val="FF0000"/>
                </a:solidFill>
              </a:rPr>
              <a:t>自己思考</a:t>
            </a:r>
            <a:r>
              <a:rPr lang="zh-CN" altLang="en-US" dirty="0"/>
              <a:t>出来的才是自己的，</a:t>
            </a:r>
            <a:endParaRPr lang="en-US" altLang="zh-CN" dirty="0"/>
          </a:p>
          <a:p>
            <a:r>
              <a:rPr lang="zh-CN" altLang="en-US" dirty="0"/>
              <a:t>后看源码</a:t>
            </a:r>
          </a:p>
        </p:txBody>
      </p:sp>
    </p:spTree>
    <p:extLst>
      <p:ext uri="{BB962C8B-B14F-4D97-AF65-F5344CB8AC3E}">
        <p14:creationId xmlns:p14="http://schemas.microsoft.com/office/powerpoint/2010/main" val="8530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74F9-09A5-433B-96C5-69432285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93BD-99E4-4D54-AD9D-18D9D8E4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https://github.com/bramblex/react-hooks</a:t>
            </a:r>
            <a:endParaRPr lang="en-GB" altLang="zh-CN" dirty="0"/>
          </a:p>
          <a:p>
            <a:r>
              <a:rPr lang="zh-CN" altLang="en-US" dirty="0"/>
              <a:t>去年</a:t>
            </a:r>
            <a:r>
              <a:rPr lang="en-US" altLang="zh-CN" dirty="0"/>
              <a:t> 11 </a:t>
            </a:r>
            <a:r>
              <a:rPr lang="zh-CN" altLang="en-US" dirty="0"/>
              <a:t>月份的时候，当时我才刚开始正式写 </a:t>
            </a:r>
            <a:r>
              <a:rPr lang="en-US" altLang="zh-CN" dirty="0"/>
              <a:t>React </a:t>
            </a:r>
            <a:r>
              <a:rPr lang="zh-CN" altLang="en-US" dirty="0"/>
              <a:t>一个月。前 </a:t>
            </a:r>
            <a:r>
              <a:rPr lang="en-US" altLang="zh-CN" dirty="0"/>
              <a:t>CTO </a:t>
            </a:r>
            <a:r>
              <a:rPr lang="zh-CN" altLang="en-US" dirty="0"/>
              <a:t>荣哥周五晚上给在一个技术群里面发了一份介绍 </a:t>
            </a:r>
            <a:r>
              <a:rPr lang="en-US" altLang="zh-CN" dirty="0"/>
              <a:t>React 16.8 </a:t>
            </a:r>
            <a:r>
              <a:rPr lang="zh-CN" altLang="en-US" dirty="0"/>
              <a:t>以后会上一个新特性 </a:t>
            </a:r>
            <a:r>
              <a:rPr lang="en-US" altLang="zh-CN" dirty="0"/>
              <a:t>—— React Hooks</a:t>
            </a:r>
            <a:r>
              <a:rPr lang="zh-CN" altLang="en-US" dirty="0"/>
              <a:t>。当时我一看，觉得这个东西有意思，就睡不着觉了。周五熬了一个通宵，模拟实现了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两个 </a:t>
            </a:r>
            <a:r>
              <a:rPr lang="en-US" altLang="zh-CN" dirty="0"/>
              <a:t>API</a:t>
            </a:r>
            <a:r>
              <a:rPr lang="zh-CN" altLang="en-US" dirty="0"/>
              <a:t>，但卡在了 </a:t>
            </a:r>
            <a:r>
              <a:rPr lang="en-US" altLang="zh-CN" dirty="0" err="1"/>
              <a:t>useContext</a:t>
            </a:r>
            <a:r>
              <a:rPr lang="en-US" altLang="zh-CN" dirty="0"/>
              <a:t> </a:t>
            </a:r>
            <a:r>
              <a:rPr lang="zh-CN" altLang="en-US" dirty="0"/>
              <a:t>上面。周六想了一天，实现了 </a:t>
            </a:r>
            <a:r>
              <a:rPr lang="en-US" altLang="zh-CN" dirty="0" err="1"/>
              <a:t>useContext</a:t>
            </a:r>
            <a:r>
              <a:rPr lang="en-US" altLang="zh-CN" dirty="0"/>
              <a:t> API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期间没有看过源码，没有看过各类解析，也根本没有任何东西可以参考，唯一用到资料只有官方发出来的那个使用 </a:t>
            </a:r>
            <a:r>
              <a:rPr lang="en-US" altLang="zh-CN" dirty="0"/>
              <a:t>API </a:t>
            </a:r>
            <a:r>
              <a:rPr lang="zh-CN" altLang="en-US" dirty="0"/>
              <a:t>文档，</a:t>
            </a:r>
            <a:r>
              <a:rPr lang="en-GB" altLang="zh-CN" dirty="0">
                <a:hlinkClick r:id="rId3"/>
              </a:rPr>
              <a:t>https://reactjs.org/docs/hooks-intro.html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608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C90B-B437-40C2-A153-57A073EB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重点是什么？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AAF5-982B-4550-AFB3-7112DD32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</a:t>
            </a:r>
            <a:r>
              <a:rPr lang="zh-CN" altLang="en-US" dirty="0">
                <a:solidFill>
                  <a:srgbClr val="FF0000"/>
                </a:solidFill>
              </a:rPr>
              <a:t>“原理”</a:t>
            </a:r>
            <a:r>
              <a:rPr lang="zh-CN" altLang="en-US" dirty="0"/>
              <a:t>是可以通过</a:t>
            </a:r>
            <a:r>
              <a:rPr lang="zh-CN" altLang="en-US" dirty="0">
                <a:solidFill>
                  <a:srgbClr val="FF0000"/>
                </a:solidFill>
              </a:rPr>
              <a:t>观察推测</a:t>
            </a:r>
            <a:r>
              <a:rPr lang="zh-CN" altLang="en-US" dirty="0"/>
              <a:t>出来的！没有人教牛顿万有引力，也没有人教爱因斯坦相对论，所以不需要别人教你原理！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拆解问题</a:t>
            </a:r>
            <a:r>
              <a:rPr lang="zh-CN" altLang="en-US" dirty="0"/>
              <a:t>至</a:t>
            </a:r>
            <a:r>
              <a:rPr lang="zh-CN" altLang="en-US" dirty="0">
                <a:solidFill>
                  <a:srgbClr val="FF0000"/>
                </a:solidFill>
              </a:rPr>
              <a:t>最简单的规则</a:t>
            </a:r>
            <a:r>
              <a:rPr lang="zh-CN" altLang="en-US" dirty="0"/>
              <a:t>，然后通过</a:t>
            </a:r>
            <a:r>
              <a:rPr lang="zh-CN" altLang="en-US" dirty="0">
                <a:solidFill>
                  <a:srgbClr val="FF0000"/>
                </a:solidFill>
              </a:rPr>
              <a:t>规则组合</a:t>
            </a:r>
            <a:r>
              <a:rPr lang="zh-CN" altLang="en-US" dirty="0"/>
              <a:t>再</a:t>
            </a:r>
            <a:r>
              <a:rPr lang="zh-CN" altLang="en-US" dirty="0">
                <a:solidFill>
                  <a:srgbClr val="FF0000"/>
                </a:solidFill>
              </a:rPr>
              <a:t>还原</a:t>
            </a:r>
            <a:r>
              <a:rPr lang="zh-CN" altLang="en-US" dirty="0"/>
              <a:t>到整个系统</a:t>
            </a:r>
            <a:endParaRPr lang="en-US" altLang="zh-CN" dirty="0"/>
          </a:p>
          <a:p>
            <a:r>
              <a:rPr lang="zh-CN" altLang="en-US" dirty="0"/>
              <a:t>推荐阅读：</a:t>
            </a:r>
            <a:r>
              <a:rPr lang="en-GB" altLang="zh-CN" dirty="0">
                <a:hlinkClick r:id="rId2"/>
              </a:rPr>
              <a:t>https://www.zhihu.com/question/53545897/answer/826520254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6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FCC5-E9B8-43D7-A894-9A2F2723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Hooks </a:t>
            </a:r>
            <a:r>
              <a:rPr lang="zh-CN" altLang="en-US" dirty="0"/>
              <a:t>是什么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B6FB-934F-4353-B140-3255B08C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>
                <a:solidFill>
                  <a:srgbClr val="FF0000"/>
                </a:solidFill>
              </a:rPr>
              <a:t>函数式</a:t>
            </a:r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组件</a:t>
            </a:r>
            <a:r>
              <a:rPr lang="zh-CN" altLang="en-US" dirty="0">
                <a:solidFill>
                  <a:srgbClr val="FF0000"/>
                </a:solidFill>
              </a:rPr>
              <a:t>注入状态</a:t>
            </a:r>
            <a:r>
              <a:rPr lang="zh-CN" altLang="en-US" dirty="0"/>
              <a:t>的 </a:t>
            </a:r>
            <a:r>
              <a:rPr lang="en-US" altLang="zh-CN" dirty="0"/>
              <a:t>React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注：定义清楚问题，就能很容易明确问题的核心，比如实现 </a:t>
            </a:r>
            <a:r>
              <a:rPr lang="en-US" altLang="zh-CN" dirty="0"/>
              <a:t>React Hooks </a:t>
            </a:r>
            <a:r>
              <a:rPr lang="zh-CN" altLang="en-US" dirty="0"/>
              <a:t>的核心问题就是给</a:t>
            </a:r>
            <a:r>
              <a:rPr lang="zh-CN" altLang="en-US" dirty="0">
                <a:solidFill>
                  <a:srgbClr val="FF0000"/>
                </a:solidFill>
              </a:rPr>
              <a:t>函数注入状态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80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CB8F-4434-413B-B995-F79441D1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函数是如何执行的？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4F7D-ABE3-4B9D-AD81-180A16EB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核心已经明确了，就是怎么给函数注入状态，那怎么做呢？那必然需要清楚的是</a:t>
            </a:r>
            <a:r>
              <a:rPr lang="zh-CN" altLang="en-US" dirty="0">
                <a:solidFill>
                  <a:srgbClr val="FF0000"/>
                </a:solidFill>
              </a:rPr>
              <a:t>函数到底是什么</a:t>
            </a:r>
            <a:r>
              <a:rPr lang="zh-CN" altLang="en-US" dirty="0"/>
              <a:t>？</a:t>
            </a:r>
            <a:r>
              <a:rPr lang="zh-CN" altLang="en-US" dirty="0">
                <a:solidFill>
                  <a:srgbClr val="FF0000"/>
                </a:solidFill>
              </a:rPr>
              <a:t>函数是怎样执行的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59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99ED-0DD5-4BE6-B267-4FA9E7B4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37B0-696D-49FC-909D-614C1C81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en-US" altLang="zh-CN" dirty="0"/>
              <a:t> + </a:t>
            </a:r>
            <a:r>
              <a:rPr lang="en-US" altLang="zh-CN" dirty="0" err="1"/>
              <a:t>Args</a:t>
            </a:r>
            <a:r>
              <a:rPr lang="en-US" altLang="zh-CN" dirty="0"/>
              <a:t> =&gt; Result </a:t>
            </a:r>
            <a:r>
              <a:rPr lang="en-US" altLang="zh-CN" dirty="0">
                <a:solidFill>
                  <a:srgbClr val="FF0000"/>
                </a:solidFill>
              </a:rPr>
              <a:t>◊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+ </a:t>
            </a:r>
            <a:r>
              <a:rPr lang="en-US" altLang="zh-CN" dirty="0" err="1"/>
              <a:t>Args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rgbClr val="FF0000"/>
                </a:solidFill>
              </a:rPr>
              <a:t>Env(Closure)</a:t>
            </a:r>
            <a:r>
              <a:rPr lang="en-US" altLang="zh-CN" dirty="0"/>
              <a:t> =&gt;  Result + </a:t>
            </a:r>
            <a:r>
              <a:rPr lang="en-US" altLang="zh-CN" dirty="0">
                <a:solidFill>
                  <a:srgbClr val="FF0000"/>
                </a:solidFill>
              </a:rPr>
              <a:t>Env’ (Closure’)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√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845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6C2D-2C5E-402A-B121-D4324D5F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利用环境给一个函数注入状态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CFDF1-6487-4C62-BB44-30D846E1F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553" y="1825625"/>
            <a:ext cx="6496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3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E378-04FA-4775-8F45-8CCBFD82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函数是如何执行的</a:t>
            </a:r>
            <a:r>
              <a:rPr lang="en-US" altLang="zh-CN" dirty="0"/>
              <a:t>——</a:t>
            </a:r>
            <a:r>
              <a:rPr lang="zh-CN" altLang="en-US" dirty="0"/>
              <a:t>函数栈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826C-8185-4616-8A3D-8BC18114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FF0000"/>
                </a:solidFill>
              </a:rPr>
              <a:t>先入后出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函数栈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FF0000"/>
                </a:solidFill>
              </a:rPr>
              <a:t>保持入口环境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扩展概念：</a:t>
            </a:r>
            <a:r>
              <a:rPr lang="en-US" altLang="zh-CN" dirty="0"/>
              <a:t>PC —— </a:t>
            </a:r>
            <a:r>
              <a:rPr lang="zh-CN" altLang="en-US" dirty="0"/>
              <a:t>标记当前执行代码的位置</a:t>
            </a:r>
          </a:p>
        </p:txBody>
      </p:sp>
    </p:spTree>
    <p:extLst>
      <p:ext uri="{BB962C8B-B14F-4D97-AF65-F5344CB8AC3E}">
        <p14:creationId xmlns:p14="http://schemas.microsoft.com/office/powerpoint/2010/main" val="102661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804</Words>
  <Application>Microsoft Office PowerPoint</Application>
  <PresentationFormat>宽屏</PresentationFormat>
  <Paragraphs>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React Hooks 模拟实现</vt:lpstr>
      <vt:lpstr>学习的过程</vt:lpstr>
      <vt:lpstr>背景</vt:lpstr>
      <vt:lpstr>重点是什么？</vt:lpstr>
      <vt:lpstr>React Hooks 是什么</vt:lpstr>
      <vt:lpstr>函数是如何执行的？</vt:lpstr>
      <vt:lpstr>环境</vt:lpstr>
      <vt:lpstr>利用环境给一个函数注入状态</vt:lpstr>
      <vt:lpstr>函数是如何执行的——函数栈</vt:lpstr>
      <vt:lpstr>函数栈——模拟执行</vt:lpstr>
      <vt:lpstr>函数栈与上下文栈匹配</vt:lpstr>
      <vt:lpstr>函数栈与上下文栈匹配</vt:lpstr>
      <vt:lpstr>注入多个状态</vt:lpstr>
      <vt:lpstr>注入多个状态</vt:lpstr>
      <vt:lpstr>将状态绑到 React 组件上面</vt:lpstr>
      <vt:lpstr>总结——综合性极强的玩具</vt:lpstr>
      <vt:lpstr>React Hooks 组件对比 Class 组件的优缺点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模拟实现</dc:title>
  <dc:creator>乔 健</dc:creator>
  <cp:lastModifiedBy>乔 健</cp:lastModifiedBy>
  <cp:revision>20</cp:revision>
  <dcterms:created xsi:type="dcterms:W3CDTF">2019-10-01T13:29:16Z</dcterms:created>
  <dcterms:modified xsi:type="dcterms:W3CDTF">2019-10-06T15:24:37Z</dcterms:modified>
</cp:coreProperties>
</file>