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78" r:id="rId4"/>
    <p:sldId id="267" r:id="rId5"/>
    <p:sldId id="264" r:id="rId6"/>
    <p:sldId id="292" r:id="rId7"/>
    <p:sldId id="263" r:id="rId8"/>
    <p:sldId id="291" r:id="rId9"/>
    <p:sldId id="279" r:id="rId10"/>
    <p:sldId id="257" r:id="rId11"/>
    <p:sldId id="259" r:id="rId12"/>
    <p:sldId id="277" r:id="rId13"/>
    <p:sldId id="260" r:id="rId14"/>
    <p:sldId id="266" r:id="rId15"/>
    <p:sldId id="280" r:id="rId16"/>
    <p:sldId id="265" r:id="rId17"/>
    <p:sldId id="262" r:id="rId18"/>
    <p:sldId id="281" r:id="rId19"/>
    <p:sldId id="268" r:id="rId20"/>
    <p:sldId id="283" r:id="rId21"/>
    <p:sldId id="282" r:id="rId22"/>
    <p:sldId id="284" r:id="rId23"/>
    <p:sldId id="285" r:id="rId24"/>
    <p:sldId id="29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9966FF"/>
    <a:srgbClr val="0099FF"/>
    <a:srgbClr val="FEFE94"/>
    <a:srgbClr val="6DD86A"/>
    <a:srgbClr val="F6F3BC"/>
    <a:srgbClr val="FF8B8B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20" autoAdjust="0"/>
  </p:normalViewPr>
  <p:slideViewPr>
    <p:cSldViewPr snapToGrid="0">
      <p:cViewPr varScale="1">
        <p:scale>
          <a:sx n="100" d="100"/>
          <a:sy n="100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05B31-6BB7-4BA2-899C-73529FC688A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4E7E1-5FBB-4E22-AE89-792C058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1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8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1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3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9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3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0C2A1-98ED-8B1F-6090-BDF32FF8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8223AE-1D77-B87B-20EC-9A268418E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60755A-0438-266C-529D-20277527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A6B4B-131C-C4EC-7986-1769BCC0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3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3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797 – 602 / 797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4E7E1-5FBB-4E22-AE89-792C058212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7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78405-03CC-0C4D-26A6-C367F4084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B96F8-FAC5-29AA-BF00-954B9FC37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82775-93E4-24C9-5CBD-F91C2DC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4EAE1-FE19-DBB9-87E4-A9BC1F55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A6DB1-772C-947C-B107-1EECD5DA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8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930C0-5EE8-9ADA-3F0A-8CBC75F5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CB78D-755F-9F7E-01F3-836C8C7F9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C3A4-9346-953B-D801-D66667B7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041EF-4356-FA94-C4E1-678BFA8A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8A7F7-96AF-3B37-3F5C-105670A0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9A373D-913F-177E-8C9D-14E7EBA62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B9EAC-E9FE-5068-EE66-F4A606D44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DB6CD-173B-13AB-08F5-F1D81EE1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EEFD5-5AE6-018F-6142-45BF56CE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F1A30-83C6-3C82-B4E6-2B4C140C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6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FF3D-024D-549A-C4BB-A9E07BCD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9C951-5EB4-8E65-983D-B772D400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2EC7B-2769-A904-BFB1-DD355979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2AD6B-FE5C-EA29-7C1C-0940CF69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76985-7150-1E64-0CBB-F6F01BED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3D4D3-2FC8-B207-C8EF-C9401634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A9EC3-6DF2-77E9-FBE5-181DDE07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DA7BD-CD75-FEA7-86E0-FB7653F2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DF26B-4A1D-895C-5B74-C1C8BBA3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4BAF-707A-65A7-E1D1-98E5C4C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0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43FF1-36BA-141D-967E-438CF8C3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B4BF0-D20E-C1C0-9809-F46D9D144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7187D7-2D1F-743A-89CC-1FB61B85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34958-D1DE-89D3-B5D6-29126FB4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50616-4657-B416-D307-ED3F4249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A4F3E-4260-B9E2-B07C-78FAAAC4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9DF9D-FCE6-5941-956D-90C30F08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BFA9A-F482-9324-97B3-02473321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65A86-1B2C-C652-5689-AA9B04DA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0C22A4-066C-B6DD-56CE-74007992A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6E9668-2369-A131-36DB-0AC4CAFBF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DD21C5-4EB3-139E-E3DB-C0582D4D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878457-AAA7-FC7A-C400-B9844139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AED0D7-C14D-2E4B-1A84-A554B62B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5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6DC84-5952-B8C9-96ED-AD9B4875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139F93-3A90-841D-2B0C-DBA57937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2D29C-41A6-C4C8-7C2F-548F5FEA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9C2E7B-84FA-85A1-6444-534075E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C78A0A-EA45-09E9-02E7-5F069005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6C2742-E795-6E58-B33D-63478F52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ADDC1-88F8-8065-93E4-EDAE5EF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5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CF7D-BF96-CCCF-3529-0C96B701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FFBC4-3FE9-7306-A151-588115EE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337FD-6E13-42DB-AF41-4AAB85E3C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08B29-F209-455A-2600-5B05BB6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7F9AA-0742-B6FB-6EC0-24B47A28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25A34-2FD0-9205-2D8C-7754EC46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0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0C5AF-6990-3350-9102-30625CF7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AA8626-91CD-7356-EC74-02DC6DF82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AA7B5-2833-0FF8-0E81-353F1CE4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7220-4244-95B6-72CD-F7BF2A1D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C3123-E2E1-9BEA-F842-50A9B6A9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68ECE-8DA6-EE81-B4B6-09AF1CDB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5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AD11C3-6999-CB06-FC22-94224F05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BEAC8-9361-8638-A14A-8FC41953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8AC4A-32ED-04EC-382A-7C58B57E8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FF5B8-2665-4973-B9F6-5A416736A5B5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A8A1F-83C6-347B-1F6E-9F6889B9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D13A5-9A95-1A55-CAC7-2014C56B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DFF65-FA63-469F-810F-DB38A4B73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4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34801-109F-6274-E4D0-4D4046AF2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QAM Transmitter</a:t>
            </a:r>
            <a:endParaRPr lang="ko-KR" altLang="en-US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2B23D33-4A5E-895C-6EFB-0F517E817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C0A63-E655-4E27-B15C-29956E76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6" y="98323"/>
            <a:ext cx="10515600" cy="1325563"/>
          </a:xfrm>
        </p:spPr>
        <p:txBody>
          <a:bodyPr/>
          <a:lstStyle/>
          <a:p>
            <a:r>
              <a:rPr lang="en-US" altLang="ko-KR" b="1" dirty="0"/>
              <a:t>Block</a:t>
            </a:r>
            <a:r>
              <a:rPr lang="ko-KR" altLang="en-US" b="1" dirty="0"/>
              <a:t> </a:t>
            </a:r>
            <a:r>
              <a:rPr lang="en-US" altLang="ko-KR" b="1" dirty="0"/>
              <a:t>Diagram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00A075-C062-8983-04EB-179674DFB217}"/>
              </a:ext>
            </a:extLst>
          </p:cNvPr>
          <p:cNvSpPr/>
          <p:nvPr/>
        </p:nvSpPr>
        <p:spPr>
          <a:xfrm>
            <a:off x="2699598" y="2727740"/>
            <a:ext cx="1351607" cy="18389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5B2A583-C209-0758-08E4-CC6D067078BA}"/>
              </a:ext>
            </a:extLst>
          </p:cNvPr>
          <p:cNvSpPr txBox="1">
            <a:spLocks/>
          </p:cNvSpPr>
          <p:nvPr/>
        </p:nvSpPr>
        <p:spPr>
          <a:xfrm>
            <a:off x="85336" y="1135040"/>
            <a:ext cx="10515600" cy="616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 - Top Module</a:t>
            </a:r>
            <a:endParaRPr lang="ko-KR" altLang="en-US" sz="2400" b="1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DB3B9B4-CDB9-E70C-23CC-D454AEFB5072}"/>
              </a:ext>
            </a:extLst>
          </p:cNvPr>
          <p:cNvSpPr/>
          <p:nvPr/>
        </p:nvSpPr>
        <p:spPr>
          <a:xfrm>
            <a:off x="10048027" y="3951502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[13:0] DAC_OUT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2AC2C-3362-243E-7628-97FBAAE8BC6C}"/>
              </a:ext>
            </a:extLst>
          </p:cNvPr>
          <p:cNvSpPr/>
          <p:nvPr/>
        </p:nvSpPr>
        <p:spPr>
          <a:xfrm>
            <a:off x="6413540" y="4503229"/>
            <a:ext cx="1351607" cy="10132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A05F02-B009-EE12-BD3A-360FDFD3FC08}"/>
              </a:ext>
            </a:extLst>
          </p:cNvPr>
          <p:cNvSpPr/>
          <p:nvPr/>
        </p:nvSpPr>
        <p:spPr>
          <a:xfrm>
            <a:off x="8320883" y="3768312"/>
            <a:ext cx="1465350" cy="28213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6F60EBD8-5736-04CD-8E8A-5FED246E34CE}"/>
              </a:ext>
            </a:extLst>
          </p:cNvPr>
          <p:cNvSpPr/>
          <p:nvPr/>
        </p:nvSpPr>
        <p:spPr>
          <a:xfrm>
            <a:off x="10075240" y="2096897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PLL_OUT_DA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562CC3E8-4055-6839-3DD8-2648CECC063D}"/>
              </a:ext>
            </a:extLst>
          </p:cNvPr>
          <p:cNvSpPr/>
          <p:nvPr/>
        </p:nvSpPr>
        <p:spPr>
          <a:xfrm>
            <a:off x="10075240" y="2562241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DA_WRTA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6F60EBD8-5736-04CD-8E8A-5FED246E34CE}"/>
              </a:ext>
            </a:extLst>
          </p:cNvPr>
          <p:cNvSpPr/>
          <p:nvPr/>
        </p:nvSpPr>
        <p:spPr>
          <a:xfrm>
            <a:off x="466952" y="2073473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50MHz CLOCK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562CC3E8-4055-6839-3DD8-2648CECC063D}"/>
              </a:ext>
            </a:extLst>
          </p:cNvPr>
          <p:cNvSpPr/>
          <p:nvPr/>
        </p:nvSpPr>
        <p:spPr>
          <a:xfrm>
            <a:off x="466952" y="6042685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RESET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4E4DCF-FAE7-33A2-A589-E37CA9B19BF0}"/>
              </a:ext>
            </a:extLst>
          </p:cNvPr>
          <p:cNvSpPr txBox="1"/>
          <p:nvPr/>
        </p:nvSpPr>
        <p:spPr>
          <a:xfrm>
            <a:off x="2435728" y="2328688"/>
            <a:ext cx="197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Clock Generator</a:t>
            </a:r>
            <a:endParaRPr lang="ko-KR" altLang="en-US" sz="1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A8D2B9-15BD-6F55-5DC6-3625E7F08F4A}"/>
              </a:ext>
            </a:extLst>
          </p:cNvPr>
          <p:cNvSpPr txBox="1"/>
          <p:nvPr/>
        </p:nvSpPr>
        <p:spPr>
          <a:xfrm>
            <a:off x="6124461" y="4050621"/>
            <a:ext cx="192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Register</a:t>
            </a:r>
            <a:endParaRPr lang="ko-KR" alt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DA3CA8-780F-322F-274B-BFC7423A9645}"/>
              </a:ext>
            </a:extLst>
          </p:cNvPr>
          <p:cNvSpPr txBox="1"/>
          <p:nvPr/>
        </p:nvSpPr>
        <p:spPr>
          <a:xfrm>
            <a:off x="8635939" y="3423821"/>
            <a:ext cx="84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Filter</a:t>
            </a:r>
            <a:endParaRPr lang="ko-KR" altLang="en-US" sz="18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41EB8CA-9DC0-4931-8D74-410B6429C3E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304834" y="2221420"/>
            <a:ext cx="7770406" cy="29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908CBA5E-7767-5880-4EE0-C165B2185853}"/>
              </a:ext>
            </a:extLst>
          </p:cNvPr>
          <p:cNvSpPr/>
          <p:nvPr/>
        </p:nvSpPr>
        <p:spPr>
          <a:xfrm rot="5400000">
            <a:off x="9154696" y="2545147"/>
            <a:ext cx="378472" cy="33008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5F053FC-E011-6095-C2D9-0881A82F5D2E}"/>
              </a:ext>
            </a:extLst>
          </p:cNvPr>
          <p:cNvSpPr/>
          <p:nvPr/>
        </p:nvSpPr>
        <p:spPr>
          <a:xfrm>
            <a:off x="9514053" y="2649228"/>
            <a:ext cx="121920" cy="121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5C419FC-28C7-9647-05BC-F5299AC856B6}"/>
              </a:ext>
            </a:extLst>
          </p:cNvPr>
          <p:cNvCxnSpPr>
            <a:cxnSpLocks/>
            <a:stCxn id="38" idx="1"/>
            <a:endCxn id="60" idx="6"/>
          </p:cNvCxnSpPr>
          <p:nvPr/>
        </p:nvCxnSpPr>
        <p:spPr>
          <a:xfrm flipH="1">
            <a:off x="9635973" y="2710188"/>
            <a:ext cx="4392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1153534-81D2-BE9B-2624-638E7F904AB0}"/>
              </a:ext>
            </a:extLst>
          </p:cNvPr>
          <p:cNvCxnSpPr>
            <a:cxnSpLocks/>
            <a:stCxn id="59" idx="3"/>
          </p:cNvCxnSpPr>
          <p:nvPr/>
        </p:nvCxnSpPr>
        <p:spPr>
          <a:xfrm rot="10800000">
            <a:off x="8737603" y="2241926"/>
            <a:ext cx="441289" cy="468263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C41AF77-7036-D897-17AA-557652AAAAAC}"/>
              </a:ext>
            </a:extLst>
          </p:cNvPr>
          <p:cNvCxnSpPr>
            <a:cxnSpLocks/>
            <a:stCxn id="15" idx="1"/>
            <a:endCxn id="87" idx="3"/>
          </p:cNvCxnSpPr>
          <p:nvPr/>
        </p:nvCxnSpPr>
        <p:spPr>
          <a:xfrm flipH="1">
            <a:off x="9786233" y="4099449"/>
            <a:ext cx="261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046FFA3-9C3B-DB93-3359-384A1EBA319C}"/>
              </a:ext>
            </a:extLst>
          </p:cNvPr>
          <p:cNvSpPr txBox="1"/>
          <p:nvPr/>
        </p:nvSpPr>
        <p:spPr>
          <a:xfrm>
            <a:off x="2687155" y="3914434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clock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BDF8D0-E3D8-E4BD-F45F-A45722B2F76C}"/>
              </a:ext>
            </a:extLst>
          </p:cNvPr>
          <p:cNvSpPr txBox="1"/>
          <p:nvPr/>
        </p:nvSpPr>
        <p:spPr>
          <a:xfrm>
            <a:off x="2687155" y="4173822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reset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156681A-4D5B-574D-13F4-5A7291E2FBA4}"/>
              </a:ext>
            </a:extLst>
          </p:cNvPr>
          <p:cNvSpPr/>
          <p:nvPr/>
        </p:nvSpPr>
        <p:spPr>
          <a:xfrm>
            <a:off x="4483776" y="4098341"/>
            <a:ext cx="1351607" cy="10132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5913E1-7345-4CDD-CC19-2CB5E95C9C81}"/>
              </a:ext>
            </a:extLst>
          </p:cNvPr>
          <p:cNvSpPr txBox="1"/>
          <p:nvPr/>
        </p:nvSpPr>
        <p:spPr>
          <a:xfrm>
            <a:off x="4194697" y="3695938"/>
            <a:ext cx="192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PN Generator</a:t>
            </a:r>
            <a:endParaRPr lang="ko-KR" altLang="en-US" sz="1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F5D78E-F15A-E4BC-CE03-887C38C057CD}"/>
              </a:ext>
            </a:extLst>
          </p:cNvPr>
          <p:cNvSpPr txBox="1"/>
          <p:nvPr/>
        </p:nvSpPr>
        <p:spPr>
          <a:xfrm>
            <a:off x="2969250" y="3376767"/>
            <a:ext cx="1073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clock_25MHz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9C443C-3B71-E137-4A90-96779C8EC8E3}"/>
              </a:ext>
            </a:extLst>
          </p:cNvPr>
          <p:cNvSpPr txBox="1"/>
          <p:nvPr/>
        </p:nvSpPr>
        <p:spPr>
          <a:xfrm>
            <a:off x="2911232" y="3090658"/>
            <a:ext cx="1132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clock_6.25MHz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6B6731-89F0-B838-66EE-433742A9FC81}"/>
              </a:ext>
            </a:extLst>
          </p:cNvPr>
          <p:cNvSpPr txBox="1"/>
          <p:nvPr/>
        </p:nvSpPr>
        <p:spPr>
          <a:xfrm>
            <a:off x="2969250" y="2799212"/>
            <a:ext cx="1073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[2:0] count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27D51C-ED0B-EEF0-E332-57F63BB13E0E}"/>
              </a:ext>
            </a:extLst>
          </p:cNvPr>
          <p:cNvSpPr txBox="1"/>
          <p:nvPr/>
        </p:nvSpPr>
        <p:spPr>
          <a:xfrm>
            <a:off x="4489198" y="4536240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clock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2152CE-0230-4C8A-828F-2B4E9DBB5B78}"/>
              </a:ext>
            </a:extLst>
          </p:cNvPr>
          <p:cNvSpPr txBox="1"/>
          <p:nvPr/>
        </p:nvSpPr>
        <p:spPr>
          <a:xfrm>
            <a:off x="4489198" y="4784576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reset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778C46-0620-D173-1AAF-6A07E5BC8C43}"/>
              </a:ext>
            </a:extLst>
          </p:cNvPr>
          <p:cNvSpPr txBox="1"/>
          <p:nvPr/>
        </p:nvSpPr>
        <p:spPr>
          <a:xfrm>
            <a:off x="6408495" y="4842671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clock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EBEDF6-1738-7078-DD29-A57B8318B1B8}"/>
              </a:ext>
            </a:extLst>
          </p:cNvPr>
          <p:cNvSpPr txBox="1"/>
          <p:nvPr/>
        </p:nvSpPr>
        <p:spPr>
          <a:xfrm>
            <a:off x="6408495" y="5269110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reset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3F0EF-E81F-33B3-02B8-CCF03232167F}"/>
              </a:ext>
            </a:extLst>
          </p:cNvPr>
          <p:cNvSpPr txBox="1"/>
          <p:nvPr/>
        </p:nvSpPr>
        <p:spPr>
          <a:xfrm>
            <a:off x="8326286" y="5461593"/>
            <a:ext cx="104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C00000"/>
                </a:solidFill>
              </a:rPr>
              <a:t>clock_sample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DF3B53-7E18-0706-7C7A-4A5390183311}"/>
              </a:ext>
            </a:extLst>
          </p:cNvPr>
          <p:cNvSpPr txBox="1"/>
          <p:nvPr/>
        </p:nvSpPr>
        <p:spPr>
          <a:xfrm>
            <a:off x="8326286" y="5146210"/>
            <a:ext cx="104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C00000"/>
                </a:solidFill>
              </a:rPr>
              <a:t>clock_symbol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28A427-5B4A-5989-A35C-A3BCAC78BDDE}"/>
              </a:ext>
            </a:extLst>
          </p:cNvPr>
          <p:cNvSpPr txBox="1"/>
          <p:nvPr/>
        </p:nvSpPr>
        <p:spPr>
          <a:xfrm>
            <a:off x="8326286" y="4830827"/>
            <a:ext cx="104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count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FE068A-5461-C38E-744A-9CA3775E9214}"/>
              </a:ext>
            </a:extLst>
          </p:cNvPr>
          <p:cNvSpPr txBox="1"/>
          <p:nvPr/>
        </p:nvSpPr>
        <p:spPr>
          <a:xfrm>
            <a:off x="8326286" y="5776976"/>
            <a:ext cx="104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[3:0] symbol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1EFA4E-E434-9BE0-AD5B-EDB0F203070F}"/>
              </a:ext>
            </a:extLst>
          </p:cNvPr>
          <p:cNvSpPr txBox="1"/>
          <p:nvPr/>
        </p:nvSpPr>
        <p:spPr>
          <a:xfrm>
            <a:off x="8326286" y="6092358"/>
            <a:ext cx="104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reset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0AD0FB-3C83-5324-65BF-2A37715B96C4}"/>
              </a:ext>
            </a:extLst>
          </p:cNvPr>
          <p:cNvSpPr txBox="1"/>
          <p:nvPr/>
        </p:nvSpPr>
        <p:spPr>
          <a:xfrm>
            <a:off x="6787592" y="4549840"/>
            <a:ext cx="97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3"/>
                </a:solidFill>
              </a:rPr>
              <a:t>[3:0]</a:t>
            </a:r>
            <a:r>
              <a:rPr lang="ko-KR" altLang="en-US" sz="1000" b="1" dirty="0">
                <a:solidFill>
                  <a:schemeClr val="accent3"/>
                </a:solidFill>
              </a:rPr>
              <a:t> </a:t>
            </a:r>
            <a:r>
              <a:rPr lang="en-US" altLang="ko-KR" sz="1000" b="1" dirty="0" err="1">
                <a:solidFill>
                  <a:schemeClr val="accent3"/>
                </a:solidFill>
              </a:rPr>
              <a:t>reg_out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F61BF9-757E-5784-DBF4-50B5CB6D1645}"/>
              </a:ext>
            </a:extLst>
          </p:cNvPr>
          <p:cNvSpPr txBox="1"/>
          <p:nvPr/>
        </p:nvSpPr>
        <p:spPr>
          <a:xfrm>
            <a:off x="5204493" y="4173732"/>
            <a:ext cx="623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3"/>
                </a:solidFill>
              </a:rPr>
              <a:t>pn_out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BFE818-B88B-5293-DA5A-4BDE1B5F979C}"/>
              </a:ext>
            </a:extLst>
          </p:cNvPr>
          <p:cNvSpPr txBox="1"/>
          <p:nvPr/>
        </p:nvSpPr>
        <p:spPr>
          <a:xfrm>
            <a:off x="8737603" y="3976338"/>
            <a:ext cx="1048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3"/>
                </a:solidFill>
              </a:rPr>
              <a:t>[13:0] </a:t>
            </a:r>
            <a:r>
              <a:rPr lang="en-US" altLang="ko-KR" sz="1000" b="1" dirty="0" err="1">
                <a:solidFill>
                  <a:schemeClr val="accent3"/>
                </a:solidFill>
              </a:rPr>
              <a:t>dac_out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21BE135-E6E8-D7F3-48B4-74896C2B7715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4043247" y="3499878"/>
            <a:ext cx="445951" cy="115947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B5E9BE7B-CDD9-3811-A99A-8198C986C2E3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4043247" y="3499878"/>
            <a:ext cx="2365248" cy="1465904"/>
          </a:xfrm>
          <a:prstGeom prst="bentConnector3">
            <a:avLst>
              <a:gd name="adj1" fmla="val 907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7C0417FE-DF1B-F496-025F-4FC765FD03DE}"/>
              </a:ext>
            </a:extLst>
          </p:cNvPr>
          <p:cNvCxnSpPr>
            <a:cxnSpLocks/>
            <a:stCxn id="44" idx="3"/>
            <a:endCxn id="84" idx="1"/>
          </p:cNvCxnSpPr>
          <p:nvPr/>
        </p:nvCxnSpPr>
        <p:spPr>
          <a:xfrm>
            <a:off x="2304834" y="6190632"/>
            <a:ext cx="6021452" cy="248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4228F4C-FDA7-F99A-DAE7-8F976CF15739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 flipV="1">
            <a:off x="4276600" y="4907687"/>
            <a:ext cx="212599" cy="1282944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CDE6C8C-4FCE-DD3E-B523-AE7F024B1C06}"/>
              </a:ext>
            </a:extLst>
          </p:cNvPr>
          <p:cNvSpPr txBox="1"/>
          <p:nvPr/>
        </p:nvSpPr>
        <p:spPr>
          <a:xfrm>
            <a:off x="6408495" y="5055890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in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D67BB4D8-DC47-0602-AADC-9B06C8AD131C}"/>
              </a:ext>
            </a:extLst>
          </p:cNvPr>
          <p:cNvCxnSpPr>
            <a:cxnSpLocks/>
            <a:stCxn id="86" idx="3"/>
            <a:endCxn id="112" idx="1"/>
          </p:cNvCxnSpPr>
          <p:nvPr/>
        </p:nvCxnSpPr>
        <p:spPr>
          <a:xfrm>
            <a:off x="5827771" y="4296843"/>
            <a:ext cx="580724" cy="882158"/>
          </a:xfrm>
          <a:prstGeom prst="bentConnector3">
            <a:avLst>
              <a:gd name="adj1" fmla="val 316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811E42F5-618B-5B06-13C1-826D66A2A628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2491027" y="4296932"/>
            <a:ext cx="196128" cy="189369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B2DE7955-0D41-E3BC-B0A2-409B87766F0B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>
            <a:off x="2499915" y="2202729"/>
            <a:ext cx="187240" cy="1834816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화살표: 오각형 200">
            <a:extLst>
              <a:ext uri="{FF2B5EF4-FFF2-40B4-BE49-F238E27FC236}">
                <a16:creationId xmlns:a16="http://schemas.microsoft.com/office/drawing/2014/main" id="{FE3C04F8-EB37-CA8F-0496-9E3FD6FC2778}"/>
              </a:ext>
            </a:extLst>
          </p:cNvPr>
          <p:cNvSpPr/>
          <p:nvPr/>
        </p:nvSpPr>
        <p:spPr>
          <a:xfrm>
            <a:off x="10075240" y="3052334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DA_MODE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BF51071E-EB9A-F10B-7E9A-544F047BD548}"/>
              </a:ext>
            </a:extLst>
          </p:cNvPr>
          <p:cNvCxnSpPr>
            <a:cxnSpLocks/>
            <a:stCxn id="201" idx="1"/>
            <a:endCxn id="203" idx="3"/>
          </p:cNvCxnSpPr>
          <p:nvPr/>
        </p:nvCxnSpPr>
        <p:spPr>
          <a:xfrm flipH="1">
            <a:off x="9635973" y="3200281"/>
            <a:ext cx="439267" cy="42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40981D3-9021-1B0B-B4B4-871CFAC8A5D8}"/>
              </a:ext>
            </a:extLst>
          </p:cNvPr>
          <p:cNvSpPr txBox="1"/>
          <p:nvPr/>
        </p:nvSpPr>
        <p:spPr>
          <a:xfrm>
            <a:off x="8911669" y="3019908"/>
            <a:ext cx="7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1’b1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A16BE929-0382-99A7-DBC6-975213720EF6}"/>
              </a:ext>
            </a:extLst>
          </p:cNvPr>
          <p:cNvCxnSpPr>
            <a:cxnSpLocks/>
            <a:stCxn id="85" idx="3"/>
            <a:endCxn id="83" idx="1"/>
          </p:cNvCxnSpPr>
          <p:nvPr/>
        </p:nvCxnSpPr>
        <p:spPr>
          <a:xfrm>
            <a:off x="7765147" y="4672951"/>
            <a:ext cx="561139" cy="1227136"/>
          </a:xfrm>
          <a:prstGeom prst="bentConnector3">
            <a:avLst>
              <a:gd name="adj1" fmla="val 194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DD8A16AA-B8A6-A64E-7926-9B002B163D07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>
            <a:off x="4043247" y="2922323"/>
            <a:ext cx="4283039" cy="2031615"/>
          </a:xfrm>
          <a:prstGeom prst="bentConnector3">
            <a:avLst>
              <a:gd name="adj1" fmla="val 975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4491BB3-9065-D047-65F6-80DF98C1A3EC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>
          <a:xfrm>
            <a:off x="4043247" y="3213769"/>
            <a:ext cx="4283039" cy="2055552"/>
          </a:xfrm>
          <a:prstGeom prst="bentConnector3">
            <a:avLst>
              <a:gd name="adj1" fmla="val 950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C3B2E81C-B9F0-4F14-0764-77B612A3D870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7988300" y="2221420"/>
            <a:ext cx="337986" cy="3363284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BF7B5180-BC1C-BE2F-3825-E2BB92AF78A9}"/>
              </a:ext>
            </a:extLst>
          </p:cNvPr>
          <p:cNvCxnSpPr>
            <a:cxnSpLocks/>
            <a:stCxn id="79" idx="1"/>
          </p:cNvCxnSpPr>
          <p:nvPr/>
        </p:nvCxnSpPr>
        <p:spPr>
          <a:xfrm rot="10800000" flipV="1">
            <a:off x="6190037" y="5392221"/>
            <a:ext cx="218458" cy="79841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2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AECDB-EED3-387B-B15E-479EE6A77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8E887-7B26-EA70-A74B-77FB1916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6" y="98323"/>
            <a:ext cx="10515600" cy="1325563"/>
          </a:xfrm>
        </p:spPr>
        <p:txBody>
          <a:bodyPr/>
          <a:lstStyle/>
          <a:p>
            <a:r>
              <a:rPr lang="en-US" altLang="ko-KR" b="1" dirty="0"/>
              <a:t>Filter (1)</a:t>
            </a:r>
            <a:endParaRPr lang="ko-KR" altLang="en-US" b="1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3552A41-05AA-6B2A-D947-579B5DE17D31}"/>
              </a:ext>
            </a:extLst>
          </p:cNvPr>
          <p:cNvSpPr/>
          <p:nvPr/>
        </p:nvSpPr>
        <p:spPr>
          <a:xfrm>
            <a:off x="8134854" y="6128529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COUNT [0]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A64-18E2-C593-4CCE-89984B2D3EF6}"/>
              </a:ext>
            </a:extLst>
          </p:cNvPr>
          <p:cNvSpPr txBox="1"/>
          <p:nvPr/>
        </p:nvSpPr>
        <p:spPr>
          <a:xfrm>
            <a:off x="9693147" y="3268624"/>
            <a:ext cx="123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[16:0] state_i0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F08914E-1E00-6A44-5AFC-DCB609BB680E}"/>
              </a:ext>
            </a:extLst>
          </p:cNvPr>
          <p:cNvSpPr/>
          <p:nvPr/>
        </p:nvSpPr>
        <p:spPr>
          <a:xfrm>
            <a:off x="3719123" y="1901088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SYMBOL [0]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7C7A6B30-AFCF-8E77-80B7-20EA68E458EC}"/>
              </a:ext>
            </a:extLst>
          </p:cNvPr>
          <p:cNvSpPr/>
          <p:nvPr/>
        </p:nvSpPr>
        <p:spPr>
          <a:xfrm>
            <a:off x="781783" y="1944232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RESET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6C93010-6A86-00EF-DDE8-AF54403F85A7}"/>
              </a:ext>
            </a:extLst>
          </p:cNvPr>
          <p:cNvSpPr/>
          <p:nvPr/>
        </p:nvSpPr>
        <p:spPr>
          <a:xfrm>
            <a:off x="780777" y="1412306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CLOCK_SYMBOL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사다리꼴 38">
            <a:extLst>
              <a:ext uri="{FF2B5EF4-FFF2-40B4-BE49-F238E27FC236}">
                <a16:creationId xmlns:a16="http://schemas.microsoft.com/office/drawing/2014/main" id="{2DCC9028-E1F6-5780-DA05-3655EBA8649B}"/>
              </a:ext>
            </a:extLst>
          </p:cNvPr>
          <p:cNvSpPr/>
          <p:nvPr/>
        </p:nvSpPr>
        <p:spPr>
          <a:xfrm rot="5400000">
            <a:off x="8820465" y="2907060"/>
            <a:ext cx="3110062" cy="1312886"/>
          </a:xfrm>
          <a:prstGeom prst="trapezoid">
            <a:avLst>
              <a:gd name="adj" fmla="val 224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EDDC15-59B5-CB9E-398A-6C4CD081CE12}"/>
              </a:ext>
            </a:extLst>
          </p:cNvPr>
          <p:cNvSpPr txBox="1"/>
          <p:nvPr/>
        </p:nvSpPr>
        <p:spPr>
          <a:xfrm>
            <a:off x="9972736" y="2444493"/>
            <a:ext cx="1073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[16:0] state_0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308917-CEBB-7323-A356-A6440BFE580B}"/>
              </a:ext>
            </a:extLst>
          </p:cNvPr>
          <p:cNvSpPr txBox="1"/>
          <p:nvPr/>
        </p:nvSpPr>
        <p:spPr>
          <a:xfrm>
            <a:off x="9892134" y="1647798"/>
            <a:ext cx="966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MUX</a:t>
            </a:r>
            <a:endParaRPr lang="ko-KR" altLang="en-US" sz="18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97F6D8D-1700-C97E-9459-0DB7740708CD}"/>
              </a:ext>
            </a:extLst>
          </p:cNvPr>
          <p:cNvSpPr/>
          <p:nvPr/>
        </p:nvSpPr>
        <p:spPr>
          <a:xfrm>
            <a:off x="6376452" y="2593772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0A558C-4DFB-29CD-A88E-07CF99CDD8B7}"/>
              </a:ext>
            </a:extLst>
          </p:cNvPr>
          <p:cNvSpPr txBox="1"/>
          <p:nvPr/>
        </p:nvSpPr>
        <p:spPr>
          <a:xfrm>
            <a:off x="6535910" y="2210610"/>
            <a:ext cx="104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TDL_I1</a:t>
            </a:r>
            <a:endParaRPr lang="ko-KR" altLang="en-US" sz="1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F4F85F-D3A2-67AA-285E-B5D23935998A}"/>
              </a:ext>
            </a:extLst>
          </p:cNvPr>
          <p:cNvSpPr txBox="1"/>
          <p:nvPr/>
        </p:nvSpPr>
        <p:spPr>
          <a:xfrm>
            <a:off x="6934201" y="2659725"/>
            <a:ext cx="789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[16:0] out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096C15-D861-16BB-F2A7-C7B578746BF4}"/>
              </a:ext>
            </a:extLst>
          </p:cNvPr>
          <p:cNvSpPr txBox="1"/>
          <p:nvPr/>
        </p:nvSpPr>
        <p:spPr>
          <a:xfrm>
            <a:off x="6376452" y="2946680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clock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2D1859-286D-4F24-8DBA-E58A7857AD09}"/>
              </a:ext>
            </a:extLst>
          </p:cNvPr>
          <p:cNvSpPr txBox="1"/>
          <p:nvPr/>
        </p:nvSpPr>
        <p:spPr>
          <a:xfrm>
            <a:off x="6376452" y="3192901"/>
            <a:ext cx="614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reset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6E86AA-60A4-F839-82C3-6BA849C9F932}"/>
              </a:ext>
            </a:extLst>
          </p:cNvPr>
          <p:cNvSpPr txBox="1"/>
          <p:nvPr/>
        </p:nvSpPr>
        <p:spPr>
          <a:xfrm>
            <a:off x="6376452" y="3439122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in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FD0B5A-71E4-474B-2CAE-D4EDD49BAFE1}"/>
              </a:ext>
            </a:extLst>
          </p:cNvPr>
          <p:cNvSpPr/>
          <p:nvPr/>
        </p:nvSpPr>
        <p:spPr>
          <a:xfrm>
            <a:off x="6380487" y="5611662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49175F5-61D7-1488-FFED-248E06321D52}"/>
              </a:ext>
            </a:extLst>
          </p:cNvPr>
          <p:cNvSpPr txBox="1"/>
          <p:nvPr/>
        </p:nvSpPr>
        <p:spPr>
          <a:xfrm>
            <a:off x="6581792" y="5209354"/>
            <a:ext cx="1011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TDL_Q1</a:t>
            </a:r>
            <a:endParaRPr lang="ko-KR" altLang="en-US" sz="18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333725-71C3-8A42-3B63-E7E12366EE57}"/>
              </a:ext>
            </a:extLst>
          </p:cNvPr>
          <p:cNvSpPr txBox="1"/>
          <p:nvPr/>
        </p:nvSpPr>
        <p:spPr>
          <a:xfrm>
            <a:off x="6883400" y="5677615"/>
            <a:ext cx="844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[16:0] out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440D8B-1897-E382-44DB-752539986C2E}"/>
              </a:ext>
            </a:extLst>
          </p:cNvPr>
          <p:cNvSpPr txBox="1"/>
          <p:nvPr/>
        </p:nvSpPr>
        <p:spPr>
          <a:xfrm>
            <a:off x="6380487" y="5964570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clock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3895070-1F2F-AB43-9E65-F8C43A1A43D6}"/>
              </a:ext>
            </a:extLst>
          </p:cNvPr>
          <p:cNvSpPr txBox="1"/>
          <p:nvPr/>
        </p:nvSpPr>
        <p:spPr>
          <a:xfrm>
            <a:off x="6380487" y="6210791"/>
            <a:ext cx="614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reset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F5554C1-A32C-BE4B-FFCB-FFB2A805CE43}"/>
              </a:ext>
            </a:extLst>
          </p:cNvPr>
          <p:cNvSpPr txBox="1"/>
          <p:nvPr/>
        </p:nvSpPr>
        <p:spPr>
          <a:xfrm>
            <a:off x="6380487" y="6457012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in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F4D9B45-2BD0-5219-7B6E-202A056943CF}"/>
              </a:ext>
            </a:extLst>
          </p:cNvPr>
          <p:cNvSpPr/>
          <p:nvPr/>
        </p:nvSpPr>
        <p:spPr>
          <a:xfrm>
            <a:off x="6380487" y="4105153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34C1D86-7D7A-CABB-A8EC-58634DF67E76}"/>
              </a:ext>
            </a:extLst>
          </p:cNvPr>
          <p:cNvSpPr txBox="1"/>
          <p:nvPr/>
        </p:nvSpPr>
        <p:spPr>
          <a:xfrm>
            <a:off x="6528057" y="3707288"/>
            <a:ext cx="1028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TDL_Q0</a:t>
            </a:r>
            <a:endParaRPr lang="ko-KR" altLang="en-US" sz="1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A00460-1912-398E-8189-348DF37E88FA}"/>
              </a:ext>
            </a:extLst>
          </p:cNvPr>
          <p:cNvSpPr txBox="1"/>
          <p:nvPr/>
        </p:nvSpPr>
        <p:spPr>
          <a:xfrm>
            <a:off x="6883400" y="4171106"/>
            <a:ext cx="844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[16:0] out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5412A7-4147-9EC9-892A-45A93246B175}"/>
              </a:ext>
            </a:extLst>
          </p:cNvPr>
          <p:cNvSpPr txBox="1"/>
          <p:nvPr/>
        </p:nvSpPr>
        <p:spPr>
          <a:xfrm>
            <a:off x="6380487" y="4458061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clock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B1F8206-BF81-491B-F000-F6BC8E40CCF7}"/>
              </a:ext>
            </a:extLst>
          </p:cNvPr>
          <p:cNvSpPr txBox="1"/>
          <p:nvPr/>
        </p:nvSpPr>
        <p:spPr>
          <a:xfrm>
            <a:off x="6380487" y="4704282"/>
            <a:ext cx="614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reset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0CD1B7-8421-BA95-A700-C957F6E5685A}"/>
              </a:ext>
            </a:extLst>
          </p:cNvPr>
          <p:cNvSpPr txBox="1"/>
          <p:nvPr/>
        </p:nvSpPr>
        <p:spPr>
          <a:xfrm>
            <a:off x="6380487" y="4950503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in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71FE784-3EAC-9700-DA2B-DC6C432DC1D5}"/>
              </a:ext>
            </a:extLst>
          </p:cNvPr>
          <p:cNvSpPr/>
          <p:nvPr/>
        </p:nvSpPr>
        <p:spPr>
          <a:xfrm>
            <a:off x="6372417" y="1081645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E4F01C-70A1-955F-EEFE-44349061C79A}"/>
              </a:ext>
            </a:extLst>
          </p:cNvPr>
          <p:cNvSpPr txBox="1"/>
          <p:nvPr/>
        </p:nvSpPr>
        <p:spPr>
          <a:xfrm>
            <a:off x="6564859" y="707441"/>
            <a:ext cx="966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TDL_I0</a:t>
            </a:r>
            <a:endParaRPr lang="ko-KR" altLang="en-US" sz="18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421BB92-7768-447D-4AA3-488FEE865F05}"/>
              </a:ext>
            </a:extLst>
          </p:cNvPr>
          <p:cNvSpPr txBox="1"/>
          <p:nvPr/>
        </p:nvSpPr>
        <p:spPr>
          <a:xfrm>
            <a:off x="6883400" y="1147598"/>
            <a:ext cx="836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[16:0]</a:t>
            </a:r>
            <a:r>
              <a:rPr lang="ko-KR" altLang="en-US" sz="1000" b="1" dirty="0">
                <a:solidFill>
                  <a:schemeClr val="accent3"/>
                </a:solidFill>
              </a:rPr>
              <a:t> </a:t>
            </a:r>
            <a:r>
              <a:rPr lang="en-US" altLang="ko-KR" sz="1000" b="1" dirty="0">
                <a:solidFill>
                  <a:schemeClr val="accent3"/>
                </a:solidFill>
              </a:rPr>
              <a:t>out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3AF0CE-117A-C322-E3CC-2169CACB1FB1}"/>
              </a:ext>
            </a:extLst>
          </p:cNvPr>
          <p:cNvSpPr txBox="1"/>
          <p:nvPr/>
        </p:nvSpPr>
        <p:spPr>
          <a:xfrm>
            <a:off x="6372417" y="1434553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clock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142560-C548-C682-7342-002C435770D1}"/>
              </a:ext>
            </a:extLst>
          </p:cNvPr>
          <p:cNvSpPr txBox="1"/>
          <p:nvPr/>
        </p:nvSpPr>
        <p:spPr>
          <a:xfrm>
            <a:off x="6372417" y="1680774"/>
            <a:ext cx="614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reset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8217DF-E9C7-A536-0DE9-76704CCE65BB}"/>
              </a:ext>
            </a:extLst>
          </p:cNvPr>
          <p:cNvSpPr txBox="1"/>
          <p:nvPr/>
        </p:nvSpPr>
        <p:spPr>
          <a:xfrm>
            <a:off x="6372417" y="1926995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in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4A626A5-A47E-AFC9-A890-2E32DF1ECA8A}"/>
              </a:ext>
            </a:extLst>
          </p:cNvPr>
          <p:cNvSpPr txBox="1"/>
          <p:nvPr/>
        </p:nvSpPr>
        <p:spPr>
          <a:xfrm>
            <a:off x="9693147" y="3581455"/>
            <a:ext cx="123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[16:0]</a:t>
            </a:r>
            <a:r>
              <a:rPr lang="ko-KR" altLang="en-US" sz="1000" b="1" dirty="0">
                <a:solidFill>
                  <a:srgbClr val="C00000"/>
                </a:solidFill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</a:rPr>
              <a:t>state_i1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91904C-3F8E-8772-6334-F69BE5572428}"/>
              </a:ext>
            </a:extLst>
          </p:cNvPr>
          <p:cNvSpPr txBox="1"/>
          <p:nvPr/>
        </p:nvSpPr>
        <p:spPr>
          <a:xfrm>
            <a:off x="9693147" y="3894286"/>
            <a:ext cx="123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[16:0] state_q0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1D7370-62E2-85EE-FEEC-6FE7FF73CD13}"/>
              </a:ext>
            </a:extLst>
          </p:cNvPr>
          <p:cNvSpPr txBox="1"/>
          <p:nvPr/>
        </p:nvSpPr>
        <p:spPr>
          <a:xfrm>
            <a:off x="9693147" y="4207116"/>
            <a:ext cx="123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[16:0] state_q0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967E9E-128B-35AE-FBBC-0133C33AA052}"/>
              </a:ext>
            </a:extLst>
          </p:cNvPr>
          <p:cNvSpPr txBox="1"/>
          <p:nvPr/>
        </p:nvSpPr>
        <p:spPr>
          <a:xfrm>
            <a:off x="9972736" y="2716270"/>
            <a:ext cx="1073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[16:0] state_1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4479B07F-1DD4-87D5-3F35-12F4F7A5E07F}"/>
              </a:ext>
            </a:extLst>
          </p:cNvPr>
          <p:cNvCxnSpPr>
            <a:stCxn id="33" idx="3"/>
            <a:endCxn id="127" idx="1"/>
          </p:cNvCxnSpPr>
          <p:nvPr/>
        </p:nvCxnSpPr>
        <p:spPr>
          <a:xfrm flipV="1">
            <a:off x="2618659" y="1557664"/>
            <a:ext cx="3753758" cy="2589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795EC1BE-01F3-6908-B17C-55AFEBEDB296}"/>
              </a:ext>
            </a:extLst>
          </p:cNvPr>
          <p:cNvCxnSpPr>
            <a:cxnSpLocks/>
            <a:stCxn id="33" idx="3"/>
            <a:endCxn id="100" idx="1"/>
          </p:cNvCxnSpPr>
          <p:nvPr/>
        </p:nvCxnSpPr>
        <p:spPr>
          <a:xfrm>
            <a:off x="2618659" y="1560253"/>
            <a:ext cx="3757793" cy="1509538"/>
          </a:xfrm>
          <a:prstGeom prst="bentConnector3">
            <a:avLst>
              <a:gd name="adj1" fmla="val 1318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256DC269-6F21-8E0B-A7EE-FAA8FD867B8E}"/>
              </a:ext>
            </a:extLst>
          </p:cNvPr>
          <p:cNvCxnSpPr>
            <a:cxnSpLocks/>
            <a:stCxn id="33" idx="3"/>
            <a:endCxn id="115" idx="1"/>
          </p:cNvCxnSpPr>
          <p:nvPr/>
        </p:nvCxnSpPr>
        <p:spPr>
          <a:xfrm>
            <a:off x="2618659" y="1560253"/>
            <a:ext cx="3761828" cy="3020919"/>
          </a:xfrm>
          <a:prstGeom prst="bentConnector3">
            <a:avLst>
              <a:gd name="adj1" fmla="val 1340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3C16CB54-2353-7B58-5A34-7D7027F149CD}"/>
              </a:ext>
            </a:extLst>
          </p:cNvPr>
          <p:cNvCxnSpPr>
            <a:cxnSpLocks/>
            <a:stCxn id="33" idx="3"/>
            <a:endCxn id="106" idx="1"/>
          </p:cNvCxnSpPr>
          <p:nvPr/>
        </p:nvCxnSpPr>
        <p:spPr>
          <a:xfrm>
            <a:off x="2618659" y="1560253"/>
            <a:ext cx="3761828" cy="4527428"/>
          </a:xfrm>
          <a:prstGeom prst="bentConnector3">
            <a:avLst>
              <a:gd name="adj1" fmla="val 1326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화살표: 오각형 156">
            <a:extLst>
              <a:ext uri="{FF2B5EF4-FFF2-40B4-BE49-F238E27FC236}">
                <a16:creationId xmlns:a16="http://schemas.microsoft.com/office/drawing/2014/main" id="{E5D81604-7807-74B3-8D56-B058E2BEAE27}"/>
              </a:ext>
            </a:extLst>
          </p:cNvPr>
          <p:cNvSpPr/>
          <p:nvPr/>
        </p:nvSpPr>
        <p:spPr>
          <a:xfrm>
            <a:off x="3719123" y="3424555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SYMBOL [1]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8" name="화살표: 오각형 157">
            <a:extLst>
              <a:ext uri="{FF2B5EF4-FFF2-40B4-BE49-F238E27FC236}">
                <a16:creationId xmlns:a16="http://schemas.microsoft.com/office/drawing/2014/main" id="{44F89C9E-6E6C-65B7-4955-64C6BAA98066}"/>
              </a:ext>
            </a:extLst>
          </p:cNvPr>
          <p:cNvSpPr/>
          <p:nvPr/>
        </p:nvSpPr>
        <p:spPr>
          <a:xfrm>
            <a:off x="3719123" y="4923633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SYMBOL [2]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9" name="화살표: 오각형 158">
            <a:extLst>
              <a:ext uri="{FF2B5EF4-FFF2-40B4-BE49-F238E27FC236}">
                <a16:creationId xmlns:a16="http://schemas.microsoft.com/office/drawing/2014/main" id="{660CE794-C7A4-BA50-1890-1540B903B17A}"/>
              </a:ext>
            </a:extLst>
          </p:cNvPr>
          <p:cNvSpPr/>
          <p:nvPr/>
        </p:nvSpPr>
        <p:spPr>
          <a:xfrm>
            <a:off x="3719123" y="6441723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SYMBOL [3]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8F6D58F-3C6D-58CA-A5B4-2125E67D3826}"/>
              </a:ext>
            </a:extLst>
          </p:cNvPr>
          <p:cNvCxnSpPr>
            <a:stCxn id="20" idx="3"/>
            <a:endCxn id="20" idx="3"/>
          </p:cNvCxnSpPr>
          <p:nvPr/>
        </p:nvCxnSpPr>
        <p:spPr>
          <a:xfrm>
            <a:off x="5557005" y="2049035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660A81DD-AD2C-F1A1-2B8E-83404D4FD167}"/>
              </a:ext>
            </a:extLst>
          </p:cNvPr>
          <p:cNvCxnSpPr>
            <a:cxnSpLocks/>
            <a:stCxn id="29" idx="3"/>
            <a:endCxn id="128" idx="1"/>
          </p:cNvCxnSpPr>
          <p:nvPr/>
        </p:nvCxnSpPr>
        <p:spPr>
          <a:xfrm flipV="1">
            <a:off x="2619665" y="1803885"/>
            <a:ext cx="3752752" cy="288294"/>
          </a:xfrm>
          <a:prstGeom prst="bentConnector3">
            <a:avLst>
              <a:gd name="adj1" fmla="val 2497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B1EDC4D2-AA72-DD6D-9661-75BCBB574246}"/>
              </a:ext>
            </a:extLst>
          </p:cNvPr>
          <p:cNvCxnSpPr>
            <a:cxnSpLocks/>
            <a:stCxn id="29" idx="3"/>
            <a:endCxn id="101" idx="1"/>
          </p:cNvCxnSpPr>
          <p:nvPr/>
        </p:nvCxnSpPr>
        <p:spPr>
          <a:xfrm>
            <a:off x="2619665" y="2092179"/>
            <a:ext cx="3756787" cy="1223833"/>
          </a:xfrm>
          <a:prstGeom prst="bentConnector3">
            <a:avLst>
              <a:gd name="adj1" fmla="val 2495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E1D184BA-3A5A-985C-0B96-5ECD8B232A39}"/>
              </a:ext>
            </a:extLst>
          </p:cNvPr>
          <p:cNvCxnSpPr>
            <a:cxnSpLocks/>
            <a:stCxn id="29" idx="3"/>
            <a:endCxn id="116" idx="1"/>
          </p:cNvCxnSpPr>
          <p:nvPr/>
        </p:nvCxnSpPr>
        <p:spPr>
          <a:xfrm>
            <a:off x="2619665" y="2092179"/>
            <a:ext cx="3760822" cy="2735214"/>
          </a:xfrm>
          <a:prstGeom prst="bentConnector3">
            <a:avLst>
              <a:gd name="adj1" fmla="val 25011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C3DEA34B-167E-9134-E997-53F09422DD57}"/>
              </a:ext>
            </a:extLst>
          </p:cNvPr>
          <p:cNvCxnSpPr>
            <a:cxnSpLocks/>
            <a:stCxn id="29" idx="3"/>
            <a:endCxn id="107" idx="1"/>
          </p:cNvCxnSpPr>
          <p:nvPr/>
        </p:nvCxnSpPr>
        <p:spPr>
          <a:xfrm>
            <a:off x="2619665" y="2092179"/>
            <a:ext cx="3760822" cy="4241723"/>
          </a:xfrm>
          <a:prstGeom prst="bentConnector3">
            <a:avLst>
              <a:gd name="adj1" fmla="val 24876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E6E5A742-2C43-6F99-74CE-FA5B712F34ED}"/>
              </a:ext>
            </a:extLst>
          </p:cNvPr>
          <p:cNvCxnSpPr>
            <a:stCxn id="157" idx="3"/>
            <a:endCxn id="102" idx="1"/>
          </p:cNvCxnSpPr>
          <p:nvPr/>
        </p:nvCxnSpPr>
        <p:spPr>
          <a:xfrm flipV="1">
            <a:off x="5557005" y="3562233"/>
            <a:ext cx="819447" cy="1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48235A54-63C7-3CC9-332E-FE701A250E62}"/>
              </a:ext>
            </a:extLst>
          </p:cNvPr>
          <p:cNvCxnSpPr>
            <a:cxnSpLocks/>
            <a:stCxn id="158" idx="3"/>
            <a:endCxn id="117" idx="1"/>
          </p:cNvCxnSpPr>
          <p:nvPr/>
        </p:nvCxnSpPr>
        <p:spPr>
          <a:xfrm>
            <a:off x="5557005" y="5071580"/>
            <a:ext cx="823482" cy="2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DD93FAB2-344E-CC59-46AD-280584C8EC81}"/>
              </a:ext>
            </a:extLst>
          </p:cNvPr>
          <p:cNvCxnSpPr>
            <a:cxnSpLocks/>
            <a:stCxn id="159" idx="3"/>
            <a:endCxn id="109" idx="1"/>
          </p:cNvCxnSpPr>
          <p:nvPr/>
        </p:nvCxnSpPr>
        <p:spPr>
          <a:xfrm flipV="1">
            <a:off x="5557005" y="6580123"/>
            <a:ext cx="823482" cy="9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D02B2629-5240-2C89-990C-28C72ACAE926}"/>
              </a:ext>
            </a:extLst>
          </p:cNvPr>
          <p:cNvCxnSpPr>
            <a:stCxn id="5" idx="3"/>
            <a:endCxn id="39" idx="3"/>
          </p:cNvCxnSpPr>
          <p:nvPr/>
        </p:nvCxnSpPr>
        <p:spPr>
          <a:xfrm flipV="1">
            <a:off x="9972736" y="4971359"/>
            <a:ext cx="402760" cy="13051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703772FC-9862-6080-5DBC-277C3320F9D8}"/>
              </a:ext>
            </a:extLst>
          </p:cNvPr>
          <p:cNvSpPr txBox="1"/>
          <p:nvPr/>
        </p:nvSpPr>
        <p:spPr>
          <a:xfrm>
            <a:off x="10171910" y="4668966"/>
            <a:ext cx="407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C00000"/>
                </a:solidFill>
              </a:rPr>
              <a:t>sel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DF75E87-26A8-0BF9-7D38-BF7466B0BC3A}"/>
              </a:ext>
            </a:extLst>
          </p:cNvPr>
          <p:cNvCxnSpPr>
            <a:cxnSpLocks/>
            <a:stCxn id="126" idx="3"/>
            <a:endCxn id="9" idx="1"/>
          </p:cNvCxnSpPr>
          <p:nvPr/>
        </p:nvCxnSpPr>
        <p:spPr>
          <a:xfrm>
            <a:off x="7719989" y="1270709"/>
            <a:ext cx="1973158" cy="2121026"/>
          </a:xfrm>
          <a:prstGeom prst="bentConnector3">
            <a:avLst>
              <a:gd name="adj1" fmla="val 686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54858C1B-487A-46FA-AD8E-9DA8306C803D}"/>
              </a:ext>
            </a:extLst>
          </p:cNvPr>
          <p:cNvCxnSpPr>
            <a:cxnSpLocks/>
            <a:stCxn id="99" idx="3"/>
            <a:endCxn id="130" idx="1"/>
          </p:cNvCxnSpPr>
          <p:nvPr/>
        </p:nvCxnSpPr>
        <p:spPr>
          <a:xfrm>
            <a:off x="7724025" y="2782836"/>
            <a:ext cx="1969122" cy="92173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84634253-A008-E53A-097A-70C1702CADEE}"/>
              </a:ext>
            </a:extLst>
          </p:cNvPr>
          <p:cNvCxnSpPr>
            <a:cxnSpLocks/>
            <a:stCxn id="113" idx="3"/>
            <a:endCxn id="131" idx="1"/>
          </p:cNvCxnSpPr>
          <p:nvPr/>
        </p:nvCxnSpPr>
        <p:spPr>
          <a:xfrm flipV="1">
            <a:off x="7728059" y="4017397"/>
            <a:ext cx="1965088" cy="2768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05466594-8C45-42AB-A114-1E25AA04C368}"/>
              </a:ext>
            </a:extLst>
          </p:cNvPr>
          <p:cNvCxnSpPr>
            <a:cxnSpLocks/>
            <a:stCxn id="105" idx="3"/>
            <a:endCxn id="132" idx="1"/>
          </p:cNvCxnSpPr>
          <p:nvPr/>
        </p:nvCxnSpPr>
        <p:spPr>
          <a:xfrm flipV="1">
            <a:off x="7728059" y="4330227"/>
            <a:ext cx="1965088" cy="1470499"/>
          </a:xfrm>
          <a:prstGeom prst="bentConnector3">
            <a:avLst>
              <a:gd name="adj1" fmla="val 6841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107EAE3F-A864-41F8-EF2F-94205E46FF10}"/>
              </a:ext>
            </a:extLst>
          </p:cNvPr>
          <p:cNvCxnSpPr>
            <a:cxnSpLocks/>
          </p:cNvCxnSpPr>
          <p:nvPr/>
        </p:nvCxnSpPr>
        <p:spPr>
          <a:xfrm>
            <a:off x="11031939" y="2567603"/>
            <a:ext cx="6979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3AEDC6FB-0309-6FFB-E883-E6F602B7DAE2}"/>
              </a:ext>
            </a:extLst>
          </p:cNvPr>
          <p:cNvCxnSpPr>
            <a:cxnSpLocks/>
          </p:cNvCxnSpPr>
          <p:nvPr/>
        </p:nvCxnSpPr>
        <p:spPr>
          <a:xfrm>
            <a:off x="11046733" y="2839380"/>
            <a:ext cx="6979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D7825D7-F225-7303-54AA-5B90DC545F66}"/>
              </a:ext>
            </a:extLst>
          </p:cNvPr>
          <p:cNvCxnSpPr>
            <a:cxnSpLocks/>
            <a:stCxn id="20" idx="3"/>
            <a:endCxn id="129" idx="1"/>
          </p:cNvCxnSpPr>
          <p:nvPr/>
        </p:nvCxnSpPr>
        <p:spPr>
          <a:xfrm>
            <a:off x="5557005" y="2049035"/>
            <a:ext cx="815412" cy="1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5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CB223-8067-7E32-DB3F-99FD28F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DD341-709E-A56C-585D-CF773177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6" y="98323"/>
            <a:ext cx="10515600" cy="1325563"/>
          </a:xfrm>
        </p:spPr>
        <p:txBody>
          <a:bodyPr/>
          <a:lstStyle/>
          <a:p>
            <a:r>
              <a:rPr lang="en-US" altLang="ko-KR" b="1" dirty="0"/>
              <a:t>Filter (2)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C16A0E-C6ED-A34B-3629-BB7EF7B4243B}"/>
              </a:ext>
            </a:extLst>
          </p:cNvPr>
          <p:cNvSpPr/>
          <p:nvPr/>
        </p:nvSpPr>
        <p:spPr>
          <a:xfrm>
            <a:off x="3656290" y="54308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0908-4D20-8811-6A7D-1C978372F344}"/>
              </a:ext>
            </a:extLst>
          </p:cNvPr>
          <p:cNvSpPr txBox="1"/>
          <p:nvPr/>
        </p:nvSpPr>
        <p:spPr>
          <a:xfrm>
            <a:off x="3216093" y="160139"/>
            <a:ext cx="220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ROM[0][0]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5A73C-2246-3DF9-4631-224AC24CED51}"/>
              </a:ext>
            </a:extLst>
          </p:cNvPr>
          <p:cNvSpPr txBox="1"/>
          <p:nvPr/>
        </p:nvSpPr>
        <p:spPr>
          <a:xfrm>
            <a:off x="4060952" y="633371"/>
            <a:ext cx="946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[13:0] 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65443-857A-2762-B789-21B1CE3A6CC7}"/>
              </a:ext>
            </a:extLst>
          </p:cNvPr>
          <p:cNvSpPr txBox="1"/>
          <p:nvPr/>
        </p:nvSpPr>
        <p:spPr>
          <a:xfrm>
            <a:off x="3630699" y="1277327"/>
            <a:ext cx="995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address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70F71D-8A44-A4E3-2449-2F3FD75EB0D0}"/>
              </a:ext>
            </a:extLst>
          </p:cNvPr>
          <p:cNvSpPr txBox="1"/>
          <p:nvPr/>
        </p:nvSpPr>
        <p:spPr>
          <a:xfrm>
            <a:off x="5435296" y="160139"/>
            <a:ext cx="220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ROM[0][1]</a:t>
            </a:r>
            <a:endParaRPr lang="ko-KR" altLang="en-US" sz="1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DC09E5-D53D-60EB-6AE7-933A372CF945}"/>
              </a:ext>
            </a:extLst>
          </p:cNvPr>
          <p:cNvSpPr txBox="1"/>
          <p:nvPr/>
        </p:nvSpPr>
        <p:spPr>
          <a:xfrm>
            <a:off x="7656272" y="160139"/>
            <a:ext cx="220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ROM[0][2]</a:t>
            </a:r>
            <a:endParaRPr lang="ko-KR" alt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2D26F9-7801-F23E-34DA-2042AF181631}"/>
              </a:ext>
            </a:extLst>
          </p:cNvPr>
          <p:cNvSpPr txBox="1"/>
          <p:nvPr/>
        </p:nvSpPr>
        <p:spPr>
          <a:xfrm>
            <a:off x="9834499" y="160139"/>
            <a:ext cx="220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ROM[0][3]</a:t>
            </a:r>
            <a:endParaRPr lang="ko-KR" altLang="en-US" sz="1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9311B1-978D-869F-1276-8B558C3F18ED}"/>
              </a:ext>
            </a:extLst>
          </p:cNvPr>
          <p:cNvSpPr txBox="1"/>
          <p:nvPr/>
        </p:nvSpPr>
        <p:spPr>
          <a:xfrm>
            <a:off x="3198841" y="2575309"/>
            <a:ext cx="226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ROM[16][0]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1D415C-755F-20BC-9838-EEE723924D64}"/>
              </a:ext>
            </a:extLst>
          </p:cNvPr>
          <p:cNvSpPr txBox="1"/>
          <p:nvPr/>
        </p:nvSpPr>
        <p:spPr>
          <a:xfrm>
            <a:off x="5375201" y="2579761"/>
            <a:ext cx="226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ROM[16][1]</a:t>
            </a:r>
            <a:endParaRPr lang="ko-KR" altLang="en-US" sz="1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21CEC4-2EBE-FF18-F556-4776F7C413C1}"/>
              </a:ext>
            </a:extLst>
          </p:cNvPr>
          <p:cNvSpPr txBox="1"/>
          <p:nvPr/>
        </p:nvSpPr>
        <p:spPr>
          <a:xfrm>
            <a:off x="7579662" y="2575309"/>
            <a:ext cx="226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ROM[16][2]</a:t>
            </a:r>
            <a:endParaRPr lang="ko-KR" altLang="en-US" sz="18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5081E4E-6AF7-AC26-51EF-49B3778A8C8C}"/>
              </a:ext>
            </a:extLst>
          </p:cNvPr>
          <p:cNvSpPr txBox="1"/>
          <p:nvPr/>
        </p:nvSpPr>
        <p:spPr>
          <a:xfrm>
            <a:off x="9761296" y="2603867"/>
            <a:ext cx="226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ROM[16][3]</a:t>
            </a:r>
            <a:endParaRPr lang="ko-KR" altLang="en-US" sz="1800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5531B89-D003-844C-1044-0497EDDD39F2}"/>
              </a:ext>
            </a:extLst>
          </p:cNvPr>
          <p:cNvSpPr/>
          <p:nvPr/>
        </p:nvSpPr>
        <p:spPr>
          <a:xfrm>
            <a:off x="10234099" y="54308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F91B6B-A247-5C98-C4D1-890ADDD8EB16}"/>
              </a:ext>
            </a:extLst>
          </p:cNvPr>
          <p:cNvSpPr txBox="1"/>
          <p:nvPr/>
        </p:nvSpPr>
        <p:spPr>
          <a:xfrm>
            <a:off x="10784629" y="648006"/>
            <a:ext cx="801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rom [14:0]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A38E01-927D-372E-DEDF-6583354AF1FE}"/>
              </a:ext>
            </a:extLst>
          </p:cNvPr>
          <p:cNvSpPr txBox="1"/>
          <p:nvPr/>
        </p:nvSpPr>
        <p:spPr>
          <a:xfrm>
            <a:off x="10208508" y="1291962"/>
            <a:ext cx="1015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address [2:0]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7E8277A-780E-F0E5-20D9-D9C3F89E1AA1}"/>
              </a:ext>
            </a:extLst>
          </p:cNvPr>
          <p:cNvSpPr/>
          <p:nvPr/>
        </p:nvSpPr>
        <p:spPr>
          <a:xfrm>
            <a:off x="3656290" y="296380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66FA2E-2A70-CA4C-053B-3977AF89478D}"/>
              </a:ext>
            </a:extLst>
          </p:cNvPr>
          <p:cNvSpPr txBox="1"/>
          <p:nvPr/>
        </p:nvSpPr>
        <p:spPr>
          <a:xfrm>
            <a:off x="3960956" y="3054993"/>
            <a:ext cx="1046942" cy="254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[13:0] 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2A6DF46-9569-19AD-5125-E9EC0F13F1F5}"/>
              </a:ext>
            </a:extLst>
          </p:cNvPr>
          <p:cNvSpPr txBox="1"/>
          <p:nvPr/>
        </p:nvSpPr>
        <p:spPr>
          <a:xfrm>
            <a:off x="3630699" y="3698950"/>
            <a:ext cx="1313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address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38256C2-EA9D-C4A7-5303-073A912332BC}"/>
              </a:ext>
            </a:extLst>
          </p:cNvPr>
          <p:cNvSpPr/>
          <p:nvPr/>
        </p:nvSpPr>
        <p:spPr>
          <a:xfrm>
            <a:off x="5792785" y="296380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3E6D721-C043-4F02-7035-4A739D2BCD2E}"/>
              </a:ext>
            </a:extLst>
          </p:cNvPr>
          <p:cNvSpPr txBox="1"/>
          <p:nvPr/>
        </p:nvSpPr>
        <p:spPr>
          <a:xfrm>
            <a:off x="6343315" y="3052539"/>
            <a:ext cx="801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rom [14:0]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FEDDB39-CECF-D92E-2140-DDEF5870987B}"/>
              </a:ext>
            </a:extLst>
          </p:cNvPr>
          <p:cNvSpPr txBox="1"/>
          <p:nvPr/>
        </p:nvSpPr>
        <p:spPr>
          <a:xfrm>
            <a:off x="5767194" y="3696495"/>
            <a:ext cx="106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address [2:0]</a:t>
            </a:r>
            <a:endParaRPr lang="ko-KR" altLang="en-US" sz="1000" b="1" dirty="0">
              <a:solidFill>
                <a:srgbClr val="C00000"/>
              </a:solidFill>
            </a:endParaRPr>
          </a:p>
          <a:p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86A73C3-F73A-55D8-F389-382470E03039}"/>
              </a:ext>
            </a:extLst>
          </p:cNvPr>
          <p:cNvSpPr/>
          <p:nvPr/>
        </p:nvSpPr>
        <p:spPr>
          <a:xfrm>
            <a:off x="8079433" y="296380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CC127CE-C11A-A834-C6C6-5856927E9572}"/>
              </a:ext>
            </a:extLst>
          </p:cNvPr>
          <p:cNvSpPr txBox="1"/>
          <p:nvPr/>
        </p:nvSpPr>
        <p:spPr>
          <a:xfrm>
            <a:off x="8629963" y="3052539"/>
            <a:ext cx="801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rom [14:0]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D2AE13-A505-81FF-9F04-B8D5EF1B0E2E}"/>
              </a:ext>
            </a:extLst>
          </p:cNvPr>
          <p:cNvSpPr txBox="1"/>
          <p:nvPr/>
        </p:nvSpPr>
        <p:spPr>
          <a:xfrm>
            <a:off x="8053842" y="3696495"/>
            <a:ext cx="1039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address [2:0]</a:t>
            </a:r>
            <a:endParaRPr lang="ko-KR" altLang="en-US" sz="1000" b="1" dirty="0">
              <a:solidFill>
                <a:srgbClr val="C00000"/>
              </a:solidFill>
            </a:endParaRPr>
          </a:p>
          <a:p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0440F51-5D82-F2B7-1F44-26FEE1FAF012}"/>
              </a:ext>
            </a:extLst>
          </p:cNvPr>
          <p:cNvSpPr/>
          <p:nvPr/>
        </p:nvSpPr>
        <p:spPr>
          <a:xfrm>
            <a:off x="10247999" y="296380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43954-6BFB-8AD4-D6DE-74469A121A12}"/>
              </a:ext>
            </a:extLst>
          </p:cNvPr>
          <p:cNvSpPr txBox="1"/>
          <p:nvPr/>
        </p:nvSpPr>
        <p:spPr>
          <a:xfrm>
            <a:off x="10798529" y="3052539"/>
            <a:ext cx="801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rom [14:0]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2AE0203-2F08-653D-799F-21ACFA5A1757}"/>
              </a:ext>
            </a:extLst>
          </p:cNvPr>
          <p:cNvSpPr txBox="1"/>
          <p:nvPr/>
        </p:nvSpPr>
        <p:spPr>
          <a:xfrm>
            <a:off x="10222408" y="3696495"/>
            <a:ext cx="94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address [2:0]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D9588D1-EB47-D056-74EB-EE0ABBDC05A7}"/>
              </a:ext>
            </a:extLst>
          </p:cNvPr>
          <p:cNvSpPr txBox="1"/>
          <p:nvPr/>
        </p:nvSpPr>
        <p:spPr>
          <a:xfrm>
            <a:off x="4203301" y="1896925"/>
            <a:ext cx="290153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  <a:endParaRPr lang="ko-KR" altLang="en-US" sz="18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FB0BAA-B4D7-908B-74C8-7AE35F60A961}"/>
              </a:ext>
            </a:extLst>
          </p:cNvPr>
          <p:cNvSpPr txBox="1"/>
          <p:nvPr/>
        </p:nvSpPr>
        <p:spPr>
          <a:xfrm>
            <a:off x="6393422" y="1896925"/>
            <a:ext cx="290153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  <a:endParaRPr lang="ko-KR" altLang="en-US" sz="18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94DEEF-C222-8764-4BCD-B6351EAED597}"/>
              </a:ext>
            </a:extLst>
          </p:cNvPr>
          <p:cNvSpPr txBox="1"/>
          <p:nvPr/>
        </p:nvSpPr>
        <p:spPr>
          <a:xfrm>
            <a:off x="8628330" y="1896925"/>
            <a:ext cx="290153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  <a:endParaRPr lang="ko-KR" altLang="en-US" sz="18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132770-936E-38F9-8916-4A91AECD636C}"/>
              </a:ext>
            </a:extLst>
          </p:cNvPr>
          <p:cNvSpPr txBox="1"/>
          <p:nvPr/>
        </p:nvSpPr>
        <p:spPr>
          <a:xfrm>
            <a:off x="10764825" y="1896925"/>
            <a:ext cx="290153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  <a:endParaRPr lang="ko-KR" altLang="en-US" sz="1800" b="1" dirty="0"/>
          </a:p>
        </p:txBody>
      </p:sp>
      <p:sp>
        <p:nvSpPr>
          <p:cNvPr id="147" name="화살표: 오각형 146">
            <a:extLst>
              <a:ext uri="{FF2B5EF4-FFF2-40B4-BE49-F238E27FC236}">
                <a16:creationId xmlns:a16="http://schemas.microsoft.com/office/drawing/2014/main" id="{268234A9-1422-8192-A1DA-DCF01313FA83}"/>
              </a:ext>
            </a:extLst>
          </p:cNvPr>
          <p:cNvSpPr/>
          <p:nvPr/>
        </p:nvSpPr>
        <p:spPr>
          <a:xfrm>
            <a:off x="403511" y="2272519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[2:0]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COUNT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CD74398-450E-284E-2E3E-60A44D7B2E7D}"/>
              </a:ext>
            </a:extLst>
          </p:cNvPr>
          <p:cNvSpPr txBox="1"/>
          <p:nvPr/>
        </p:nvSpPr>
        <p:spPr>
          <a:xfrm>
            <a:off x="3640477" y="1094272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04ACF34-EEFA-D31B-455E-27ED4055CD11}"/>
              </a:ext>
            </a:extLst>
          </p:cNvPr>
          <p:cNvSpPr/>
          <p:nvPr/>
        </p:nvSpPr>
        <p:spPr>
          <a:xfrm>
            <a:off x="5876948" y="54308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0C24946-25B1-81F8-3BF1-CFFBF7D1C7BE}"/>
              </a:ext>
            </a:extLst>
          </p:cNvPr>
          <p:cNvSpPr txBox="1"/>
          <p:nvPr/>
        </p:nvSpPr>
        <p:spPr>
          <a:xfrm>
            <a:off x="6427478" y="618085"/>
            <a:ext cx="801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rom [14:0]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B5B25FC-6896-7B35-B21D-D3A02ED6419D}"/>
              </a:ext>
            </a:extLst>
          </p:cNvPr>
          <p:cNvSpPr txBox="1"/>
          <p:nvPr/>
        </p:nvSpPr>
        <p:spPr>
          <a:xfrm>
            <a:off x="5851357" y="1262041"/>
            <a:ext cx="107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address [2:0]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6A1B2D3-A45D-D474-4F2A-77ED8C1E8264}"/>
              </a:ext>
            </a:extLst>
          </p:cNvPr>
          <p:cNvSpPr txBox="1"/>
          <p:nvPr/>
        </p:nvSpPr>
        <p:spPr>
          <a:xfrm>
            <a:off x="5861135" y="1078986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FNAME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244E1C1-298B-46C6-2892-4FCC4582DD42}"/>
              </a:ext>
            </a:extLst>
          </p:cNvPr>
          <p:cNvSpPr/>
          <p:nvPr/>
        </p:nvSpPr>
        <p:spPr>
          <a:xfrm>
            <a:off x="8069034" y="54308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6634F7-C588-C5FF-C450-A83E20E65421}"/>
              </a:ext>
            </a:extLst>
          </p:cNvPr>
          <p:cNvSpPr txBox="1"/>
          <p:nvPr/>
        </p:nvSpPr>
        <p:spPr>
          <a:xfrm>
            <a:off x="8619564" y="624620"/>
            <a:ext cx="801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rom [14:0]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EB205F9-3C15-9814-F45A-4315F16DA088}"/>
              </a:ext>
            </a:extLst>
          </p:cNvPr>
          <p:cNvSpPr txBox="1"/>
          <p:nvPr/>
        </p:nvSpPr>
        <p:spPr>
          <a:xfrm>
            <a:off x="8043443" y="1268576"/>
            <a:ext cx="1066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address [2:0]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7E55802-CF5B-0D63-1546-086064DE2E27}"/>
              </a:ext>
            </a:extLst>
          </p:cNvPr>
          <p:cNvSpPr txBox="1"/>
          <p:nvPr/>
        </p:nvSpPr>
        <p:spPr>
          <a:xfrm>
            <a:off x="8053221" y="1085521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FNAME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A99233C-53D3-8BDF-8645-DE59765178B8}"/>
              </a:ext>
            </a:extLst>
          </p:cNvPr>
          <p:cNvSpPr txBox="1"/>
          <p:nvPr/>
        </p:nvSpPr>
        <p:spPr>
          <a:xfrm>
            <a:off x="10203866" y="1109557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FNAME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0FE00AD-CB93-7FAE-2F8C-9B9E0A3F79A2}"/>
              </a:ext>
            </a:extLst>
          </p:cNvPr>
          <p:cNvSpPr txBox="1"/>
          <p:nvPr/>
        </p:nvSpPr>
        <p:spPr>
          <a:xfrm>
            <a:off x="3640477" y="3504095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4E5ACFD-6EC8-5D7E-06CE-E7C46ACC3ABC}"/>
              </a:ext>
            </a:extLst>
          </p:cNvPr>
          <p:cNvSpPr txBox="1"/>
          <p:nvPr/>
        </p:nvSpPr>
        <p:spPr>
          <a:xfrm>
            <a:off x="5760955" y="3504094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FNAME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C8D292-F39F-9934-B43B-6A58EBEDD2C8}"/>
              </a:ext>
            </a:extLst>
          </p:cNvPr>
          <p:cNvSpPr txBox="1"/>
          <p:nvPr/>
        </p:nvSpPr>
        <p:spPr>
          <a:xfrm>
            <a:off x="8053842" y="3520531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FNAME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1798DB8-249F-F561-4065-731088354775}"/>
              </a:ext>
            </a:extLst>
          </p:cNvPr>
          <p:cNvSpPr txBox="1"/>
          <p:nvPr/>
        </p:nvSpPr>
        <p:spPr>
          <a:xfrm>
            <a:off x="10225562" y="3515306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FNAME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94036D9-2ADD-662D-7B62-ED7125BC9B1B}"/>
              </a:ext>
            </a:extLst>
          </p:cNvPr>
          <p:cNvCxnSpPr>
            <a:cxnSpLocks/>
            <a:stCxn id="147" idx="3"/>
          </p:cNvCxnSpPr>
          <p:nvPr/>
        </p:nvCxnSpPr>
        <p:spPr>
          <a:xfrm flipV="1">
            <a:off x="2241393" y="2416012"/>
            <a:ext cx="539759" cy="44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BAE04A9-08A2-880E-C205-5EBEC0846F64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2698138" y="1483451"/>
            <a:ext cx="1015574" cy="849548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11C66EAF-F126-44E3-346A-BA9A8C00FE18}"/>
              </a:ext>
            </a:extLst>
          </p:cNvPr>
          <p:cNvCxnSpPr>
            <a:cxnSpLocks/>
            <a:endCxn id="132" idx="1"/>
          </p:cNvCxnSpPr>
          <p:nvPr/>
        </p:nvCxnSpPr>
        <p:spPr>
          <a:xfrm rot="16200000" flipH="1">
            <a:off x="2493120" y="2684482"/>
            <a:ext cx="1425612" cy="849546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4827AD4D-D7F3-A484-406D-6878CDA9B430}"/>
              </a:ext>
            </a:extLst>
          </p:cNvPr>
          <p:cNvCxnSpPr>
            <a:cxnSpLocks/>
            <a:endCxn id="153" idx="1"/>
          </p:cNvCxnSpPr>
          <p:nvPr/>
        </p:nvCxnSpPr>
        <p:spPr>
          <a:xfrm rot="5400000" flipH="1" flipV="1">
            <a:off x="5119310" y="1683965"/>
            <a:ext cx="1030860" cy="4332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117B4DBD-E9C3-1B09-CFB2-6BCF9CAD8745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4839987" y="2969343"/>
            <a:ext cx="1504556" cy="3498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41B697FC-9731-AF9B-F0FF-BC56B556466F}"/>
              </a:ext>
            </a:extLst>
          </p:cNvPr>
          <p:cNvCxnSpPr>
            <a:cxnSpLocks/>
            <a:endCxn id="157" idx="1"/>
          </p:cNvCxnSpPr>
          <p:nvPr/>
        </p:nvCxnSpPr>
        <p:spPr>
          <a:xfrm rot="5400000" flipH="1" flipV="1">
            <a:off x="7304150" y="1667986"/>
            <a:ext cx="1015592" cy="46299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7DC6467A-6EF4-D214-F175-3450C0FB375D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7076483" y="2919191"/>
            <a:ext cx="1480538" cy="47418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8AD2B7C3-88F2-5852-1A8C-A09E31D1EF5E}"/>
              </a:ext>
            </a:extLst>
          </p:cNvPr>
          <p:cNvCxnSpPr>
            <a:cxnSpLocks/>
            <a:endCxn id="129" idx="1"/>
          </p:cNvCxnSpPr>
          <p:nvPr/>
        </p:nvCxnSpPr>
        <p:spPr>
          <a:xfrm rot="5400000" flipH="1" flipV="1">
            <a:off x="9477183" y="1699974"/>
            <a:ext cx="1016226" cy="4464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87A47FFA-FCF2-9CB8-46AD-ED7A9E4A7000}"/>
              </a:ext>
            </a:extLst>
          </p:cNvPr>
          <p:cNvCxnSpPr>
            <a:cxnSpLocks/>
            <a:endCxn id="141" idx="1"/>
          </p:cNvCxnSpPr>
          <p:nvPr/>
        </p:nvCxnSpPr>
        <p:spPr>
          <a:xfrm rot="16200000" flipH="1">
            <a:off x="9285688" y="2882886"/>
            <a:ext cx="1412328" cy="4611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화살표: 오각형 228">
            <a:extLst>
              <a:ext uri="{FF2B5EF4-FFF2-40B4-BE49-F238E27FC236}">
                <a16:creationId xmlns:a16="http://schemas.microsoft.com/office/drawing/2014/main" id="{316CF46F-9446-3FDF-6B4A-704C70C6ADFD}"/>
              </a:ext>
            </a:extLst>
          </p:cNvPr>
          <p:cNvSpPr/>
          <p:nvPr/>
        </p:nvSpPr>
        <p:spPr>
          <a:xfrm>
            <a:off x="400358" y="2749968"/>
            <a:ext cx="1837882" cy="295894"/>
          </a:xfrm>
          <a:prstGeom prst="homePlat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[16:0] STATE_0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0" name="화살표: 오각형 229">
            <a:extLst>
              <a:ext uri="{FF2B5EF4-FFF2-40B4-BE49-F238E27FC236}">
                <a16:creationId xmlns:a16="http://schemas.microsoft.com/office/drawing/2014/main" id="{E8673978-CDDB-5F30-A73E-364620AD804E}"/>
              </a:ext>
            </a:extLst>
          </p:cNvPr>
          <p:cNvSpPr/>
          <p:nvPr/>
        </p:nvSpPr>
        <p:spPr>
          <a:xfrm>
            <a:off x="400358" y="3254625"/>
            <a:ext cx="1837882" cy="295894"/>
          </a:xfrm>
          <a:prstGeom prst="homePlat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[16:0] STATE_1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1895E70B-2210-F08F-0462-181DB4FE5F5A}"/>
              </a:ext>
            </a:extLst>
          </p:cNvPr>
          <p:cNvSpPr/>
          <p:nvPr/>
        </p:nvSpPr>
        <p:spPr>
          <a:xfrm>
            <a:off x="2724002" y="4478252"/>
            <a:ext cx="3068783" cy="2172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2" name="화살표: 오각형 231">
            <a:extLst>
              <a:ext uri="{FF2B5EF4-FFF2-40B4-BE49-F238E27FC236}">
                <a16:creationId xmlns:a16="http://schemas.microsoft.com/office/drawing/2014/main" id="{3DE3A70A-5E7C-F77E-28E3-44776FC0B551}"/>
              </a:ext>
            </a:extLst>
          </p:cNvPr>
          <p:cNvSpPr/>
          <p:nvPr/>
        </p:nvSpPr>
        <p:spPr>
          <a:xfrm>
            <a:off x="346361" y="4643680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CLOCK_SAMPLE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6360BB7-4172-D23B-5BAD-B2913697ABB7}"/>
              </a:ext>
            </a:extLst>
          </p:cNvPr>
          <p:cNvSpPr txBox="1"/>
          <p:nvPr/>
        </p:nvSpPr>
        <p:spPr>
          <a:xfrm>
            <a:off x="2724001" y="4495733"/>
            <a:ext cx="104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ADDER</a:t>
            </a:r>
            <a:endParaRPr lang="ko-KR" altLang="en-US" sz="18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40118C-5C13-B52D-99A8-200D2CC64B79}"/>
              </a:ext>
            </a:extLst>
          </p:cNvPr>
          <p:cNvSpPr txBox="1"/>
          <p:nvPr/>
        </p:nvSpPr>
        <p:spPr>
          <a:xfrm>
            <a:off x="2724002" y="4865009"/>
            <a:ext cx="31273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0000"/>
            <a:r>
              <a:rPr lang="en-US" altLang="ko-KR" sz="1400" b="1" dirty="0"/>
              <a:t>always @(posedge </a:t>
            </a:r>
            <a:r>
              <a:rPr lang="en-US" altLang="ko-KR" sz="1400" b="1" dirty="0" err="1"/>
              <a:t>clock_sample</a:t>
            </a:r>
            <a:r>
              <a:rPr lang="en-US" altLang="ko-KR" sz="1400" b="1" dirty="0"/>
              <a:t>)</a:t>
            </a:r>
          </a:p>
          <a:p>
            <a:pPr defTabSz="360000"/>
            <a:r>
              <a:rPr lang="en-US" altLang="ko-KR" sz="1400" b="1" dirty="0"/>
              <a:t>begin</a:t>
            </a:r>
          </a:p>
          <a:p>
            <a:pPr defTabSz="360000"/>
            <a:r>
              <a:rPr lang="en-US" altLang="ko-KR" sz="1400" b="1" dirty="0"/>
              <a:t>	sum = 1'sb0;</a:t>
            </a:r>
          </a:p>
          <a:p>
            <a:pPr defTabSz="360000"/>
            <a:r>
              <a:rPr lang="en-US" altLang="ko-KR" sz="1400" b="1" dirty="0"/>
              <a:t>	for(k=0 ; k&lt;=SPAN ; k=k+1) </a:t>
            </a:r>
          </a:p>
          <a:p>
            <a:pPr defTabSz="360000"/>
            <a:r>
              <a:rPr lang="en-US" altLang="ko-KR" sz="1400" b="1" dirty="0"/>
              <a:t>	begin</a:t>
            </a:r>
          </a:p>
          <a:p>
            <a:pPr defTabSz="360000"/>
            <a:r>
              <a:rPr lang="en-US" altLang="ko-KR" sz="1400" b="1" dirty="0"/>
              <a:t>		sum = sum + </a:t>
            </a:r>
            <a:r>
              <a:rPr lang="en-US" altLang="ko-KR" sz="1400" b="1" dirty="0">
                <a:solidFill>
                  <a:srgbClr val="7030A0"/>
                </a:solidFill>
              </a:rPr>
              <a:t>product [k]</a:t>
            </a:r>
            <a:r>
              <a:rPr lang="en-US" altLang="ko-KR" sz="1400" b="1" dirty="0"/>
              <a:t>;</a:t>
            </a:r>
          </a:p>
          <a:p>
            <a:pPr defTabSz="360000"/>
            <a:r>
              <a:rPr lang="en-US" altLang="ko-KR" sz="1400" b="1" dirty="0"/>
              <a:t>	end</a:t>
            </a:r>
          </a:p>
          <a:p>
            <a:pPr defTabSz="360000"/>
            <a:r>
              <a:rPr lang="en-US" altLang="ko-KR" sz="1400" b="1" dirty="0"/>
              <a:t>end</a:t>
            </a:r>
            <a:endParaRPr lang="ko-KR" altLang="en-US" sz="1400" b="1" dirty="0"/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0968AE01-7E39-9D36-3EC7-DB6A59C2E0D1}"/>
              </a:ext>
            </a:extLst>
          </p:cNvPr>
          <p:cNvCxnSpPr>
            <a:cxnSpLocks/>
            <a:stCxn id="232" idx="3"/>
          </p:cNvCxnSpPr>
          <p:nvPr/>
        </p:nvCxnSpPr>
        <p:spPr>
          <a:xfrm>
            <a:off x="2184243" y="4791627"/>
            <a:ext cx="539758" cy="5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8" name="화살표: 오각형 237">
            <a:extLst>
              <a:ext uri="{FF2B5EF4-FFF2-40B4-BE49-F238E27FC236}">
                <a16:creationId xmlns:a16="http://schemas.microsoft.com/office/drawing/2014/main" id="{5D4DF5CA-AC78-C86E-8E96-A783E1EF095D}"/>
              </a:ext>
            </a:extLst>
          </p:cNvPr>
          <p:cNvSpPr/>
          <p:nvPr/>
        </p:nvSpPr>
        <p:spPr>
          <a:xfrm>
            <a:off x="10091587" y="5409711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[13:0] DAC_OUT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C59DA602-E5A5-FC77-E732-5D797CDA4380}"/>
              </a:ext>
            </a:extLst>
          </p:cNvPr>
          <p:cNvCxnSpPr>
            <a:cxnSpLocks/>
            <a:stCxn id="240" idx="3"/>
            <a:endCxn id="238" idx="1"/>
          </p:cNvCxnSpPr>
          <p:nvPr/>
        </p:nvCxnSpPr>
        <p:spPr>
          <a:xfrm flipV="1">
            <a:off x="9846164" y="5557658"/>
            <a:ext cx="245423" cy="3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00C0EF9-3739-6AA1-2441-4E74B6BF33C2}"/>
              </a:ext>
            </a:extLst>
          </p:cNvPr>
          <p:cNvSpPr/>
          <p:nvPr/>
        </p:nvSpPr>
        <p:spPr>
          <a:xfrm>
            <a:off x="8569758" y="4472023"/>
            <a:ext cx="1276406" cy="2172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42174ABD-E70D-1201-F6ED-70342EE52EA2}"/>
              </a:ext>
            </a:extLst>
          </p:cNvPr>
          <p:cNvCxnSpPr>
            <a:cxnSpLocks/>
            <a:stCxn id="28" idx="3"/>
            <a:endCxn id="240" idx="1"/>
          </p:cNvCxnSpPr>
          <p:nvPr/>
        </p:nvCxnSpPr>
        <p:spPr>
          <a:xfrm>
            <a:off x="8400380" y="5558052"/>
            <a:ext cx="16937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EF23373-38BE-AB5E-4FAC-CDEF2167AFE0}"/>
              </a:ext>
            </a:extLst>
          </p:cNvPr>
          <p:cNvSpPr txBox="1"/>
          <p:nvPr/>
        </p:nvSpPr>
        <p:spPr>
          <a:xfrm>
            <a:off x="8410868" y="4495677"/>
            <a:ext cx="104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DAC</a:t>
            </a:r>
            <a:endParaRPr lang="ko-KR" altLang="en-US" sz="1800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7380132-5109-0844-21B2-0963F5A2AF3E}"/>
              </a:ext>
            </a:extLst>
          </p:cNvPr>
          <p:cNvSpPr txBox="1"/>
          <p:nvPr/>
        </p:nvSpPr>
        <p:spPr>
          <a:xfrm>
            <a:off x="8569758" y="5188326"/>
            <a:ext cx="12868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assign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dac_out</a:t>
            </a:r>
            <a:r>
              <a:rPr lang="ko-KR" altLang="en-US" sz="1400" b="1" dirty="0"/>
              <a:t> = {~</a:t>
            </a:r>
            <a:r>
              <a:rPr lang="en-US" altLang="ko-KR" sz="1400" b="1" dirty="0" err="1"/>
              <a:t>if_out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1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],              </a:t>
            </a:r>
            <a:r>
              <a:rPr lang="en-US" altLang="ko-KR" sz="1400" b="1" dirty="0" err="1"/>
              <a:t>if_out</a:t>
            </a:r>
            <a:r>
              <a:rPr lang="ko-KR" altLang="en-US" sz="1400" b="1" dirty="0"/>
              <a:t>[1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: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]};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EFB075-266E-B394-5E6F-3D698769D2F3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3399850" y="1217383"/>
            <a:ext cx="24062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88883D-D709-4AF7-35B5-7A34C2C80DE8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620508" y="1202097"/>
            <a:ext cx="240627" cy="55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DD621D-83D3-6695-A31F-78B391FEC489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7838806" y="1208632"/>
            <a:ext cx="21441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70660B-0616-BF0C-A2E5-5097CCFC3928}"/>
              </a:ext>
            </a:extLst>
          </p:cNvPr>
          <p:cNvCxnSpPr>
            <a:cxnSpLocks/>
            <a:stCxn id="159" idx="1"/>
          </p:cNvCxnSpPr>
          <p:nvPr/>
        </p:nvCxnSpPr>
        <p:spPr>
          <a:xfrm flipH="1">
            <a:off x="10007372" y="1232668"/>
            <a:ext cx="1964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A17B4CB-B6E2-FEBE-9CDC-775278154FE8}"/>
              </a:ext>
            </a:extLst>
          </p:cNvPr>
          <p:cNvCxnSpPr>
            <a:cxnSpLocks/>
          </p:cNvCxnSpPr>
          <p:nvPr/>
        </p:nvCxnSpPr>
        <p:spPr>
          <a:xfrm flipH="1">
            <a:off x="3399850" y="3622210"/>
            <a:ext cx="24062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2F11423-17AC-389E-DECB-F6048AB8EAB4}"/>
              </a:ext>
            </a:extLst>
          </p:cNvPr>
          <p:cNvCxnSpPr>
            <a:cxnSpLocks/>
          </p:cNvCxnSpPr>
          <p:nvPr/>
        </p:nvCxnSpPr>
        <p:spPr>
          <a:xfrm flipH="1">
            <a:off x="7838806" y="3652764"/>
            <a:ext cx="240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19C6E2-DBBC-46C9-892C-672C06457456}"/>
              </a:ext>
            </a:extLst>
          </p:cNvPr>
          <p:cNvCxnSpPr>
            <a:cxnSpLocks/>
          </p:cNvCxnSpPr>
          <p:nvPr/>
        </p:nvCxnSpPr>
        <p:spPr>
          <a:xfrm flipH="1">
            <a:off x="10001064" y="3638416"/>
            <a:ext cx="243781" cy="3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8D0BD34-D657-1410-B6B8-0B9049818085}"/>
              </a:ext>
            </a:extLst>
          </p:cNvPr>
          <p:cNvCxnSpPr>
            <a:cxnSpLocks/>
          </p:cNvCxnSpPr>
          <p:nvPr/>
        </p:nvCxnSpPr>
        <p:spPr>
          <a:xfrm flipH="1">
            <a:off x="5564461" y="3627204"/>
            <a:ext cx="233915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D23A54-45B0-A25D-AD21-F1391363787C}"/>
              </a:ext>
            </a:extLst>
          </p:cNvPr>
          <p:cNvCxnSpPr>
            <a:cxnSpLocks/>
          </p:cNvCxnSpPr>
          <p:nvPr/>
        </p:nvCxnSpPr>
        <p:spPr>
          <a:xfrm flipH="1">
            <a:off x="5007897" y="762229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0979D0-F1B2-007B-BA94-484C50313879}"/>
              </a:ext>
            </a:extLst>
          </p:cNvPr>
          <p:cNvCxnSpPr>
            <a:cxnSpLocks/>
          </p:cNvCxnSpPr>
          <p:nvPr/>
        </p:nvCxnSpPr>
        <p:spPr>
          <a:xfrm flipH="1">
            <a:off x="7228555" y="748932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21F16C4-9625-7A6A-2C34-75CF1EE9A3B6}"/>
              </a:ext>
            </a:extLst>
          </p:cNvPr>
          <p:cNvCxnSpPr>
            <a:cxnSpLocks/>
          </p:cNvCxnSpPr>
          <p:nvPr/>
        </p:nvCxnSpPr>
        <p:spPr>
          <a:xfrm flipH="1">
            <a:off x="9420641" y="729499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E996606-A3F2-7F69-21AA-A0FC4EC25ADD}"/>
              </a:ext>
            </a:extLst>
          </p:cNvPr>
          <p:cNvCxnSpPr>
            <a:cxnSpLocks/>
          </p:cNvCxnSpPr>
          <p:nvPr/>
        </p:nvCxnSpPr>
        <p:spPr>
          <a:xfrm flipH="1">
            <a:off x="11585706" y="777571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8784E-9567-5E46-FFF3-03E6A08B899C}"/>
              </a:ext>
            </a:extLst>
          </p:cNvPr>
          <p:cNvCxnSpPr>
            <a:cxnSpLocks/>
          </p:cNvCxnSpPr>
          <p:nvPr/>
        </p:nvCxnSpPr>
        <p:spPr>
          <a:xfrm flipH="1">
            <a:off x="5007897" y="3169944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6AA210-5DCB-839E-261E-14F9AF88D5C4}"/>
              </a:ext>
            </a:extLst>
          </p:cNvPr>
          <p:cNvCxnSpPr>
            <a:cxnSpLocks/>
          </p:cNvCxnSpPr>
          <p:nvPr/>
        </p:nvCxnSpPr>
        <p:spPr>
          <a:xfrm flipH="1">
            <a:off x="7144392" y="3193470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0F5D0C-A5B7-7320-DA6F-525DC3AE7B17}"/>
              </a:ext>
            </a:extLst>
          </p:cNvPr>
          <p:cNvCxnSpPr>
            <a:cxnSpLocks/>
          </p:cNvCxnSpPr>
          <p:nvPr/>
        </p:nvCxnSpPr>
        <p:spPr>
          <a:xfrm flipH="1">
            <a:off x="9420641" y="3187332"/>
            <a:ext cx="24062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F36D8A-73F7-491E-2565-91774F796270}"/>
              </a:ext>
            </a:extLst>
          </p:cNvPr>
          <p:cNvCxnSpPr>
            <a:cxnSpLocks/>
          </p:cNvCxnSpPr>
          <p:nvPr/>
        </p:nvCxnSpPr>
        <p:spPr>
          <a:xfrm flipH="1">
            <a:off x="11599606" y="3186309"/>
            <a:ext cx="24062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A3DE5B1-A9A3-77C3-F277-0F4A19D9F1C1}"/>
              </a:ext>
            </a:extLst>
          </p:cNvPr>
          <p:cNvCxnSpPr>
            <a:cxnSpLocks/>
          </p:cNvCxnSpPr>
          <p:nvPr/>
        </p:nvCxnSpPr>
        <p:spPr>
          <a:xfrm flipH="1">
            <a:off x="3388466" y="1218402"/>
            <a:ext cx="240627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257D32C-3B22-2DD9-4E77-88B0B6AF2933}"/>
              </a:ext>
            </a:extLst>
          </p:cNvPr>
          <p:cNvCxnSpPr>
            <a:cxnSpLocks/>
          </p:cNvCxnSpPr>
          <p:nvPr/>
        </p:nvCxnSpPr>
        <p:spPr>
          <a:xfrm flipH="1">
            <a:off x="5609124" y="1203116"/>
            <a:ext cx="240627" cy="55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화살표: 오각형 51">
            <a:extLst>
              <a:ext uri="{FF2B5EF4-FFF2-40B4-BE49-F238E27FC236}">
                <a16:creationId xmlns:a16="http://schemas.microsoft.com/office/drawing/2014/main" id="{88928114-1775-B4A9-463A-B33760C25FB2}"/>
              </a:ext>
            </a:extLst>
          </p:cNvPr>
          <p:cNvSpPr/>
          <p:nvPr/>
        </p:nvSpPr>
        <p:spPr>
          <a:xfrm>
            <a:off x="346361" y="6157414"/>
            <a:ext cx="1837882" cy="295894"/>
          </a:xfrm>
          <a:prstGeom prst="homePlat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PRODUCT [0:16]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CCE913-D5FD-7557-ED4A-8CEA00106BC3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184243" y="6305361"/>
            <a:ext cx="52927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596D96-2A19-357B-9BEB-428730B1277B}"/>
              </a:ext>
            </a:extLst>
          </p:cNvPr>
          <p:cNvSpPr/>
          <p:nvPr/>
        </p:nvSpPr>
        <p:spPr>
          <a:xfrm>
            <a:off x="5255941" y="177109"/>
            <a:ext cx="6608957" cy="3925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27975-AE90-68F8-9732-255ECB25CF9B}"/>
              </a:ext>
            </a:extLst>
          </p:cNvPr>
          <p:cNvSpPr/>
          <p:nvPr/>
        </p:nvSpPr>
        <p:spPr>
          <a:xfrm>
            <a:off x="4577644" y="136555"/>
            <a:ext cx="381929" cy="360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2761E6-FD3E-6406-0E4D-7DEFA17460F8}"/>
              </a:ext>
            </a:extLst>
          </p:cNvPr>
          <p:cNvSpPr/>
          <p:nvPr/>
        </p:nvSpPr>
        <p:spPr>
          <a:xfrm>
            <a:off x="4679315" y="2563586"/>
            <a:ext cx="381929" cy="360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F7A1A-9167-216C-2B81-3077AF512CF5}"/>
              </a:ext>
            </a:extLst>
          </p:cNvPr>
          <p:cNvSpPr txBox="1"/>
          <p:nvPr/>
        </p:nvSpPr>
        <p:spPr>
          <a:xfrm>
            <a:off x="5251501" y="360096"/>
            <a:ext cx="1419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Multiplier</a:t>
            </a:r>
            <a:endParaRPr lang="ko-KR" altLang="en-US" sz="1800" b="1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CC0A6D5-8341-8EF4-E21B-6DA0E54942FF}"/>
              </a:ext>
            </a:extLst>
          </p:cNvPr>
          <p:cNvCxnSpPr>
            <a:stCxn id="229" idx="3"/>
          </p:cNvCxnSpPr>
          <p:nvPr/>
        </p:nvCxnSpPr>
        <p:spPr>
          <a:xfrm flipV="1">
            <a:off x="2238240" y="1813932"/>
            <a:ext cx="3010284" cy="1083983"/>
          </a:xfrm>
          <a:prstGeom prst="bentConnector3">
            <a:avLst>
              <a:gd name="adj1" fmla="val 29996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B7CE69B-D97A-5D3D-F855-31105150660E}"/>
              </a:ext>
            </a:extLst>
          </p:cNvPr>
          <p:cNvCxnSpPr>
            <a:cxnSpLocks/>
            <a:stCxn id="230" idx="3"/>
          </p:cNvCxnSpPr>
          <p:nvPr/>
        </p:nvCxnSpPr>
        <p:spPr>
          <a:xfrm flipV="1">
            <a:off x="2238240" y="2331577"/>
            <a:ext cx="3010284" cy="1070995"/>
          </a:xfrm>
          <a:prstGeom prst="bentConnector3">
            <a:avLst>
              <a:gd name="adj1" fmla="val 3962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C9AC2C-E770-DAC5-C80B-A95C01CA338E}"/>
              </a:ext>
            </a:extLst>
          </p:cNvPr>
          <p:cNvSpPr txBox="1"/>
          <p:nvPr/>
        </p:nvSpPr>
        <p:spPr>
          <a:xfrm>
            <a:off x="5378997" y="1067605"/>
            <a:ext cx="458987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0000"/>
            <a:r>
              <a:rPr lang="en-US" altLang="ko-KR" sz="1400" b="1" dirty="0"/>
              <a:t>always @(posedge </a:t>
            </a:r>
            <a:r>
              <a:rPr lang="en-US" altLang="ko-KR" sz="1400" b="1" dirty="0" err="1"/>
              <a:t>clock_sample</a:t>
            </a:r>
            <a:r>
              <a:rPr lang="en-US" altLang="ko-KR" sz="1400" b="1" dirty="0"/>
              <a:t>)</a:t>
            </a:r>
          </a:p>
          <a:p>
            <a:pPr defTabSz="360000"/>
            <a:r>
              <a:rPr lang="en-US" altLang="ko-KR" sz="1400" b="1" dirty="0"/>
              <a:t>begin</a:t>
            </a:r>
          </a:p>
          <a:p>
            <a:pPr defTabSz="360000"/>
            <a:r>
              <a:rPr lang="en-US" altLang="ko-KR" sz="1400" b="1" dirty="0"/>
              <a:t>	for(k=0 ; k&lt;=SPAN ; k=k+1) </a:t>
            </a:r>
          </a:p>
          <a:p>
            <a:pPr defTabSz="360000"/>
            <a:r>
              <a:rPr lang="en-US" altLang="ko-KR" sz="1400" b="1" dirty="0"/>
              <a:t>	begin</a:t>
            </a:r>
          </a:p>
          <a:p>
            <a:pPr defTabSz="360000"/>
            <a:r>
              <a:rPr lang="en-US" altLang="ko-KR" sz="1400" b="1" dirty="0"/>
              <a:t>		case (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{ state_1[k] , state_0 [k] }</a:t>
            </a:r>
            <a:r>
              <a:rPr lang="en-US" altLang="ko-KR" sz="1400" b="1" dirty="0"/>
              <a:t>)</a:t>
            </a:r>
          </a:p>
          <a:p>
            <a:pPr defTabSz="360000"/>
            <a:r>
              <a:rPr lang="en-US" altLang="ko-KR" sz="1400" b="1" dirty="0"/>
              <a:t>			2’b00 : </a:t>
            </a:r>
            <a:r>
              <a:rPr lang="en-US" altLang="ko-KR" sz="1400" b="1" dirty="0">
                <a:solidFill>
                  <a:srgbClr val="7030A0"/>
                </a:solidFill>
              </a:rPr>
              <a:t>product [k]</a:t>
            </a:r>
            <a:r>
              <a:rPr lang="en-US" altLang="ko-KR" sz="1400" b="1" dirty="0"/>
              <a:t> = 3 * rom[k];</a:t>
            </a:r>
          </a:p>
          <a:p>
            <a:pPr defTabSz="360000"/>
            <a:r>
              <a:rPr lang="en-US" altLang="ko-KR" sz="1400" b="1" dirty="0"/>
              <a:t>			2’b01 : </a:t>
            </a:r>
            <a:r>
              <a:rPr lang="en-US" altLang="ko-KR" sz="1400" b="1" dirty="0">
                <a:solidFill>
                  <a:srgbClr val="7030A0"/>
                </a:solidFill>
              </a:rPr>
              <a:t>product [k]</a:t>
            </a:r>
            <a:r>
              <a:rPr lang="en-US" altLang="ko-KR" sz="1400" b="1" dirty="0"/>
              <a:t> = 1 * rom[k];</a:t>
            </a:r>
          </a:p>
          <a:p>
            <a:pPr defTabSz="360000"/>
            <a:r>
              <a:rPr lang="en-US" altLang="ko-KR" sz="1400" b="1" dirty="0"/>
              <a:t>			2’b10 : </a:t>
            </a:r>
            <a:r>
              <a:rPr lang="en-US" altLang="ko-KR" sz="1400" b="1" dirty="0">
                <a:solidFill>
                  <a:srgbClr val="7030A0"/>
                </a:solidFill>
              </a:rPr>
              <a:t>product [k]</a:t>
            </a:r>
            <a:r>
              <a:rPr lang="en-US" altLang="ko-KR" sz="1400" b="1" dirty="0"/>
              <a:t> = -1 * rom[k];</a:t>
            </a:r>
          </a:p>
          <a:p>
            <a:pPr defTabSz="360000"/>
            <a:r>
              <a:rPr lang="en-US" altLang="ko-KR" sz="1400" b="1" dirty="0"/>
              <a:t>			2’b11 : </a:t>
            </a:r>
            <a:r>
              <a:rPr lang="en-US" altLang="ko-KR" sz="1400" b="1" dirty="0">
                <a:solidFill>
                  <a:srgbClr val="7030A0"/>
                </a:solidFill>
              </a:rPr>
              <a:t>product [k]</a:t>
            </a:r>
            <a:r>
              <a:rPr lang="en-US" altLang="ko-KR" sz="1400" b="1" dirty="0"/>
              <a:t> = -3 * rom[k];</a:t>
            </a:r>
          </a:p>
          <a:p>
            <a:pPr defTabSz="360000"/>
            <a:r>
              <a:rPr lang="en-US" altLang="ko-KR" sz="1400" b="1" dirty="0"/>
              <a:t>		</a:t>
            </a:r>
            <a:r>
              <a:rPr lang="en-US" altLang="ko-KR" sz="1400" b="1" dirty="0" err="1"/>
              <a:t>endcase</a:t>
            </a:r>
            <a:endParaRPr lang="en-US" altLang="ko-KR" sz="1400" b="1" dirty="0"/>
          </a:p>
          <a:p>
            <a:pPr defTabSz="360000"/>
            <a:r>
              <a:rPr lang="en-US" altLang="ko-KR" sz="1400" b="1" dirty="0"/>
              <a:t>	end</a:t>
            </a:r>
          </a:p>
          <a:p>
            <a:pPr defTabSz="360000"/>
            <a:r>
              <a:rPr lang="en-US" altLang="ko-KR" sz="1400" b="1" dirty="0"/>
              <a:t>end</a:t>
            </a:r>
            <a:endParaRPr lang="ko-KR" altLang="en-US" sz="14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DAA1A9-4A26-9BDD-B0B1-B84347D90A3E}"/>
              </a:ext>
            </a:extLst>
          </p:cNvPr>
          <p:cNvSpPr/>
          <p:nvPr/>
        </p:nvSpPr>
        <p:spPr>
          <a:xfrm>
            <a:off x="6086292" y="4472023"/>
            <a:ext cx="2314088" cy="2172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C802063-2BFD-0969-A7A5-CDDC74EFC63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792785" y="5557658"/>
            <a:ext cx="293507" cy="3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5C7536-833D-A05E-05EC-FBE208264733}"/>
              </a:ext>
            </a:extLst>
          </p:cNvPr>
          <p:cNvSpPr txBox="1"/>
          <p:nvPr/>
        </p:nvSpPr>
        <p:spPr>
          <a:xfrm>
            <a:off x="6084892" y="4472023"/>
            <a:ext cx="594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IF</a:t>
            </a:r>
            <a:endParaRPr lang="ko-KR" altLang="en-US" sz="1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741DDC-5BDD-A52E-A823-5CE81FF279A4}"/>
              </a:ext>
            </a:extLst>
          </p:cNvPr>
          <p:cNvSpPr txBox="1"/>
          <p:nvPr/>
        </p:nvSpPr>
        <p:spPr>
          <a:xfrm>
            <a:off x="6117721" y="5226627"/>
            <a:ext cx="22665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assign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en-US" altLang="ko-KR" sz="1400" b="1" dirty="0"/>
              <a:t>if</a:t>
            </a:r>
            <a:r>
              <a:rPr lang="ko-KR" altLang="en-US" sz="1400" b="1" dirty="0"/>
              <a:t>_</a:t>
            </a:r>
            <a:r>
              <a:rPr lang="ko-KR" altLang="en-US" sz="1400" b="1" dirty="0" err="1"/>
              <a:t>out</a:t>
            </a:r>
            <a:r>
              <a:rPr lang="ko-KR" altLang="en-US" sz="1400" b="1" dirty="0"/>
              <a:t> = </a:t>
            </a:r>
            <a:r>
              <a:rPr lang="en-US" altLang="ko-KR" sz="1400" b="1" dirty="0"/>
              <a:t>( count[1] ) ?</a:t>
            </a:r>
          </a:p>
          <a:p>
            <a:r>
              <a:rPr lang="en-US" altLang="ko-KR" sz="1400" b="1" dirty="0"/>
              <a:t>- sum[14:1] : sum[14:1] ;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BAB9839-9072-BCFF-9C18-633E055F8417}"/>
              </a:ext>
            </a:extLst>
          </p:cNvPr>
          <p:cNvCxnSpPr>
            <a:cxnSpLocks/>
          </p:cNvCxnSpPr>
          <p:nvPr/>
        </p:nvCxnSpPr>
        <p:spPr>
          <a:xfrm>
            <a:off x="2239929" y="2420466"/>
            <a:ext cx="3689783" cy="1869122"/>
          </a:xfrm>
          <a:prstGeom prst="bentConnector3">
            <a:avLst>
              <a:gd name="adj1" fmla="val 1454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A5BBB3A-A5BE-65EE-E7E1-8921A18AE7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3362" y="4676587"/>
            <a:ext cx="918494" cy="142331"/>
          </a:xfrm>
          <a:prstGeom prst="bentConnector3">
            <a:avLst>
              <a:gd name="adj1" fmla="val 9908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2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479DF-D90F-22D8-5560-28986FC9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617E-86F1-BAA4-F4E4-EF37B234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6" y="98323"/>
            <a:ext cx="10515600" cy="1325563"/>
          </a:xfrm>
        </p:spPr>
        <p:txBody>
          <a:bodyPr/>
          <a:lstStyle/>
          <a:p>
            <a:r>
              <a:rPr lang="en-US" altLang="ko-KR" b="1" dirty="0"/>
              <a:t>Filter (2)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3780A0-5A80-2566-641A-CD2B43DB92BC}"/>
              </a:ext>
            </a:extLst>
          </p:cNvPr>
          <p:cNvSpPr/>
          <p:nvPr/>
        </p:nvSpPr>
        <p:spPr>
          <a:xfrm>
            <a:off x="3656290" y="54308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0C14E-1445-AFD7-7522-5D6B927533CD}"/>
              </a:ext>
            </a:extLst>
          </p:cNvPr>
          <p:cNvSpPr txBox="1"/>
          <p:nvPr/>
        </p:nvSpPr>
        <p:spPr>
          <a:xfrm>
            <a:off x="3216093" y="160139"/>
            <a:ext cx="220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ROM[0][0]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B4D46-3C65-21A5-5750-EA10237B68F4}"/>
              </a:ext>
            </a:extLst>
          </p:cNvPr>
          <p:cNvSpPr txBox="1"/>
          <p:nvPr/>
        </p:nvSpPr>
        <p:spPr>
          <a:xfrm>
            <a:off x="3841750" y="633371"/>
            <a:ext cx="1166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[14:0]</a:t>
            </a:r>
            <a:r>
              <a:rPr lang="ko-KR" altLang="en-US" sz="1000" b="1" dirty="0">
                <a:solidFill>
                  <a:schemeClr val="accent3"/>
                </a:solidFill>
              </a:rPr>
              <a:t> </a:t>
            </a:r>
            <a:r>
              <a:rPr lang="en-US" altLang="ko-KR" sz="1000" b="1" dirty="0">
                <a:solidFill>
                  <a:schemeClr val="accent3"/>
                </a:solidFill>
              </a:rPr>
              <a:t>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398E3-90E8-2DC6-B515-6073F00AD37B}"/>
              </a:ext>
            </a:extLst>
          </p:cNvPr>
          <p:cNvSpPr txBox="1"/>
          <p:nvPr/>
        </p:nvSpPr>
        <p:spPr>
          <a:xfrm>
            <a:off x="3630699" y="1277327"/>
            <a:ext cx="1261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</a:t>
            </a:r>
            <a:r>
              <a:rPr lang="ko-KR" altLang="en-US" sz="1000" b="1" dirty="0">
                <a:solidFill>
                  <a:srgbClr val="C00000"/>
                </a:solidFill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</a:rPr>
              <a:t>address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89A00-509A-BD14-C98C-A20F6E2F5242}"/>
              </a:ext>
            </a:extLst>
          </p:cNvPr>
          <p:cNvSpPr txBox="1"/>
          <p:nvPr/>
        </p:nvSpPr>
        <p:spPr>
          <a:xfrm>
            <a:off x="5435296" y="160139"/>
            <a:ext cx="220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ROM[0][1]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5AEA0-8DBE-2ACC-FA51-813AC4942A2E}"/>
              </a:ext>
            </a:extLst>
          </p:cNvPr>
          <p:cNvSpPr txBox="1"/>
          <p:nvPr/>
        </p:nvSpPr>
        <p:spPr>
          <a:xfrm>
            <a:off x="7656272" y="160139"/>
            <a:ext cx="220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ROM[0][2]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24965-2368-A4D4-ADAB-C7BD9403AA19}"/>
              </a:ext>
            </a:extLst>
          </p:cNvPr>
          <p:cNvSpPr txBox="1"/>
          <p:nvPr/>
        </p:nvSpPr>
        <p:spPr>
          <a:xfrm>
            <a:off x="9834499" y="160139"/>
            <a:ext cx="220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ROM[0][3]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28D8F-12EA-AE47-888D-F0632E223CCE}"/>
              </a:ext>
            </a:extLst>
          </p:cNvPr>
          <p:cNvSpPr txBox="1"/>
          <p:nvPr/>
        </p:nvSpPr>
        <p:spPr>
          <a:xfrm>
            <a:off x="3198841" y="2575309"/>
            <a:ext cx="226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ROM[16][0]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EE6B821-8701-3BB5-365B-C02A11B925AA}"/>
              </a:ext>
            </a:extLst>
          </p:cNvPr>
          <p:cNvSpPr txBox="1"/>
          <p:nvPr/>
        </p:nvSpPr>
        <p:spPr>
          <a:xfrm>
            <a:off x="5375201" y="2579761"/>
            <a:ext cx="226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ROM[16][1]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A479AA-0E0D-1DC4-BC6C-4FA2A19DAB67}"/>
              </a:ext>
            </a:extLst>
          </p:cNvPr>
          <p:cNvSpPr txBox="1"/>
          <p:nvPr/>
        </p:nvSpPr>
        <p:spPr>
          <a:xfrm>
            <a:off x="7579662" y="2575309"/>
            <a:ext cx="226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ROM[16][2]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48FC8C-6962-CCE7-B326-58CD162DA173}"/>
              </a:ext>
            </a:extLst>
          </p:cNvPr>
          <p:cNvSpPr txBox="1"/>
          <p:nvPr/>
        </p:nvSpPr>
        <p:spPr>
          <a:xfrm>
            <a:off x="9761296" y="2603867"/>
            <a:ext cx="226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ROM[16][3]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D125792-B8DA-8096-A8C0-8DB2C2FDF874}"/>
              </a:ext>
            </a:extLst>
          </p:cNvPr>
          <p:cNvSpPr/>
          <p:nvPr/>
        </p:nvSpPr>
        <p:spPr>
          <a:xfrm>
            <a:off x="10234099" y="54308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EC0DA85-4B77-3CB3-4E29-26AF2BAF60B6}"/>
              </a:ext>
            </a:extLst>
          </p:cNvPr>
          <p:cNvSpPr txBox="1"/>
          <p:nvPr/>
        </p:nvSpPr>
        <p:spPr>
          <a:xfrm>
            <a:off x="10626527" y="648006"/>
            <a:ext cx="959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[14:0] 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46FD67-24D4-6E3E-EAE5-9E71E6FE7F8C}"/>
              </a:ext>
            </a:extLst>
          </p:cNvPr>
          <p:cNvSpPr txBox="1"/>
          <p:nvPr/>
        </p:nvSpPr>
        <p:spPr>
          <a:xfrm>
            <a:off x="10208508" y="1291963"/>
            <a:ext cx="1175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address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F10AFD1-6C82-2DDA-1E16-DD1E152E1BC6}"/>
              </a:ext>
            </a:extLst>
          </p:cNvPr>
          <p:cNvSpPr/>
          <p:nvPr/>
        </p:nvSpPr>
        <p:spPr>
          <a:xfrm>
            <a:off x="3656290" y="296380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3001E4-308B-978A-63EB-7FA82BA8968A}"/>
              </a:ext>
            </a:extLst>
          </p:cNvPr>
          <p:cNvSpPr txBox="1"/>
          <p:nvPr/>
        </p:nvSpPr>
        <p:spPr>
          <a:xfrm>
            <a:off x="4085330" y="3054993"/>
            <a:ext cx="92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[14:0] 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C97D9E-28EF-93F1-F1D3-D327D596358D}"/>
              </a:ext>
            </a:extLst>
          </p:cNvPr>
          <p:cNvSpPr txBox="1"/>
          <p:nvPr/>
        </p:nvSpPr>
        <p:spPr>
          <a:xfrm>
            <a:off x="3630699" y="3698949"/>
            <a:ext cx="1261479" cy="25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address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A503833-00CF-532D-3D3B-8DE43FBBDCCC}"/>
              </a:ext>
            </a:extLst>
          </p:cNvPr>
          <p:cNvSpPr/>
          <p:nvPr/>
        </p:nvSpPr>
        <p:spPr>
          <a:xfrm>
            <a:off x="5792785" y="296380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419EC1-466B-61E7-83C4-163714B41FD4}"/>
              </a:ext>
            </a:extLst>
          </p:cNvPr>
          <p:cNvSpPr txBox="1"/>
          <p:nvPr/>
        </p:nvSpPr>
        <p:spPr>
          <a:xfrm>
            <a:off x="6096001" y="3052539"/>
            <a:ext cx="104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[14:0] 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7BF9E3-01EA-7CCE-28DD-9666BFCCC237}"/>
              </a:ext>
            </a:extLst>
          </p:cNvPr>
          <p:cNvSpPr txBox="1"/>
          <p:nvPr/>
        </p:nvSpPr>
        <p:spPr>
          <a:xfrm>
            <a:off x="5767194" y="3696495"/>
            <a:ext cx="106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address</a:t>
            </a:r>
            <a:endParaRPr lang="ko-KR" altLang="en-US" sz="1000" b="1" dirty="0">
              <a:solidFill>
                <a:srgbClr val="C00000"/>
              </a:solidFill>
            </a:endParaRPr>
          </a:p>
          <a:p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DBB1A20-F013-AA21-43F8-EFB0452E536E}"/>
              </a:ext>
            </a:extLst>
          </p:cNvPr>
          <p:cNvSpPr/>
          <p:nvPr/>
        </p:nvSpPr>
        <p:spPr>
          <a:xfrm>
            <a:off x="8079433" y="296380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9D53A5-5FE2-290B-A56B-8AC6DDD453D9}"/>
              </a:ext>
            </a:extLst>
          </p:cNvPr>
          <p:cNvSpPr txBox="1"/>
          <p:nvPr/>
        </p:nvSpPr>
        <p:spPr>
          <a:xfrm>
            <a:off x="8185151" y="3052539"/>
            <a:ext cx="1245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[14:0] 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15021C7-0B02-4B23-6AF8-4B6529D47295}"/>
              </a:ext>
            </a:extLst>
          </p:cNvPr>
          <p:cNvSpPr txBox="1"/>
          <p:nvPr/>
        </p:nvSpPr>
        <p:spPr>
          <a:xfrm>
            <a:off x="8053841" y="3696495"/>
            <a:ext cx="116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address</a:t>
            </a:r>
            <a:endParaRPr lang="ko-KR" altLang="en-US" sz="1000" b="1" dirty="0">
              <a:solidFill>
                <a:srgbClr val="C00000"/>
              </a:solidFill>
            </a:endParaRPr>
          </a:p>
          <a:p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3A11798-023B-FD8D-A948-BA89F22D3F4D}"/>
              </a:ext>
            </a:extLst>
          </p:cNvPr>
          <p:cNvSpPr/>
          <p:nvPr/>
        </p:nvSpPr>
        <p:spPr>
          <a:xfrm>
            <a:off x="10247999" y="296380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559947D-6398-B6AB-FD6B-E53A2BE4C20F}"/>
              </a:ext>
            </a:extLst>
          </p:cNvPr>
          <p:cNvSpPr txBox="1"/>
          <p:nvPr/>
        </p:nvSpPr>
        <p:spPr>
          <a:xfrm>
            <a:off x="10626527" y="3052539"/>
            <a:ext cx="97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[14:0] 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8D1D8B5-1428-3E69-DDFF-6062513A723C}"/>
              </a:ext>
            </a:extLst>
          </p:cNvPr>
          <p:cNvSpPr txBox="1"/>
          <p:nvPr/>
        </p:nvSpPr>
        <p:spPr>
          <a:xfrm>
            <a:off x="10222408" y="3696495"/>
            <a:ext cx="1351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address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1BC19FB-264A-4EB1-1C77-810D89BCFC93}"/>
              </a:ext>
            </a:extLst>
          </p:cNvPr>
          <p:cNvSpPr txBox="1"/>
          <p:nvPr/>
        </p:nvSpPr>
        <p:spPr>
          <a:xfrm>
            <a:off x="4203301" y="1896925"/>
            <a:ext cx="290153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  <a:endParaRPr lang="ko-KR" altLang="en-US" sz="18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31B425-4449-0DD8-9E45-0E8B1FE96BC0}"/>
              </a:ext>
            </a:extLst>
          </p:cNvPr>
          <p:cNvSpPr txBox="1"/>
          <p:nvPr/>
        </p:nvSpPr>
        <p:spPr>
          <a:xfrm>
            <a:off x="6393422" y="1896925"/>
            <a:ext cx="290153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  <a:endParaRPr lang="ko-KR" altLang="en-US" sz="18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55618-480A-0AF2-F95B-DB2B16203499}"/>
              </a:ext>
            </a:extLst>
          </p:cNvPr>
          <p:cNvSpPr txBox="1"/>
          <p:nvPr/>
        </p:nvSpPr>
        <p:spPr>
          <a:xfrm>
            <a:off x="8628330" y="1896925"/>
            <a:ext cx="290153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  <a:endParaRPr lang="ko-KR" altLang="en-US" sz="18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B059FF3-D035-7EB0-EEFA-77CD77DC3C56}"/>
              </a:ext>
            </a:extLst>
          </p:cNvPr>
          <p:cNvSpPr txBox="1"/>
          <p:nvPr/>
        </p:nvSpPr>
        <p:spPr>
          <a:xfrm>
            <a:off x="10764825" y="1896925"/>
            <a:ext cx="290153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</a:p>
          <a:p>
            <a:pPr algn="ctr">
              <a:lnSpc>
                <a:spcPct val="50000"/>
              </a:lnSpc>
            </a:pPr>
            <a:r>
              <a:rPr lang="en-US" altLang="ko-KR" sz="1800" b="1" dirty="0"/>
              <a:t>·</a:t>
            </a:r>
            <a:endParaRPr lang="ko-KR" altLang="en-US" sz="1800" b="1" dirty="0"/>
          </a:p>
        </p:txBody>
      </p:sp>
      <p:sp>
        <p:nvSpPr>
          <p:cNvPr id="147" name="화살표: 오각형 146">
            <a:extLst>
              <a:ext uri="{FF2B5EF4-FFF2-40B4-BE49-F238E27FC236}">
                <a16:creationId xmlns:a16="http://schemas.microsoft.com/office/drawing/2014/main" id="{F6B434FB-6E01-D444-0637-1E8F526E42B0}"/>
              </a:ext>
            </a:extLst>
          </p:cNvPr>
          <p:cNvSpPr/>
          <p:nvPr/>
        </p:nvSpPr>
        <p:spPr>
          <a:xfrm>
            <a:off x="403511" y="2272519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[2:0] COUNT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E1439A4-26D6-F32A-A287-B18C0DCD9394}"/>
              </a:ext>
            </a:extLst>
          </p:cNvPr>
          <p:cNvSpPr txBox="1"/>
          <p:nvPr/>
        </p:nvSpPr>
        <p:spPr>
          <a:xfrm>
            <a:off x="3640477" y="1094272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A9C29DA-D194-C1EC-5D77-2DB5724D10AF}"/>
              </a:ext>
            </a:extLst>
          </p:cNvPr>
          <p:cNvSpPr/>
          <p:nvPr/>
        </p:nvSpPr>
        <p:spPr>
          <a:xfrm>
            <a:off x="5876948" y="54308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129FD04-1B56-9FA6-247C-8DFF98E5CCFB}"/>
              </a:ext>
            </a:extLst>
          </p:cNvPr>
          <p:cNvSpPr txBox="1"/>
          <p:nvPr/>
        </p:nvSpPr>
        <p:spPr>
          <a:xfrm>
            <a:off x="6174044" y="618085"/>
            <a:ext cx="1054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 [14:0] 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8070F0-72D3-24B7-2118-651A63435A07}"/>
              </a:ext>
            </a:extLst>
          </p:cNvPr>
          <p:cNvSpPr txBox="1"/>
          <p:nvPr/>
        </p:nvSpPr>
        <p:spPr>
          <a:xfrm>
            <a:off x="5851357" y="1262041"/>
            <a:ext cx="1232907" cy="25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address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BF404AD-08D3-F36C-88A5-95B0E7C075F5}"/>
              </a:ext>
            </a:extLst>
          </p:cNvPr>
          <p:cNvSpPr txBox="1"/>
          <p:nvPr/>
        </p:nvSpPr>
        <p:spPr>
          <a:xfrm>
            <a:off x="5861135" y="1078986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53F2BDB-3636-8A9A-571B-208762028805}"/>
              </a:ext>
            </a:extLst>
          </p:cNvPr>
          <p:cNvSpPr/>
          <p:nvPr/>
        </p:nvSpPr>
        <p:spPr>
          <a:xfrm>
            <a:off x="8069034" y="543080"/>
            <a:ext cx="1351607" cy="1132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001AC93-4976-5AA1-45F1-E4A9A0EC385A}"/>
              </a:ext>
            </a:extLst>
          </p:cNvPr>
          <p:cNvSpPr txBox="1"/>
          <p:nvPr/>
        </p:nvSpPr>
        <p:spPr>
          <a:xfrm>
            <a:off x="8445500" y="624620"/>
            <a:ext cx="97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3"/>
                </a:solidFill>
              </a:rPr>
              <a:t>[14:0] rom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B5CCB3E-34F4-F99F-9261-FF28CFBDDDD7}"/>
              </a:ext>
            </a:extLst>
          </p:cNvPr>
          <p:cNvSpPr txBox="1"/>
          <p:nvPr/>
        </p:nvSpPr>
        <p:spPr>
          <a:xfrm>
            <a:off x="8043443" y="1268577"/>
            <a:ext cx="1205886" cy="24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</a:rPr>
              <a:t>[2:0] address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DAA9ED2-B275-10B5-7457-0FBEDC01B091}"/>
              </a:ext>
            </a:extLst>
          </p:cNvPr>
          <p:cNvSpPr txBox="1"/>
          <p:nvPr/>
        </p:nvSpPr>
        <p:spPr>
          <a:xfrm>
            <a:off x="8053221" y="1085521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36E2DDF-31DC-CCC0-CDA1-390F5165BB09}"/>
              </a:ext>
            </a:extLst>
          </p:cNvPr>
          <p:cNvSpPr txBox="1"/>
          <p:nvPr/>
        </p:nvSpPr>
        <p:spPr>
          <a:xfrm>
            <a:off x="10203866" y="1109557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4A9011E-DBED-A46F-2BF1-BD89A4AE7E00}"/>
              </a:ext>
            </a:extLst>
          </p:cNvPr>
          <p:cNvSpPr txBox="1"/>
          <p:nvPr/>
        </p:nvSpPr>
        <p:spPr>
          <a:xfrm>
            <a:off x="3640477" y="3504095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2CC2B1-BCAF-76EC-6B0F-347587B9F39D}"/>
              </a:ext>
            </a:extLst>
          </p:cNvPr>
          <p:cNvSpPr txBox="1"/>
          <p:nvPr/>
        </p:nvSpPr>
        <p:spPr>
          <a:xfrm>
            <a:off x="5760955" y="3504094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82FAAF7-297A-B32A-4847-E8CBBC9B0417}"/>
              </a:ext>
            </a:extLst>
          </p:cNvPr>
          <p:cNvSpPr txBox="1"/>
          <p:nvPr/>
        </p:nvSpPr>
        <p:spPr>
          <a:xfrm>
            <a:off x="8053842" y="3520531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905BF4E-719B-BB21-E58B-0962EAB9DB3A}"/>
              </a:ext>
            </a:extLst>
          </p:cNvPr>
          <p:cNvSpPr txBox="1"/>
          <p:nvPr/>
        </p:nvSpPr>
        <p:spPr>
          <a:xfrm>
            <a:off x="10225562" y="3515306"/>
            <a:ext cx="71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F9ED5"/>
                </a:solidFill>
              </a:rPr>
              <a:t>FNAME</a:t>
            </a:r>
            <a:endParaRPr lang="ko-KR" altLang="en-US" sz="1000" b="1" dirty="0">
              <a:solidFill>
                <a:srgbClr val="0F9ED5"/>
              </a:solidFill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4802EC3-1BFF-3C38-D75D-A8893B399E43}"/>
              </a:ext>
            </a:extLst>
          </p:cNvPr>
          <p:cNvCxnSpPr>
            <a:cxnSpLocks/>
            <a:stCxn id="147" idx="3"/>
          </p:cNvCxnSpPr>
          <p:nvPr/>
        </p:nvCxnSpPr>
        <p:spPr>
          <a:xfrm flipV="1">
            <a:off x="2241393" y="2407278"/>
            <a:ext cx="7519903" cy="131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52B26C4C-6956-7766-102A-C86ADD5BA8CC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2696305" y="1486072"/>
            <a:ext cx="1020028" cy="84876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FC80AD79-9EA3-BFDD-E738-87847B8FB439}"/>
              </a:ext>
            </a:extLst>
          </p:cNvPr>
          <p:cNvCxnSpPr>
            <a:cxnSpLocks/>
            <a:endCxn id="132" idx="1"/>
          </p:cNvCxnSpPr>
          <p:nvPr/>
        </p:nvCxnSpPr>
        <p:spPr>
          <a:xfrm rot="16200000" flipH="1">
            <a:off x="2492009" y="2685593"/>
            <a:ext cx="1427834" cy="849546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11BEE8-224F-F37A-E70C-F99115A05322}"/>
              </a:ext>
            </a:extLst>
          </p:cNvPr>
          <p:cNvCxnSpPr>
            <a:cxnSpLocks/>
            <a:endCxn id="153" idx="1"/>
          </p:cNvCxnSpPr>
          <p:nvPr/>
        </p:nvCxnSpPr>
        <p:spPr>
          <a:xfrm rot="5400000" flipH="1" flipV="1">
            <a:off x="5120939" y="1685594"/>
            <a:ext cx="1027602" cy="433234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5DFBA17C-AC94-4E8B-7C24-CD16243ADBD2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4839987" y="2969343"/>
            <a:ext cx="1504556" cy="349858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5F89BD6-23D0-8F1D-ED66-EDE42668302C}"/>
              </a:ext>
            </a:extLst>
          </p:cNvPr>
          <p:cNvCxnSpPr>
            <a:cxnSpLocks/>
            <a:endCxn id="157" idx="1"/>
          </p:cNvCxnSpPr>
          <p:nvPr/>
        </p:nvCxnSpPr>
        <p:spPr>
          <a:xfrm rot="5400000" flipH="1" flipV="1">
            <a:off x="7304145" y="1667982"/>
            <a:ext cx="1015602" cy="462994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73B3133B-50C0-E8FA-5B08-E05906B33A10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7076481" y="2919190"/>
            <a:ext cx="1480540" cy="47418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D3EC388B-F7FA-BF95-BE01-3608E8CE4099}"/>
              </a:ext>
            </a:extLst>
          </p:cNvPr>
          <p:cNvCxnSpPr>
            <a:cxnSpLocks/>
            <a:endCxn id="129" idx="1"/>
          </p:cNvCxnSpPr>
          <p:nvPr/>
        </p:nvCxnSpPr>
        <p:spPr>
          <a:xfrm rot="5400000" flipH="1" flipV="1">
            <a:off x="9477183" y="1699975"/>
            <a:ext cx="1016226" cy="446424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1F5471F7-BDDE-ADD3-BE37-9A8141574C0A}"/>
              </a:ext>
            </a:extLst>
          </p:cNvPr>
          <p:cNvCxnSpPr>
            <a:cxnSpLocks/>
            <a:endCxn id="141" idx="1"/>
          </p:cNvCxnSpPr>
          <p:nvPr/>
        </p:nvCxnSpPr>
        <p:spPr>
          <a:xfrm rot="16200000" flipH="1">
            <a:off x="9285688" y="2882886"/>
            <a:ext cx="1412328" cy="461112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9" name="화살표: 오각형 228">
            <a:extLst>
              <a:ext uri="{FF2B5EF4-FFF2-40B4-BE49-F238E27FC236}">
                <a16:creationId xmlns:a16="http://schemas.microsoft.com/office/drawing/2014/main" id="{C47336E7-728E-6186-F51E-5FDCC2DC7507}"/>
              </a:ext>
            </a:extLst>
          </p:cNvPr>
          <p:cNvSpPr/>
          <p:nvPr/>
        </p:nvSpPr>
        <p:spPr>
          <a:xfrm>
            <a:off x="348574" y="5139743"/>
            <a:ext cx="1837882" cy="295894"/>
          </a:xfrm>
          <a:prstGeom prst="homePlat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[16:0] STATE_0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0" name="화살표: 오각형 229">
            <a:extLst>
              <a:ext uri="{FF2B5EF4-FFF2-40B4-BE49-F238E27FC236}">
                <a16:creationId xmlns:a16="http://schemas.microsoft.com/office/drawing/2014/main" id="{3CAC1E5E-DD80-71F3-B926-54659958DD3B}"/>
              </a:ext>
            </a:extLst>
          </p:cNvPr>
          <p:cNvSpPr/>
          <p:nvPr/>
        </p:nvSpPr>
        <p:spPr>
          <a:xfrm>
            <a:off x="348574" y="5644400"/>
            <a:ext cx="1837882" cy="295894"/>
          </a:xfrm>
          <a:prstGeom prst="homePlat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[16:0] STATE_1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2D4512E-F5EB-869B-A63C-3A5683189F66}"/>
              </a:ext>
            </a:extLst>
          </p:cNvPr>
          <p:cNvSpPr/>
          <p:nvPr/>
        </p:nvSpPr>
        <p:spPr>
          <a:xfrm>
            <a:off x="2724002" y="4478252"/>
            <a:ext cx="4717236" cy="2172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2" name="화살표: 오각형 231">
            <a:extLst>
              <a:ext uri="{FF2B5EF4-FFF2-40B4-BE49-F238E27FC236}">
                <a16:creationId xmlns:a16="http://schemas.microsoft.com/office/drawing/2014/main" id="{CEF37503-318E-ACA9-966C-0E7F14A0A9D6}"/>
              </a:ext>
            </a:extLst>
          </p:cNvPr>
          <p:cNvSpPr/>
          <p:nvPr/>
        </p:nvSpPr>
        <p:spPr>
          <a:xfrm>
            <a:off x="346361" y="4643680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CLOCK_SAMPLE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9CDCD9C-1773-095C-4A03-23549B46EF66}"/>
              </a:ext>
            </a:extLst>
          </p:cNvPr>
          <p:cNvSpPr txBox="1"/>
          <p:nvPr/>
        </p:nvSpPr>
        <p:spPr>
          <a:xfrm>
            <a:off x="2724001" y="4495733"/>
            <a:ext cx="104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ADDER</a:t>
            </a:r>
            <a:endParaRPr lang="ko-KR" altLang="en-US" sz="18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29B25A8-03F3-D3F6-C0A2-43A61FF46467}"/>
              </a:ext>
            </a:extLst>
          </p:cNvPr>
          <p:cNvSpPr txBox="1"/>
          <p:nvPr/>
        </p:nvSpPr>
        <p:spPr>
          <a:xfrm>
            <a:off x="2724002" y="4865009"/>
            <a:ext cx="47172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0000"/>
            <a:r>
              <a:rPr lang="en-US" altLang="ko-KR" sz="1400" b="1" dirty="0"/>
              <a:t>always @(posedge </a:t>
            </a:r>
            <a:r>
              <a:rPr lang="en-US" altLang="ko-KR" sz="1400" b="1" dirty="0" err="1"/>
              <a:t>clock_sample</a:t>
            </a:r>
            <a:r>
              <a:rPr lang="en-US" altLang="ko-KR" sz="1400" b="1" dirty="0"/>
              <a:t>)</a:t>
            </a:r>
          </a:p>
          <a:p>
            <a:pPr defTabSz="360000"/>
            <a:r>
              <a:rPr lang="en-US" altLang="ko-KR" sz="1400" b="1" dirty="0"/>
              <a:t>begin</a:t>
            </a:r>
          </a:p>
          <a:p>
            <a:pPr defTabSz="360000"/>
            <a:r>
              <a:rPr lang="en-US" altLang="ko-KR" sz="1400" b="1" dirty="0"/>
              <a:t>	sum = 1'sb0;</a:t>
            </a:r>
          </a:p>
          <a:p>
            <a:pPr defTabSz="360000"/>
            <a:r>
              <a:rPr lang="en-US" altLang="ko-KR" sz="1400" b="1" dirty="0"/>
              <a:t>	for(k=0 ; k&lt;=SPAN ; k=k+1) </a:t>
            </a:r>
          </a:p>
          <a:p>
            <a:pPr defTabSz="360000"/>
            <a:r>
              <a:rPr lang="en-US" altLang="ko-KR" sz="1400" b="1" dirty="0"/>
              <a:t>	begin</a:t>
            </a:r>
          </a:p>
          <a:p>
            <a:pPr defTabSz="360000"/>
            <a:r>
              <a:rPr lang="en-US" altLang="ko-KR" sz="1400" b="1" dirty="0"/>
              <a:t>		sum = sum + </a:t>
            </a:r>
            <a:r>
              <a:rPr lang="en-US" altLang="ko-KR" sz="1400" b="1" dirty="0">
                <a:solidFill>
                  <a:srgbClr val="7030A0"/>
                </a:solidFill>
              </a:rPr>
              <a:t>rom[k][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{state_1[k],state_0[k]}</a:t>
            </a:r>
            <a:r>
              <a:rPr lang="en-US" altLang="ko-KR" sz="1400" b="1" dirty="0">
                <a:solidFill>
                  <a:srgbClr val="7030A0"/>
                </a:solidFill>
              </a:rPr>
              <a:t>]</a:t>
            </a:r>
            <a:r>
              <a:rPr lang="en-US" altLang="ko-KR" sz="1400" b="1" dirty="0"/>
              <a:t>;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defTabSz="360000"/>
            <a:r>
              <a:rPr lang="en-US" altLang="ko-KR" sz="1400" b="1" dirty="0"/>
              <a:t>	end</a:t>
            </a:r>
          </a:p>
          <a:p>
            <a:pPr defTabSz="360000"/>
            <a:r>
              <a:rPr lang="en-US" altLang="ko-KR" sz="1400" b="1" dirty="0"/>
              <a:t>end</a:t>
            </a:r>
            <a:endParaRPr lang="ko-KR" altLang="en-US" sz="1400" b="1" dirty="0"/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0D5B611D-A882-6575-0ADA-0D3F3E69B933}"/>
              </a:ext>
            </a:extLst>
          </p:cNvPr>
          <p:cNvCxnSpPr>
            <a:cxnSpLocks/>
            <a:stCxn id="232" idx="3"/>
          </p:cNvCxnSpPr>
          <p:nvPr/>
        </p:nvCxnSpPr>
        <p:spPr>
          <a:xfrm>
            <a:off x="2184243" y="4791627"/>
            <a:ext cx="539758" cy="5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8" name="화살표: 오각형 237">
            <a:extLst>
              <a:ext uri="{FF2B5EF4-FFF2-40B4-BE49-F238E27FC236}">
                <a16:creationId xmlns:a16="http://schemas.microsoft.com/office/drawing/2014/main" id="{9106E443-5438-B0FF-DC92-81C4217B7CEC}"/>
              </a:ext>
            </a:extLst>
          </p:cNvPr>
          <p:cNvSpPr/>
          <p:nvPr/>
        </p:nvSpPr>
        <p:spPr>
          <a:xfrm>
            <a:off x="10091587" y="5409711"/>
            <a:ext cx="1837882" cy="295894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DAC_OUT [13:0]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C826CB3D-195A-1346-49B3-CCC8C1696F74}"/>
              </a:ext>
            </a:extLst>
          </p:cNvPr>
          <p:cNvCxnSpPr>
            <a:cxnSpLocks/>
            <a:stCxn id="240" idx="3"/>
            <a:endCxn id="238" idx="1"/>
          </p:cNvCxnSpPr>
          <p:nvPr/>
        </p:nvCxnSpPr>
        <p:spPr>
          <a:xfrm flipV="1">
            <a:off x="9846164" y="5557658"/>
            <a:ext cx="245423" cy="3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5099D15-853A-F194-19A9-DDA15FBEB852}"/>
              </a:ext>
            </a:extLst>
          </p:cNvPr>
          <p:cNvSpPr/>
          <p:nvPr/>
        </p:nvSpPr>
        <p:spPr>
          <a:xfrm>
            <a:off x="7727802" y="4472023"/>
            <a:ext cx="2118362" cy="2172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9F77AFF1-61BC-8DEE-4F92-3C9D2C37244F}"/>
              </a:ext>
            </a:extLst>
          </p:cNvPr>
          <p:cNvCxnSpPr>
            <a:cxnSpLocks/>
            <a:endCxn id="240" idx="1"/>
          </p:cNvCxnSpPr>
          <p:nvPr/>
        </p:nvCxnSpPr>
        <p:spPr>
          <a:xfrm>
            <a:off x="7451726" y="5557658"/>
            <a:ext cx="276076" cy="3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839B4F5-2DCF-1FC8-DA0F-28EC29322EB3}"/>
              </a:ext>
            </a:extLst>
          </p:cNvPr>
          <p:cNvSpPr txBox="1"/>
          <p:nvPr/>
        </p:nvSpPr>
        <p:spPr>
          <a:xfrm>
            <a:off x="7559303" y="4483353"/>
            <a:ext cx="104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DAC</a:t>
            </a:r>
            <a:endParaRPr lang="ko-KR" altLang="en-US" sz="1800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F5FC0BD-51B5-D0A6-FB49-10933D1C2BDE}"/>
              </a:ext>
            </a:extLst>
          </p:cNvPr>
          <p:cNvSpPr txBox="1"/>
          <p:nvPr/>
        </p:nvSpPr>
        <p:spPr>
          <a:xfrm>
            <a:off x="7738290" y="5188326"/>
            <a:ext cx="21183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assign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dac_out</a:t>
            </a:r>
            <a:r>
              <a:rPr lang="ko-KR" altLang="en-US" sz="1400" b="1" dirty="0"/>
              <a:t> = { ~</a:t>
            </a:r>
            <a:r>
              <a:rPr lang="ko-KR" altLang="en-US" sz="1400" b="1" dirty="0" err="1"/>
              <a:t>sum</a:t>
            </a:r>
            <a:r>
              <a:rPr lang="ko-KR" altLang="en-US" sz="1400" b="1" dirty="0"/>
              <a:t>[14] , </a:t>
            </a:r>
            <a:endParaRPr lang="en-US" altLang="ko-KR" sz="1400" b="1" dirty="0"/>
          </a:p>
          <a:p>
            <a:r>
              <a:rPr lang="ko-KR" altLang="en-US" sz="1400" b="1" dirty="0"/>
              <a:t>               </a:t>
            </a:r>
            <a:r>
              <a:rPr lang="ko-KR" altLang="en-US" sz="1400" b="1" dirty="0" err="1"/>
              <a:t>sum</a:t>
            </a:r>
            <a:r>
              <a:rPr lang="ko-KR" altLang="en-US" sz="1400" b="1" dirty="0"/>
              <a:t>[13:1] };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8474FE-71C9-356A-0C6E-CC58373A3226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3399850" y="1217383"/>
            <a:ext cx="24062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6D5E24-BFA9-CB09-8176-E6871BBBE14D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620508" y="1202097"/>
            <a:ext cx="240627" cy="55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77C8565-34D3-C866-B63B-8081CD57BA9B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7838806" y="1208632"/>
            <a:ext cx="21441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65EFE8-FE1B-D729-10DA-CD8F5BE0CCA3}"/>
              </a:ext>
            </a:extLst>
          </p:cNvPr>
          <p:cNvCxnSpPr>
            <a:cxnSpLocks/>
            <a:stCxn id="159" idx="1"/>
          </p:cNvCxnSpPr>
          <p:nvPr/>
        </p:nvCxnSpPr>
        <p:spPr>
          <a:xfrm flipH="1">
            <a:off x="10007372" y="1232668"/>
            <a:ext cx="19649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6532AE-4CD9-6D74-E11D-0452D31B9912}"/>
              </a:ext>
            </a:extLst>
          </p:cNvPr>
          <p:cNvCxnSpPr>
            <a:cxnSpLocks/>
          </p:cNvCxnSpPr>
          <p:nvPr/>
        </p:nvCxnSpPr>
        <p:spPr>
          <a:xfrm flipH="1">
            <a:off x="3399850" y="3622210"/>
            <a:ext cx="24062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48A6C7-4DBF-3EA5-524D-9F12827456BD}"/>
              </a:ext>
            </a:extLst>
          </p:cNvPr>
          <p:cNvCxnSpPr>
            <a:cxnSpLocks/>
          </p:cNvCxnSpPr>
          <p:nvPr/>
        </p:nvCxnSpPr>
        <p:spPr>
          <a:xfrm flipH="1">
            <a:off x="7838806" y="3652764"/>
            <a:ext cx="24062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8C5322-2FDD-1F47-A04A-0B8087EA651C}"/>
              </a:ext>
            </a:extLst>
          </p:cNvPr>
          <p:cNvCxnSpPr>
            <a:cxnSpLocks/>
          </p:cNvCxnSpPr>
          <p:nvPr/>
        </p:nvCxnSpPr>
        <p:spPr>
          <a:xfrm flipH="1">
            <a:off x="10001064" y="3638416"/>
            <a:ext cx="243781" cy="32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8DE484-ED20-9B9B-8BA8-B03CB0EC910E}"/>
              </a:ext>
            </a:extLst>
          </p:cNvPr>
          <p:cNvCxnSpPr>
            <a:cxnSpLocks/>
          </p:cNvCxnSpPr>
          <p:nvPr/>
        </p:nvCxnSpPr>
        <p:spPr>
          <a:xfrm flipH="1">
            <a:off x="5564461" y="3627204"/>
            <a:ext cx="233915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E38F00E-F6E7-A6C0-7116-8C0CD6C84802}"/>
              </a:ext>
            </a:extLst>
          </p:cNvPr>
          <p:cNvCxnSpPr>
            <a:cxnSpLocks/>
          </p:cNvCxnSpPr>
          <p:nvPr/>
        </p:nvCxnSpPr>
        <p:spPr>
          <a:xfrm flipH="1">
            <a:off x="5007897" y="762229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C5ED70-CED6-9D5F-F2A8-B15F2C6BE7B1}"/>
              </a:ext>
            </a:extLst>
          </p:cNvPr>
          <p:cNvCxnSpPr>
            <a:cxnSpLocks/>
          </p:cNvCxnSpPr>
          <p:nvPr/>
        </p:nvCxnSpPr>
        <p:spPr>
          <a:xfrm flipH="1">
            <a:off x="7228555" y="748932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2B9ED3-19A1-6AEC-0B57-E6AC49A6EC75}"/>
              </a:ext>
            </a:extLst>
          </p:cNvPr>
          <p:cNvCxnSpPr>
            <a:cxnSpLocks/>
          </p:cNvCxnSpPr>
          <p:nvPr/>
        </p:nvCxnSpPr>
        <p:spPr>
          <a:xfrm flipH="1">
            <a:off x="9420641" y="729499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9F5D583-459C-61DD-FA8F-122E68705F85}"/>
              </a:ext>
            </a:extLst>
          </p:cNvPr>
          <p:cNvCxnSpPr>
            <a:cxnSpLocks/>
          </p:cNvCxnSpPr>
          <p:nvPr/>
        </p:nvCxnSpPr>
        <p:spPr>
          <a:xfrm flipH="1">
            <a:off x="11585706" y="777571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CE95778-B75C-B28B-4666-7A2132E9F88D}"/>
              </a:ext>
            </a:extLst>
          </p:cNvPr>
          <p:cNvCxnSpPr>
            <a:cxnSpLocks/>
          </p:cNvCxnSpPr>
          <p:nvPr/>
        </p:nvCxnSpPr>
        <p:spPr>
          <a:xfrm flipH="1">
            <a:off x="5007897" y="3169944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A06FCE3-BD8E-FAF9-5156-53601B89548C}"/>
              </a:ext>
            </a:extLst>
          </p:cNvPr>
          <p:cNvCxnSpPr>
            <a:cxnSpLocks/>
          </p:cNvCxnSpPr>
          <p:nvPr/>
        </p:nvCxnSpPr>
        <p:spPr>
          <a:xfrm flipH="1">
            <a:off x="7144392" y="3193470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A804DC3-84D3-4C32-80C6-99ED23014343}"/>
              </a:ext>
            </a:extLst>
          </p:cNvPr>
          <p:cNvCxnSpPr>
            <a:cxnSpLocks/>
          </p:cNvCxnSpPr>
          <p:nvPr/>
        </p:nvCxnSpPr>
        <p:spPr>
          <a:xfrm flipH="1">
            <a:off x="9420641" y="3187332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3DBCEB1-D0E5-E36B-3C9A-F98E08D9F643}"/>
              </a:ext>
            </a:extLst>
          </p:cNvPr>
          <p:cNvCxnSpPr>
            <a:cxnSpLocks/>
          </p:cNvCxnSpPr>
          <p:nvPr/>
        </p:nvCxnSpPr>
        <p:spPr>
          <a:xfrm flipH="1">
            <a:off x="11599606" y="3186309"/>
            <a:ext cx="2406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AEA923-DFDE-6972-6C1B-ABC23CF5B931}"/>
              </a:ext>
            </a:extLst>
          </p:cNvPr>
          <p:cNvCxnSpPr>
            <a:cxnSpLocks/>
          </p:cNvCxnSpPr>
          <p:nvPr/>
        </p:nvCxnSpPr>
        <p:spPr>
          <a:xfrm flipH="1">
            <a:off x="3388466" y="1218402"/>
            <a:ext cx="240627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715B131-3DEC-ED83-C8F6-D39165018E7D}"/>
              </a:ext>
            </a:extLst>
          </p:cNvPr>
          <p:cNvCxnSpPr>
            <a:cxnSpLocks/>
          </p:cNvCxnSpPr>
          <p:nvPr/>
        </p:nvCxnSpPr>
        <p:spPr>
          <a:xfrm flipH="1">
            <a:off x="5609124" y="1203116"/>
            <a:ext cx="240627" cy="55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화살표: 오각형 51">
            <a:extLst>
              <a:ext uri="{FF2B5EF4-FFF2-40B4-BE49-F238E27FC236}">
                <a16:creationId xmlns:a16="http://schemas.microsoft.com/office/drawing/2014/main" id="{D5318A60-FD85-F1D5-B26E-8D1EC88D3217}"/>
              </a:ext>
            </a:extLst>
          </p:cNvPr>
          <p:cNvSpPr/>
          <p:nvPr/>
        </p:nvSpPr>
        <p:spPr>
          <a:xfrm>
            <a:off x="346361" y="6157414"/>
            <a:ext cx="1837882" cy="295894"/>
          </a:xfrm>
          <a:prstGeom prst="homePlat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ROM [0:16][0:3]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75B88EC-B4AC-B1F1-717D-F688CF7990F4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184243" y="6305361"/>
            <a:ext cx="52927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BB725A-CDD1-6680-4A33-5E94443CF3DA}"/>
              </a:ext>
            </a:extLst>
          </p:cNvPr>
          <p:cNvCxnSpPr>
            <a:cxnSpLocks/>
          </p:cNvCxnSpPr>
          <p:nvPr/>
        </p:nvCxnSpPr>
        <p:spPr>
          <a:xfrm>
            <a:off x="2203141" y="5287174"/>
            <a:ext cx="539758" cy="5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F7E5E20-1E45-6DB0-F02F-C21D1D059C33}"/>
              </a:ext>
            </a:extLst>
          </p:cNvPr>
          <p:cNvCxnSpPr>
            <a:cxnSpLocks/>
          </p:cNvCxnSpPr>
          <p:nvPr/>
        </p:nvCxnSpPr>
        <p:spPr>
          <a:xfrm>
            <a:off x="2196944" y="5792347"/>
            <a:ext cx="539758" cy="5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5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7A606FD-C4E0-1BF6-607B-7668EAEAA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530054"/>
              </p:ext>
            </p:extLst>
          </p:nvPr>
        </p:nvGraphicFramePr>
        <p:xfrm>
          <a:off x="838200" y="1825625"/>
          <a:ext cx="4243164" cy="376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82">
                  <a:extLst>
                    <a:ext uri="{9D8B030D-6E8A-4147-A177-3AD203B41FA5}">
                      <a16:colId xmlns:a16="http://schemas.microsoft.com/office/drawing/2014/main" val="1953599626"/>
                    </a:ext>
                  </a:extLst>
                </a:gridCol>
                <a:gridCol w="2121582">
                  <a:extLst>
                    <a:ext uri="{9D8B030D-6E8A-4147-A177-3AD203B41FA5}">
                      <a16:colId xmlns:a16="http://schemas.microsoft.com/office/drawing/2014/main" val="2387131876"/>
                    </a:ext>
                  </a:extLst>
                </a:gridCol>
              </a:tblGrid>
              <a:tr h="9400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Total Logic Element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225517"/>
                  </a:ext>
                </a:extLst>
              </a:tr>
              <a:tr h="9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Before Remove 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the Multiplier Module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797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048365"/>
                  </a:ext>
                </a:extLst>
              </a:tr>
              <a:tr h="9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After Remove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the Multiplier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311836"/>
                  </a:ext>
                </a:extLst>
              </a:tr>
              <a:tr h="9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Reduction Rate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24.47 %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092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D413B6B-9676-89E9-A164-6C33CE160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49" y="1825625"/>
            <a:ext cx="6468378" cy="38581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64CDEB-0074-BC43-0D3F-9C63E28C5580}"/>
              </a:ext>
            </a:extLst>
          </p:cNvPr>
          <p:cNvSpPr/>
          <p:nvPr/>
        </p:nvSpPr>
        <p:spPr>
          <a:xfrm>
            <a:off x="5363662" y="3577820"/>
            <a:ext cx="4387892" cy="675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3BB04C7-47CB-13CA-9DA9-715F8B21097C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Total Logic Element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698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442C4-2C3B-4F88-A146-746698CF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DEAA5-F38E-96CE-4AC0-36195D31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039" y="1122363"/>
            <a:ext cx="10407922" cy="2387600"/>
          </a:xfrm>
        </p:spPr>
        <p:txBody>
          <a:bodyPr/>
          <a:lstStyle/>
          <a:p>
            <a:r>
              <a:rPr lang="en-US" altLang="ko-KR" b="1" dirty="0"/>
              <a:t>RRCF</a:t>
            </a:r>
            <a:r>
              <a:rPr lang="ko-KR" altLang="en-US" b="1" dirty="0"/>
              <a:t> </a:t>
            </a:r>
            <a:r>
              <a:rPr lang="en-US" altLang="ko-KR" b="1" dirty="0"/>
              <a:t>Coefficient Generator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AF44C3B-A511-F489-3CA8-32BCBAD57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07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B6251-89CF-260E-AC30-DD69DE7D6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7C98D49-0A9A-B5BB-4D18-AFA96883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86" y="1617817"/>
            <a:ext cx="9827214" cy="501118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C4835E9-2F5F-D38D-089B-FEB615F499F9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18414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Analyzing Maximum Values in Multiplication and Addition Processes</a:t>
            </a:r>
            <a:endParaRPr lang="ko-KR" altLang="en-US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5FE5326-3FC2-F94E-BBEB-17BC28ED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76623"/>
              </p:ext>
            </p:extLst>
          </p:nvPr>
        </p:nvGraphicFramePr>
        <p:xfrm>
          <a:off x="5794903" y="2315448"/>
          <a:ext cx="5780023" cy="312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541">
                  <a:extLst>
                    <a:ext uri="{9D8B030D-6E8A-4147-A177-3AD203B41FA5}">
                      <a16:colId xmlns:a16="http://schemas.microsoft.com/office/drawing/2014/main" val="4279774786"/>
                    </a:ext>
                  </a:extLst>
                </a:gridCol>
                <a:gridCol w="2034741">
                  <a:extLst>
                    <a:ext uri="{9D8B030D-6E8A-4147-A177-3AD203B41FA5}">
                      <a16:colId xmlns:a16="http://schemas.microsoft.com/office/drawing/2014/main" val="492212177"/>
                    </a:ext>
                  </a:extLst>
                </a:gridCol>
                <a:gridCol w="2034741">
                  <a:extLst>
                    <a:ext uri="{9D8B030D-6E8A-4147-A177-3AD203B41FA5}">
                      <a16:colId xmlns:a16="http://schemas.microsoft.com/office/drawing/2014/main" val="3281885214"/>
                    </a:ext>
                  </a:extLst>
                </a:gridCol>
              </a:tblGrid>
              <a:tr h="802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mul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mul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= 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30726"/>
                  </a:ext>
                </a:extLst>
              </a:tr>
              <a:tr h="11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max(sum)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0.6350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1.1331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58017"/>
                  </a:ext>
                </a:extLst>
              </a:tr>
              <a:tr h="11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max(product)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0.3777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1.9050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737534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7111B19B-A2FF-16B1-8633-3859FAA0A49E}"/>
              </a:ext>
            </a:extLst>
          </p:cNvPr>
          <p:cNvSpPr/>
          <p:nvPr/>
        </p:nvSpPr>
        <p:spPr>
          <a:xfrm>
            <a:off x="10090327" y="3553522"/>
            <a:ext cx="312234" cy="2973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DFF296E-5912-1567-DE2F-83560B527834}"/>
              </a:ext>
            </a:extLst>
          </p:cNvPr>
          <p:cNvSpPr/>
          <p:nvPr/>
        </p:nvSpPr>
        <p:spPr>
          <a:xfrm>
            <a:off x="10080702" y="4730057"/>
            <a:ext cx="312234" cy="2973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BAAA5E-53AA-173E-3852-7FF1F1591F8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8863693" y="3807340"/>
            <a:ext cx="1272360" cy="19466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63E910-4A5A-15F4-5F8C-F79993E6CED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854068" y="4878740"/>
            <a:ext cx="1226634" cy="8752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773BCD-0ABE-58A7-3264-7B055AB88735}"/>
              </a:ext>
            </a:extLst>
          </p:cNvPr>
          <p:cNvSpPr txBox="1"/>
          <p:nvPr/>
        </p:nvSpPr>
        <p:spPr>
          <a:xfrm>
            <a:off x="5830131" y="5583142"/>
            <a:ext cx="30331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1 bit Overflow</a:t>
            </a:r>
          </a:p>
          <a:p>
            <a:r>
              <a:rPr lang="en-US" altLang="ko-KR" sz="3200" b="1" dirty="0">
                <a:solidFill>
                  <a:srgbClr val="C00000"/>
                </a:solidFill>
              </a:rPr>
              <a:t> → Set 15 bits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8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56B4F63-77CE-BF31-6E9F-6CD9B62F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72" y="1287924"/>
            <a:ext cx="9788728" cy="537435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D243CE7-21BA-1E96-8C0C-09AA56F170D5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RRCF Coefficient Generator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DFB24D-AA45-2347-F076-2D3E649BD277}"/>
              </a:ext>
            </a:extLst>
          </p:cNvPr>
          <p:cNvSpPr/>
          <p:nvPr/>
        </p:nvSpPr>
        <p:spPr>
          <a:xfrm>
            <a:off x="1905000" y="4165600"/>
            <a:ext cx="4768850" cy="14044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B4DE22-DE74-27FC-C2EF-6E73C7E1F835}"/>
              </a:ext>
            </a:extLst>
          </p:cNvPr>
          <p:cNvSpPr/>
          <p:nvPr/>
        </p:nvSpPr>
        <p:spPr>
          <a:xfrm>
            <a:off x="1905000" y="3365500"/>
            <a:ext cx="2178050" cy="677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01E55F-C3A3-9878-A30C-E31547F60514}"/>
              </a:ext>
            </a:extLst>
          </p:cNvPr>
          <p:cNvSpPr/>
          <p:nvPr/>
        </p:nvSpPr>
        <p:spPr>
          <a:xfrm>
            <a:off x="1905000" y="5689600"/>
            <a:ext cx="6610350" cy="876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3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B16DA-A47C-9F5B-4DA0-E3B30430E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B25D-352E-31E9-DC2E-7FBDBA323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1112738"/>
            <a:ext cx="9631680" cy="2387600"/>
          </a:xfrm>
        </p:spPr>
        <p:txBody>
          <a:bodyPr/>
          <a:lstStyle/>
          <a:p>
            <a:r>
              <a:rPr lang="en-US" altLang="ko-KR" b="1" dirty="0"/>
              <a:t>Results observed via VSA</a:t>
            </a:r>
            <a:endParaRPr lang="ko-KR" altLang="en-US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3D06-4CBC-E9A7-C437-1741CE271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1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5877EDD5-4B53-9DC3-A38E-F7FE60A6A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64" y="1167604"/>
            <a:ext cx="9456236" cy="5503826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0FAE083-B388-D4A3-A818-FE8C52C04116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Results observed via VSA</a:t>
            </a:r>
          </a:p>
        </p:txBody>
      </p:sp>
    </p:spTree>
    <p:extLst>
      <p:ext uri="{BB962C8B-B14F-4D97-AF65-F5344CB8AC3E}">
        <p14:creationId xmlns:p14="http://schemas.microsoft.com/office/powerpoint/2010/main" val="138608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C6735-59D6-F8FA-A538-7981D83A8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BB35E-787A-EAFD-28E6-14AE15A7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Parameters</a:t>
            </a:r>
          </a:p>
          <a:p>
            <a:pPr lvl="1"/>
            <a:r>
              <a:rPr lang="en-US" altLang="ko-KR" b="1" dirty="0"/>
              <a:t>Bit Resolution / Sampling Frequency</a:t>
            </a:r>
          </a:p>
          <a:p>
            <a:pPr lvl="1"/>
            <a:r>
              <a:rPr lang="en-US" altLang="ko-KR" b="1" dirty="0"/>
              <a:t>Sample Per Symbol / Filter Length</a:t>
            </a:r>
          </a:p>
          <a:p>
            <a:pPr lvl="1"/>
            <a:r>
              <a:rPr lang="en-US" altLang="ko-KR" b="1" dirty="0"/>
              <a:t>Symbol Mapper of VSA</a:t>
            </a:r>
          </a:p>
          <a:p>
            <a:r>
              <a:rPr lang="en-US" altLang="ko-KR" b="1" dirty="0"/>
              <a:t>Block Diagram</a:t>
            </a:r>
          </a:p>
          <a:p>
            <a:pPr lvl="1"/>
            <a:r>
              <a:rPr lang="en-US" altLang="ko-KR" b="1" dirty="0"/>
              <a:t>Top Module</a:t>
            </a:r>
          </a:p>
          <a:p>
            <a:pPr lvl="1"/>
            <a:r>
              <a:rPr lang="en-US" altLang="ko-KR" b="1" dirty="0"/>
              <a:t>Filter</a:t>
            </a:r>
          </a:p>
          <a:p>
            <a:r>
              <a:rPr lang="en-US" altLang="ko-KR" b="1" dirty="0"/>
              <a:t>Root Raised Cosine Filter</a:t>
            </a:r>
            <a:r>
              <a:rPr lang="ko-KR" altLang="en-US" b="1" dirty="0"/>
              <a:t> </a:t>
            </a:r>
            <a:r>
              <a:rPr lang="en-US" altLang="ko-KR" b="1" dirty="0"/>
              <a:t>Coefficient Generator</a:t>
            </a:r>
          </a:p>
          <a:p>
            <a:r>
              <a:rPr lang="en-US" altLang="ko-KR" b="1" dirty="0"/>
              <a:t>Results observed via VSA</a:t>
            </a:r>
            <a:endParaRPr lang="ko-KR" altLang="en-US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230031-792D-3967-B157-0D6340F70B24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16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33116-3D54-FAE9-75E7-2A6397A37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멀티미디어 소프트웨어, 그래픽 소프트웨어, 그래프이(가) 표시된 사진&#10;&#10;자동 생성된 설명">
            <a:extLst>
              <a:ext uri="{FF2B5EF4-FFF2-40B4-BE49-F238E27FC236}">
                <a16:creationId xmlns:a16="http://schemas.microsoft.com/office/drawing/2014/main" id="{A0A12905-072F-DE6B-2A38-64D28FA8C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26" y="1177925"/>
            <a:ext cx="9392348" cy="5466640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F7AE3CF-EF26-B2E7-E46C-415D2D1D73FD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Spectrum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14CFD0-9E78-208C-605A-34BAF3CFD7F7}"/>
              </a:ext>
            </a:extLst>
          </p:cNvPr>
          <p:cNvCxnSpPr>
            <a:cxnSpLocks/>
          </p:cNvCxnSpPr>
          <p:nvPr/>
        </p:nvCxnSpPr>
        <p:spPr>
          <a:xfrm>
            <a:off x="4519612" y="4724400"/>
            <a:ext cx="3527425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89A1-CADF-4B22-1F82-6C93A9799394}"/>
              </a:ext>
            </a:extLst>
          </p:cNvPr>
          <p:cNvSpPr txBox="1"/>
          <p:nvPr/>
        </p:nvSpPr>
        <p:spPr>
          <a:xfrm>
            <a:off x="5394325" y="479595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</a:rPr>
              <a:t>8 MHz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6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3EB4F-6EBA-BE47-F2A7-D82C99098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8183BB6-9E4B-9A50-AB8E-3FE1D1313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1" y="2400024"/>
            <a:ext cx="5754442" cy="3349266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517D6EF-F04A-58F4-50EF-9BBFF0626C27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Constellation &amp; Trajectory Diagram</a:t>
            </a:r>
          </a:p>
        </p:txBody>
      </p:sp>
      <p:pic>
        <p:nvPicPr>
          <p:cNvPr id="7" name="그림 6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4AFEC7E3-F6CC-D834-01AA-82FBDDCC9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07" y="2400025"/>
            <a:ext cx="5754442" cy="33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1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FA561-C548-5AFF-F679-69F2434C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7CC794EF-FFE3-45B4-9C1E-AEA96AA59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7" y="1132912"/>
            <a:ext cx="9431866" cy="5489642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C0BDDF0-24F2-8822-95C9-EA1F8F895871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Constellation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52A1633-E30A-328D-D413-AA6BCDA63E60}"/>
              </a:ext>
            </a:extLst>
          </p:cNvPr>
          <p:cNvSpPr/>
          <p:nvPr/>
        </p:nvSpPr>
        <p:spPr>
          <a:xfrm>
            <a:off x="5207000" y="2802466"/>
            <a:ext cx="2118392" cy="212005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15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A44CC-C4C7-48AD-54C7-A0EE99F7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FCD8D3-636F-5008-5C42-DF20F5A06552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Eye Diagram</a:t>
            </a:r>
          </a:p>
        </p:txBody>
      </p:sp>
      <p:pic>
        <p:nvPicPr>
          <p:cNvPr id="7" name="그림 6" descr="스크린샷, 텍스트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EB7FDCA3-4E7C-CB4E-35CD-A355D620A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4" y="2000250"/>
            <a:ext cx="5734332" cy="3337560"/>
          </a:xfrm>
          <a:prstGeom prst="rect">
            <a:avLst/>
          </a:prstGeom>
        </p:spPr>
      </p:pic>
      <p:pic>
        <p:nvPicPr>
          <p:cNvPr id="5" name="그림 4" descr="스크린샷, 텍스트, 다채로움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F79016E-6466-EEF9-DED8-80A1D090B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13" y="2000250"/>
            <a:ext cx="5734333" cy="3337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D4FD1E-E9E3-5695-3A83-1C033E809925}"/>
              </a:ext>
            </a:extLst>
          </p:cNvPr>
          <p:cNvSpPr txBox="1"/>
          <p:nvPr/>
        </p:nvSpPr>
        <p:spPr>
          <a:xfrm>
            <a:off x="1804335" y="5560231"/>
            <a:ext cx="250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I - Eye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1DB1A-7F52-4340-41E2-B7016C61882D}"/>
              </a:ext>
            </a:extLst>
          </p:cNvPr>
          <p:cNvSpPr txBox="1"/>
          <p:nvPr/>
        </p:nvSpPr>
        <p:spPr>
          <a:xfrm>
            <a:off x="7885098" y="5452749"/>
            <a:ext cx="250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Q - Eye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7463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F3EF0-410C-3AE3-1AA2-FBE917B61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BAB30-8C14-FB70-D9BD-CEBD3377F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1112738"/>
            <a:ext cx="9631680" cy="2387600"/>
          </a:xfrm>
        </p:spPr>
        <p:txBody>
          <a:bodyPr/>
          <a:lstStyle/>
          <a:p>
            <a:r>
              <a:rPr lang="en-US" altLang="ko-KR" b="1" dirty="0"/>
              <a:t>- THE END -</a:t>
            </a:r>
            <a:endParaRPr lang="ko-KR" altLang="en-US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2A87AA-9756-12CB-3BE8-57B15EF54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6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915E1-281F-BD35-2472-977D1E51B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8077A-DCE9-8560-0CEC-9700FC5E7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Parameters</a:t>
            </a:r>
            <a:endParaRPr lang="ko-KR" altLang="en-US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D0BDBC9-23C8-BF25-3224-E18D541BC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3127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1C5B2-B5EA-3BB7-CD2C-D32B2DA0C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15DB7-6A13-A578-B027-04819B92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Bit Resolution</a:t>
            </a:r>
          </a:p>
          <a:p>
            <a:pPr lvl="1"/>
            <a:r>
              <a:rPr lang="en-US" altLang="ko-KR" sz="3200" b="1" dirty="0"/>
              <a:t>DAC Bit Resolution : Unsigned 14 Bits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Sampling Frequency</a:t>
            </a:r>
          </a:p>
          <a:p>
            <a:pPr lvl="1"/>
            <a:r>
              <a:rPr lang="en-US" altLang="ko-KR" sz="3200" b="1" dirty="0"/>
              <a:t>Maximum Clock in FPGA Board : 50 MHz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409CB77-483D-A2EE-454A-B5B9AE3D4D4A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Constraints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340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0184-9642-C90F-F042-D14AB9EE9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EB0BD60-1B36-C55B-1814-B51FD8DC85BE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Sample per Symbol / SPAN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6E97B51-D104-C93F-1C09-5B6715B09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SPS</a:t>
            </a:r>
            <a:endParaRPr lang="en-US" altLang="ko-KR" sz="3600" b="1" dirty="0"/>
          </a:p>
          <a:p>
            <a:pPr lvl="1"/>
            <a:r>
              <a:rPr lang="ko-KR" altLang="en-US" sz="2800" b="1" dirty="0"/>
              <a:t>한 심볼이 차지하는 시간 구간에서 취해지는 샘플의 개수</a:t>
            </a:r>
            <a:endParaRPr lang="en-US" altLang="ko-KR" sz="2800" b="1" dirty="0"/>
          </a:p>
          <a:p>
            <a:pPr lvl="1"/>
            <a:r>
              <a:rPr lang="en-US" altLang="ko-KR" sz="2800" b="1" dirty="0"/>
              <a:t>SPS</a:t>
            </a:r>
            <a:r>
              <a:rPr lang="ko-KR" altLang="en-US" sz="2800" b="1" dirty="0"/>
              <a:t>가 클수록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신호의 시간 해상도가 높아지고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스펙트럼 표현이 더욱 정확해질 수 있음</a:t>
            </a:r>
            <a:endParaRPr lang="en-US" altLang="ko-KR" sz="2800" b="1" dirty="0"/>
          </a:p>
          <a:p>
            <a:r>
              <a:rPr lang="en-US" altLang="ko-KR" sz="4000" b="1" dirty="0"/>
              <a:t>SPAN</a:t>
            </a:r>
          </a:p>
          <a:p>
            <a:pPr lvl="1"/>
            <a:r>
              <a:rPr lang="ko-KR" altLang="en-US" sz="2800" b="1" dirty="0"/>
              <a:t>필터의 </a:t>
            </a:r>
            <a:r>
              <a:rPr lang="ko-KR" altLang="en-US" sz="2800" b="1" dirty="0" err="1"/>
              <a:t>임펄스</a:t>
            </a:r>
            <a:r>
              <a:rPr lang="ko-KR" altLang="en-US" sz="2800" b="1" dirty="0"/>
              <a:t> 응답 길이에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영향을 주는 요소</a:t>
            </a:r>
            <a:endParaRPr lang="en-US" altLang="ko-KR" sz="2800" b="1" dirty="0"/>
          </a:p>
          <a:p>
            <a:pPr lvl="1"/>
            <a:r>
              <a:rPr lang="en-US" altLang="ko-KR" sz="2800" b="1" dirty="0"/>
              <a:t>SPAN</a:t>
            </a:r>
            <a:r>
              <a:rPr lang="ko-KR" altLang="en-US" sz="2800" b="1" dirty="0"/>
              <a:t>이 클수록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필터의 </a:t>
            </a:r>
            <a:r>
              <a:rPr lang="ko-KR" altLang="en-US" sz="2800" b="1" dirty="0" err="1"/>
              <a:t>임펄스</a:t>
            </a:r>
            <a:r>
              <a:rPr lang="ko-KR" altLang="en-US" sz="2800" b="1" dirty="0"/>
              <a:t> 응답을 완전하게 표현할 수 있음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71319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3AD44-0F54-BD0A-33A7-3B19F73FB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406602-2AD2-A6CB-A9DD-FF4EE696EF85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Sample per Symbol / SPAN</a:t>
            </a:r>
            <a:endParaRPr lang="ko-KR" altLang="en-US" b="1" dirty="0"/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96735327-26D2-8E40-1D08-30CCD897B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946218"/>
              </p:ext>
            </p:extLst>
          </p:nvPr>
        </p:nvGraphicFramePr>
        <p:xfrm>
          <a:off x="438150" y="1323475"/>
          <a:ext cx="11436350" cy="524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20">
                  <a:extLst>
                    <a:ext uri="{9D8B030D-6E8A-4147-A177-3AD203B41FA5}">
                      <a16:colId xmlns:a16="http://schemas.microsoft.com/office/drawing/2014/main" val="175758010"/>
                    </a:ext>
                  </a:extLst>
                </a:gridCol>
                <a:gridCol w="5017215">
                  <a:extLst>
                    <a:ext uri="{9D8B030D-6E8A-4147-A177-3AD203B41FA5}">
                      <a16:colId xmlns:a16="http://schemas.microsoft.com/office/drawing/2014/main" val="3003799729"/>
                    </a:ext>
                  </a:extLst>
                </a:gridCol>
                <a:gridCol w="5017215">
                  <a:extLst>
                    <a:ext uri="{9D8B030D-6E8A-4147-A177-3AD203B41FA5}">
                      <a16:colId xmlns:a16="http://schemas.microsoft.com/office/drawing/2014/main" val="1692999378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SPS = 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SPS = 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650871"/>
                  </a:ext>
                </a:extLst>
              </a:tr>
              <a:tr h="2365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SPAN = 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226170"/>
                  </a:ext>
                </a:extLst>
              </a:tr>
              <a:tr h="2365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SPAN = 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72131"/>
                  </a:ext>
                </a:extLst>
              </a:tr>
            </a:tbl>
          </a:graphicData>
        </a:graphic>
      </p:graphicFrame>
      <p:pic>
        <p:nvPicPr>
          <p:cNvPr id="17" name="그림 16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51FFE153-7AB3-D9F2-D4A9-AB166D7441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86" y="1733550"/>
            <a:ext cx="3429894" cy="2572420"/>
          </a:xfrm>
          <a:prstGeom prst="rect">
            <a:avLst/>
          </a:prstGeom>
        </p:spPr>
      </p:pic>
      <p:pic>
        <p:nvPicPr>
          <p:cNvPr id="21" name="그림 20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EE09732E-72FD-279C-5E19-360C9EBEA6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98" y="1733550"/>
            <a:ext cx="3429893" cy="2572420"/>
          </a:xfrm>
          <a:prstGeom prst="rect">
            <a:avLst/>
          </a:prstGeom>
        </p:spPr>
      </p:pic>
      <p:pic>
        <p:nvPicPr>
          <p:cNvPr id="24" name="그림 2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7503211A-F437-BBF7-ACCA-3899ED9AD19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86" y="4104179"/>
            <a:ext cx="3429894" cy="2572419"/>
          </a:xfrm>
          <a:prstGeom prst="rect">
            <a:avLst/>
          </a:prstGeom>
        </p:spPr>
      </p:pic>
      <p:pic>
        <p:nvPicPr>
          <p:cNvPr id="26" name="그림 2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C029A798-B0A3-775A-A496-EB770FBCA4A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00" y="4104179"/>
            <a:ext cx="3429891" cy="25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343D8-82DD-9858-3C25-7624589B9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C532216-BDA3-60A9-1703-9BA6F243E569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16-QAM Mapping</a:t>
            </a:r>
            <a:endParaRPr lang="ko-KR" altLang="en-US" b="1" dirty="0"/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F384328-B736-0BFE-126E-FA9CFB54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1" y="1423886"/>
            <a:ext cx="4420217" cy="49727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3370F5-9FAC-EFE4-362B-7D8DBAE5AEFB}"/>
              </a:ext>
            </a:extLst>
          </p:cNvPr>
          <p:cNvSpPr/>
          <p:nvPr/>
        </p:nvSpPr>
        <p:spPr>
          <a:xfrm>
            <a:off x="527050" y="4781550"/>
            <a:ext cx="4267200" cy="1212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58682E-BAA4-0BC6-B0F9-AC80113CEB2A}"/>
              </a:ext>
            </a:extLst>
          </p:cNvPr>
          <p:cNvCxnSpPr>
            <a:cxnSpLocks/>
          </p:cNvCxnSpPr>
          <p:nvPr/>
        </p:nvCxnSpPr>
        <p:spPr>
          <a:xfrm>
            <a:off x="5601903" y="3566816"/>
            <a:ext cx="626283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46363CD-5E46-B343-6896-4781C5BA6990}"/>
              </a:ext>
            </a:extLst>
          </p:cNvPr>
          <p:cNvCxnSpPr>
            <a:cxnSpLocks/>
          </p:cNvCxnSpPr>
          <p:nvPr/>
        </p:nvCxnSpPr>
        <p:spPr>
          <a:xfrm flipV="1">
            <a:off x="8739638" y="740915"/>
            <a:ext cx="0" cy="56518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18C2E59-669E-44E3-9236-99E7CDF006E9}"/>
              </a:ext>
            </a:extLst>
          </p:cNvPr>
          <p:cNvSpPr/>
          <p:nvPr/>
        </p:nvSpPr>
        <p:spPr>
          <a:xfrm>
            <a:off x="7456352" y="1448195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D86CF3-FC6D-C24B-1B22-F4F3C38B2EB3}"/>
              </a:ext>
            </a:extLst>
          </p:cNvPr>
          <p:cNvSpPr/>
          <p:nvPr/>
        </p:nvSpPr>
        <p:spPr>
          <a:xfrm>
            <a:off x="6418721" y="1448195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D13824-C078-1E29-5A03-13E925299950}"/>
              </a:ext>
            </a:extLst>
          </p:cNvPr>
          <p:cNvSpPr/>
          <p:nvPr/>
        </p:nvSpPr>
        <p:spPr>
          <a:xfrm>
            <a:off x="9540974" y="1448195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D91E649-1201-1E87-2A0C-FCA6775F6AA9}"/>
              </a:ext>
            </a:extLst>
          </p:cNvPr>
          <p:cNvSpPr/>
          <p:nvPr/>
        </p:nvSpPr>
        <p:spPr>
          <a:xfrm>
            <a:off x="10584742" y="1448195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C80F3C1-9D48-042D-A93A-24E4D67EC420}"/>
              </a:ext>
            </a:extLst>
          </p:cNvPr>
          <p:cNvSpPr/>
          <p:nvPr/>
        </p:nvSpPr>
        <p:spPr>
          <a:xfrm>
            <a:off x="9540974" y="2404811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4D2873F-5EF7-1DEE-6653-927DC9F7E1D2}"/>
              </a:ext>
            </a:extLst>
          </p:cNvPr>
          <p:cNvSpPr/>
          <p:nvPr/>
        </p:nvSpPr>
        <p:spPr>
          <a:xfrm>
            <a:off x="9540974" y="4286609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03C2518-5B54-09DF-FEFE-D6534EDB641A}"/>
              </a:ext>
            </a:extLst>
          </p:cNvPr>
          <p:cNvSpPr/>
          <p:nvPr/>
        </p:nvSpPr>
        <p:spPr>
          <a:xfrm>
            <a:off x="9540974" y="5239314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E54E9B7-7421-1798-A06B-BEF865BA40B2}"/>
              </a:ext>
            </a:extLst>
          </p:cNvPr>
          <p:cNvSpPr/>
          <p:nvPr/>
        </p:nvSpPr>
        <p:spPr>
          <a:xfrm>
            <a:off x="10600936" y="2404811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AFA9C72-C413-6BF5-74B3-FFDEC6573A04}"/>
              </a:ext>
            </a:extLst>
          </p:cNvPr>
          <p:cNvSpPr/>
          <p:nvPr/>
        </p:nvSpPr>
        <p:spPr>
          <a:xfrm>
            <a:off x="10600936" y="4286609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4DA7EA3-55DB-EF01-0841-80D136A3B990}"/>
              </a:ext>
            </a:extLst>
          </p:cNvPr>
          <p:cNvSpPr/>
          <p:nvPr/>
        </p:nvSpPr>
        <p:spPr>
          <a:xfrm>
            <a:off x="10600936" y="5239314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142A221-C31C-6B69-66CB-D2677F9542DF}"/>
              </a:ext>
            </a:extLst>
          </p:cNvPr>
          <p:cNvSpPr/>
          <p:nvPr/>
        </p:nvSpPr>
        <p:spPr>
          <a:xfrm>
            <a:off x="7456352" y="2422339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FC5A0A8-B7F4-5BD6-23B7-0F3C5538077B}"/>
              </a:ext>
            </a:extLst>
          </p:cNvPr>
          <p:cNvSpPr/>
          <p:nvPr/>
        </p:nvSpPr>
        <p:spPr>
          <a:xfrm>
            <a:off x="7456352" y="4304137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8E3E7D0-660E-6059-BC51-768962496287}"/>
              </a:ext>
            </a:extLst>
          </p:cNvPr>
          <p:cNvSpPr/>
          <p:nvPr/>
        </p:nvSpPr>
        <p:spPr>
          <a:xfrm>
            <a:off x="7456352" y="5256842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9BA07F-2FCE-C07A-8E88-2CF93152ED4F}"/>
              </a:ext>
            </a:extLst>
          </p:cNvPr>
          <p:cNvSpPr/>
          <p:nvPr/>
        </p:nvSpPr>
        <p:spPr>
          <a:xfrm>
            <a:off x="6415498" y="2404811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6843468-CC53-98D7-C4AA-BE466F273442}"/>
              </a:ext>
            </a:extLst>
          </p:cNvPr>
          <p:cNvSpPr/>
          <p:nvPr/>
        </p:nvSpPr>
        <p:spPr>
          <a:xfrm>
            <a:off x="6415498" y="4286609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5F5B7E6-23B9-31C9-8E9D-87B209A45033}"/>
              </a:ext>
            </a:extLst>
          </p:cNvPr>
          <p:cNvSpPr/>
          <p:nvPr/>
        </p:nvSpPr>
        <p:spPr>
          <a:xfrm>
            <a:off x="6415498" y="5239314"/>
            <a:ext cx="466402" cy="4418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E8DA87-1601-9BE6-E166-4994895732DF}"/>
              </a:ext>
            </a:extLst>
          </p:cNvPr>
          <p:cNvSpPr txBox="1"/>
          <p:nvPr/>
        </p:nvSpPr>
        <p:spPr>
          <a:xfrm>
            <a:off x="11601213" y="3135832"/>
            <a:ext cx="27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6A15E2-C083-F3B2-4881-742786A149CD}"/>
              </a:ext>
            </a:extLst>
          </p:cNvPr>
          <p:cNvSpPr txBox="1"/>
          <p:nvPr/>
        </p:nvSpPr>
        <p:spPr>
          <a:xfrm>
            <a:off x="8864145" y="655627"/>
            <a:ext cx="27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EAE0F7-D8BD-089C-0A60-FBE14C0D8317}"/>
              </a:ext>
            </a:extLst>
          </p:cNvPr>
          <p:cNvSpPr txBox="1"/>
          <p:nvPr/>
        </p:nvSpPr>
        <p:spPr>
          <a:xfrm>
            <a:off x="10635610" y="3574226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00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3ADE7F-06A1-775C-B618-F39D2C51FADB}"/>
              </a:ext>
            </a:extLst>
          </p:cNvPr>
          <p:cNvSpPr txBox="1"/>
          <p:nvPr/>
        </p:nvSpPr>
        <p:spPr>
          <a:xfrm>
            <a:off x="9556523" y="3574226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1F2F23-CD16-7E06-5166-B87040962962}"/>
              </a:ext>
            </a:extLst>
          </p:cNvPr>
          <p:cNvSpPr txBox="1"/>
          <p:nvPr/>
        </p:nvSpPr>
        <p:spPr>
          <a:xfrm>
            <a:off x="7456352" y="3574226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0D80EC-B0AD-5BB1-478B-BF237A4AB191}"/>
              </a:ext>
            </a:extLst>
          </p:cNvPr>
          <p:cNvSpPr txBox="1"/>
          <p:nvPr/>
        </p:nvSpPr>
        <p:spPr>
          <a:xfrm>
            <a:off x="6438302" y="3574226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CFB75F-E63D-F438-7DE9-09523AE7FEAA}"/>
              </a:ext>
            </a:extLst>
          </p:cNvPr>
          <p:cNvSpPr txBox="1"/>
          <p:nvPr/>
        </p:nvSpPr>
        <p:spPr>
          <a:xfrm>
            <a:off x="8785890" y="1414450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00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5487E3-9C49-942F-4E6A-4A3CA60DCB03}"/>
              </a:ext>
            </a:extLst>
          </p:cNvPr>
          <p:cNvSpPr txBox="1"/>
          <p:nvPr/>
        </p:nvSpPr>
        <p:spPr>
          <a:xfrm>
            <a:off x="8777793" y="2422339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C3ABEF-226F-2147-5716-9BABC1A66E0D}"/>
              </a:ext>
            </a:extLst>
          </p:cNvPr>
          <p:cNvSpPr txBox="1"/>
          <p:nvPr/>
        </p:nvSpPr>
        <p:spPr>
          <a:xfrm>
            <a:off x="8777793" y="4359111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30EC76-AD60-5172-DD58-D8577A480E1A}"/>
              </a:ext>
            </a:extLst>
          </p:cNvPr>
          <p:cNvSpPr txBox="1"/>
          <p:nvPr/>
        </p:nvSpPr>
        <p:spPr>
          <a:xfrm>
            <a:off x="8769024" y="5311816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A6184-D9C3-15CA-7DC5-AF5F223C7B21}"/>
              </a:ext>
            </a:extLst>
          </p:cNvPr>
          <p:cNvSpPr txBox="1"/>
          <p:nvPr/>
        </p:nvSpPr>
        <p:spPr>
          <a:xfrm>
            <a:off x="8214075" y="1414450"/>
            <a:ext cx="50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+3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83163-E54B-409C-E6CD-04B277ED458B}"/>
              </a:ext>
            </a:extLst>
          </p:cNvPr>
          <p:cNvSpPr txBox="1"/>
          <p:nvPr/>
        </p:nvSpPr>
        <p:spPr>
          <a:xfrm>
            <a:off x="8199474" y="2422339"/>
            <a:ext cx="5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+1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0B49-4DFD-A7B2-4E45-A4E8A216819C}"/>
              </a:ext>
            </a:extLst>
          </p:cNvPr>
          <p:cNvSpPr txBox="1"/>
          <p:nvPr/>
        </p:nvSpPr>
        <p:spPr>
          <a:xfrm>
            <a:off x="8234744" y="4309049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-1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73360-06C8-46D4-C9D6-1E6E778316A9}"/>
              </a:ext>
            </a:extLst>
          </p:cNvPr>
          <p:cNvSpPr txBox="1"/>
          <p:nvPr/>
        </p:nvSpPr>
        <p:spPr>
          <a:xfrm>
            <a:off x="8234744" y="5311816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-3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F52C2-0EC0-5141-5385-9219FCE7DEB0}"/>
              </a:ext>
            </a:extLst>
          </p:cNvPr>
          <p:cNvSpPr txBox="1"/>
          <p:nvPr/>
        </p:nvSpPr>
        <p:spPr>
          <a:xfrm>
            <a:off x="6428134" y="3135832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-3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AB202-FDF8-EB6E-BAFB-7C90BB79A751}"/>
              </a:ext>
            </a:extLst>
          </p:cNvPr>
          <p:cNvSpPr txBox="1"/>
          <p:nvPr/>
        </p:nvSpPr>
        <p:spPr>
          <a:xfrm>
            <a:off x="7472837" y="3135832"/>
            <a:ext cx="4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-1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CD508-7ED8-F8AD-09E7-0F955444F271}"/>
              </a:ext>
            </a:extLst>
          </p:cNvPr>
          <p:cNvSpPr txBox="1"/>
          <p:nvPr/>
        </p:nvSpPr>
        <p:spPr>
          <a:xfrm>
            <a:off x="9540974" y="3135832"/>
            <a:ext cx="6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+1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98428-4D59-EAD1-3523-5EDE6A94CC4A}"/>
              </a:ext>
            </a:extLst>
          </p:cNvPr>
          <p:cNvSpPr txBox="1"/>
          <p:nvPr/>
        </p:nvSpPr>
        <p:spPr>
          <a:xfrm>
            <a:off x="10600936" y="3135832"/>
            <a:ext cx="5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+3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4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C056D-8F09-D65A-BC54-7DD426648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8C23E7E-D8FD-BC0F-7E35-DC620062FF0A}"/>
              </a:ext>
            </a:extLst>
          </p:cNvPr>
          <p:cNvSpPr txBox="1">
            <a:spLocks/>
          </p:cNvSpPr>
          <p:nvPr/>
        </p:nvSpPr>
        <p:spPr>
          <a:xfrm>
            <a:off x="85336" y="98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Filter Parameter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4685535A-1792-DF0C-2A4D-C184B4B64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3200" b="1" dirty="0"/>
                  <a:t>SPS = 8</a:t>
                </a:r>
              </a:p>
              <a:p>
                <a:r>
                  <a:rPr lang="en-US" altLang="ko-KR" sz="3200" b="1" dirty="0"/>
                  <a:t>SPAN = 16</a:t>
                </a:r>
              </a:p>
              <a:p>
                <a:r>
                  <a:rPr lang="en-US" altLang="ko-KR" sz="3200" b="1" dirty="0"/>
                  <a:t>Number of Taps = 8 × 16 + 1 = 129 Taps</a:t>
                </a:r>
              </a:p>
              <a:p>
                <a:r>
                  <a:rPr lang="en-US" altLang="ko-KR" sz="3200" b="1" dirty="0"/>
                  <a:t>Sampling Rate = 50 MHz</a:t>
                </a:r>
              </a:p>
              <a:p>
                <a:r>
                  <a:rPr lang="en-US" altLang="ko-KR" sz="3200" b="1" dirty="0"/>
                  <a:t>Symbol Rate = 6.25 MHz</a:t>
                </a:r>
              </a:p>
              <a:p>
                <a:r>
                  <a:rPr lang="en-US" altLang="ko-KR" sz="3200" b="1" dirty="0"/>
                  <a:t>Intermediate Frequency = 12.5 MHz</a:t>
                </a:r>
              </a:p>
              <a:p>
                <a:r>
                  <a:rPr lang="en-US" altLang="ko-KR" sz="3200" b="1" dirty="0"/>
                  <a:t>Bit Resolution = 14 Bits </a:t>
                </a:r>
              </a:p>
              <a:p>
                <a:r>
                  <a:rPr lang="en-US" altLang="ko-KR" sz="3200" b="1" dirty="0"/>
                  <a:t>Roll-off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1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3200" b="1" dirty="0"/>
                  <a:t> = 0.25</a:t>
                </a:r>
              </a:p>
              <a:p>
                <a:endParaRPr lang="en-US" altLang="ko-KR" sz="3200" b="1" dirty="0"/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4685535A-1792-DF0C-2A4D-C184B4B64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4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6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11352-9B44-4477-F072-C3A6E35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A145-C68C-91BD-5453-7C0116103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Block Diagram</a:t>
            </a:r>
            <a:endParaRPr lang="ko-KR" altLang="en-US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4504E5D-E185-7821-0D0A-8BAF6040D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6561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1107</Words>
  <Application>Microsoft Office PowerPoint</Application>
  <PresentationFormat>와이드스크린</PresentationFormat>
  <Paragraphs>313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QAM Transmitter</vt:lpstr>
      <vt:lpstr>PowerPoint 프레젠테이션</vt:lpstr>
      <vt:lpstr>Parameters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Block Diagram</vt:lpstr>
      <vt:lpstr>Block Diagram</vt:lpstr>
      <vt:lpstr>Filter (1)</vt:lpstr>
      <vt:lpstr>Filter (2)</vt:lpstr>
      <vt:lpstr>Filter (2)</vt:lpstr>
      <vt:lpstr>PowerPoint 프레젠테이션</vt:lpstr>
      <vt:lpstr>RRCF Coefficient Generator</vt:lpstr>
      <vt:lpstr>PowerPoint 프레젠테이션</vt:lpstr>
      <vt:lpstr>PowerPoint 프레젠테이션</vt:lpstr>
      <vt:lpstr>Results observed via VSA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 THE END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김태진</dc:creator>
  <cp:lastModifiedBy>김태진</cp:lastModifiedBy>
  <cp:revision>15</cp:revision>
  <dcterms:created xsi:type="dcterms:W3CDTF">2024-12-16T11:28:06Z</dcterms:created>
  <dcterms:modified xsi:type="dcterms:W3CDTF">2024-12-20T06:54:41Z</dcterms:modified>
</cp:coreProperties>
</file>