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AD1-0759-4D18-A063-6C35FC88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Collaborative Robotics User interface 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A3A52-78E1-48FA-AD78-E4B8F9F79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7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Collaborative Robotics User interface and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Robotics User interface and</dc:title>
  <dc:creator>Segarra Martinez, Esteban (Assoc)</dc:creator>
  <cp:lastModifiedBy>Segarra Martinez, Esteban (Assoc)</cp:lastModifiedBy>
  <cp:revision>2</cp:revision>
  <dcterms:created xsi:type="dcterms:W3CDTF">2019-06-07T20:31:06Z</dcterms:created>
  <dcterms:modified xsi:type="dcterms:W3CDTF">2019-06-07T21:27:29Z</dcterms:modified>
</cp:coreProperties>
</file>