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12" r:id="rId8"/>
    <p:sldId id="313" r:id="rId9"/>
    <p:sldId id="316" r:id="rId10"/>
    <p:sldId id="314" r:id="rId11"/>
    <p:sldId id="31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65" d="100"/>
          <a:sy n="65" d="100"/>
        </p:scale>
        <p:origin x="84" y="27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Kampusverkon suunnittelu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Joni korpihalkola</a:t>
            </a:r>
          </a:p>
          <a:p>
            <a:r>
              <a:rPr lang="it-IT" sz="2400" dirty="0" smtClean="0"/>
              <a:t>Joonas mankinen</a:t>
            </a:r>
          </a:p>
          <a:p>
            <a:r>
              <a:rPr lang="it-IT" sz="2400" dirty="0" smtClean="0"/>
              <a:t>Niko poutanen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Kampus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Pääkampus 6000 henkilöä</a:t>
            </a:r>
            <a:endParaRPr lang="en-US" dirty="0"/>
          </a:p>
          <a:p>
            <a:r>
              <a:rPr lang="fi-FI" dirty="0" smtClean="0"/>
              <a:t>Neljä pienempää kampusta</a:t>
            </a:r>
          </a:p>
          <a:p>
            <a:pPr lvl="1"/>
            <a:r>
              <a:rPr lang="fi-FI" dirty="0" smtClean="0"/>
              <a:t>1000 per kampus</a:t>
            </a:r>
          </a:p>
          <a:p>
            <a:r>
              <a:rPr lang="fi-FI" dirty="0" smtClean="0"/>
              <a:t>Kampukset yhdistetty kuidulla</a:t>
            </a:r>
            <a:endParaRPr lang="en-US" dirty="0"/>
          </a:p>
        </p:txBody>
      </p:sp>
      <p:pic>
        <p:nvPicPr>
          <p:cNvPr id="4" name="Picture 3" descr="https://lh6.googleusercontent.com/lCVWqcuTRd2bkq7Z9PIkp4mUgFm7xxte7ouVFL93_xMQM8Aa0iScGHdWmpsns-oU2spwHoM8KFUi18Xr2s0a-KiY9BXOffZSVz3uj8BusAI2-O7FCyDz1Z4hwY35jJ9tck8HzYg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39064"/>
            <a:ext cx="6454453" cy="5090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Palvelut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Keskitetty käyttäjä- ja laitehallinta</a:t>
            </a:r>
          </a:p>
          <a:p>
            <a:r>
              <a:rPr lang="fi-FI" dirty="0" smtClean="0"/>
              <a:t>Langattomat verkkopalvelut</a:t>
            </a:r>
          </a:p>
          <a:p>
            <a:r>
              <a:rPr lang="fi-FI" dirty="0" smtClean="0"/>
              <a:t>Pilvipalvelut</a:t>
            </a:r>
          </a:p>
          <a:p>
            <a:r>
              <a:rPr lang="fi-FI" dirty="0" smtClean="0"/>
              <a:t>Etäyhteydet sisäverkkoon</a:t>
            </a:r>
          </a:p>
          <a:p>
            <a:r>
              <a:rPr lang="fi-FI" dirty="0" smtClean="0"/>
              <a:t>DNS, DHCP</a:t>
            </a:r>
          </a:p>
        </p:txBody>
      </p:sp>
    </p:spTree>
    <p:extLst>
      <p:ext uri="{BB962C8B-B14F-4D97-AF65-F5344CB8AC3E}">
        <p14:creationId xmlns:p14="http://schemas.microsoft.com/office/powerpoint/2010/main" val="36498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Kaistankäytön arviot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Windows AD </a:t>
            </a:r>
            <a:r>
              <a:rPr lang="fi-FI" dirty="0" err="1" smtClean="0"/>
              <a:t>authentication</a:t>
            </a:r>
            <a:r>
              <a:rPr lang="fi-FI" dirty="0" smtClean="0"/>
              <a:t> </a:t>
            </a:r>
            <a:r>
              <a:rPr lang="fi-FI" dirty="0" err="1" smtClean="0"/>
              <a:t>packet</a:t>
            </a:r>
            <a:r>
              <a:rPr lang="fi-FI" dirty="0" smtClean="0"/>
              <a:t> voi viedä 1-10 MB</a:t>
            </a:r>
          </a:p>
          <a:p>
            <a:pPr lvl="1"/>
            <a:r>
              <a:rPr lang="fi-FI" dirty="0" smtClean="0"/>
              <a:t>Määritetään profiilikoon maksimiksi 20 MB</a:t>
            </a:r>
          </a:p>
          <a:p>
            <a:pPr lvl="1"/>
            <a:r>
              <a:rPr lang="fi-FI" dirty="0" smtClean="0"/>
              <a:t>Jos sisäänkirjautumisen maksimikesto 120 sekuntia, koneille varattaisiin kaistaa 250 KB/s</a:t>
            </a:r>
          </a:p>
          <a:p>
            <a:r>
              <a:rPr lang="fi-FI" dirty="0" smtClean="0"/>
              <a:t>SSH etäyhteys käytti kun </a:t>
            </a:r>
            <a:r>
              <a:rPr lang="fi-FI" dirty="0" err="1" smtClean="0"/>
              <a:t>JAMKiin</a:t>
            </a:r>
            <a:r>
              <a:rPr lang="fi-FI" dirty="0" smtClean="0"/>
              <a:t> yhdisti keskimäärin 3300 </a:t>
            </a:r>
            <a:r>
              <a:rPr lang="fi-FI" dirty="0" err="1" smtClean="0"/>
              <a:t>bits</a:t>
            </a:r>
            <a:r>
              <a:rPr lang="fi-FI" dirty="0" smtClean="0"/>
              <a:t>/s</a:t>
            </a:r>
          </a:p>
          <a:p>
            <a:r>
              <a:rPr lang="fi-FI" dirty="0" err="1" smtClean="0"/>
              <a:t>DHCP:n</a:t>
            </a:r>
            <a:r>
              <a:rPr lang="fi-FI" dirty="0" smtClean="0"/>
              <a:t> paketin maksimikoko yleensä 576 B</a:t>
            </a:r>
          </a:p>
          <a:p>
            <a:pPr lvl="1"/>
            <a:r>
              <a:rPr lang="fi-FI" dirty="0" smtClean="0"/>
              <a:t>Tapahtumassa kulkee neljä pakettia</a:t>
            </a:r>
          </a:p>
          <a:p>
            <a:pPr lvl="1"/>
            <a:r>
              <a:rPr lang="fi-FI" dirty="0" smtClean="0"/>
              <a:t>Jos esim. pääkampuksella päivitettäisiin </a:t>
            </a:r>
            <a:r>
              <a:rPr lang="fi-FI" dirty="0" err="1" smtClean="0"/>
              <a:t>IP:t</a:t>
            </a:r>
            <a:r>
              <a:rPr lang="fi-FI" dirty="0" smtClean="0"/>
              <a:t>, dataa menisi 13,6 MB</a:t>
            </a:r>
          </a:p>
          <a:p>
            <a:pPr lvl="1"/>
            <a:r>
              <a:rPr lang="fi-FI" dirty="0" smtClean="0"/>
              <a:t>Pienimillä 2,268 MB</a:t>
            </a:r>
            <a:endParaRPr lang="fi-FI" dirty="0" smtClean="0"/>
          </a:p>
        </p:txBody>
      </p:sp>
      <p:pic>
        <p:nvPicPr>
          <p:cNvPr id="4" name="Picture 3" descr="https://lh5.googleusercontent.com/JYgamIjtkJ1oGHA68ligsv_x3quN0KJJMrG3SQm4M_23Z6n0bN5d4a_2UBc3dL_yaK4My35im8wBZohWJvKDKW6X_qMcE2yryvuNT8_YLBHodFz5mwsTKP7smAWdCUcxLuespW1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15875"/>
            <a:ext cx="6310437" cy="1828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4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-531440"/>
            <a:ext cx="9144001" cy="1371600"/>
          </a:xfrm>
        </p:spPr>
        <p:txBody>
          <a:bodyPr/>
          <a:lstStyle/>
          <a:p>
            <a:r>
              <a:rPr lang="fi-FI" dirty="0" smtClean="0"/>
              <a:t>Verkon toteutus</a:t>
            </a:r>
            <a:endParaRPr lang="en-US" dirty="0"/>
          </a:p>
        </p:txBody>
      </p:sp>
      <p:pic>
        <p:nvPicPr>
          <p:cNvPr id="3" name="Picture 2" descr="https://lh6.googleusercontent.com/87CIWnCkJ7YtUxdqdcBocfqFWX4ACFouvhNCEumVP6kjjysl-D-_Bvm5i2ITxpDi0MPz_2IfFXbY1AUG3r5jGhmsA1AlnHq0HNgTvRe29TFQkejAQEwV1eK2kS0KaNARsYNX51I-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8" y="764704"/>
            <a:ext cx="10945724" cy="5976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5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Osoitteidenjako</a:t>
            </a:r>
            <a:endParaRPr lang="en-US" dirty="0"/>
          </a:p>
        </p:txBody>
      </p:sp>
      <p:pic>
        <p:nvPicPr>
          <p:cNvPr id="3" name="Picture 2" descr="https://lh5.googleusercontent.com/Nfp3PVXJ54oOrR-af_kPuHn-z5HJERyoz2W1X5N3ixVY3XQPA9Q3LJsPPCo5bpwp5l9ammG_kSsPQh3hHEMcVu5GJ6BsL4WXuyiS1ghIZQslFBRVRLIvy2EUm55K-qiIXo9foz4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906960"/>
            <a:ext cx="10079146" cy="4916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9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Mahdolliset uhat verkolle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468543" cy="476436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i-FI" dirty="0"/>
              <a:t>Virus sähköpostin kautta</a:t>
            </a:r>
            <a:endParaRPr lang="en-US" dirty="0"/>
          </a:p>
          <a:p>
            <a:pPr lvl="1"/>
            <a:r>
              <a:rPr lang="fi-FI" dirty="0"/>
              <a:t>Saattaa altistaa koko verkon leviämällä uhrikoneesta eteenpäin</a:t>
            </a:r>
            <a:endParaRPr lang="en-US" dirty="0"/>
          </a:p>
          <a:p>
            <a:pPr lvl="0"/>
            <a:r>
              <a:rPr lang="fi-FI" dirty="0"/>
              <a:t>Virus, joka pääsee sisään verkkoon avoimien porttien kautta</a:t>
            </a:r>
            <a:endParaRPr lang="en-US" dirty="0"/>
          </a:p>
          <a:p>
            <a:pPr lvl="0"/>
            <a:r>
              <a:rPr lang="en-US" dirty="0" err="1"/>
              <a:t>Sivustoilta</a:t>
            </a:r>
            <a:r>
              <a:rPr lang="en-US" dirty="0"/>
              <a:t> </a:t>
            </a:r>
            <a:r>
              <a:rPr lang="en-US" dirty="0" err="1"/>
              <a:t>tarttuvat</a:t>
            </a:r>
            <a:r>
              <a:rPr lang="en-US" dirty="0"/>
              <a:t> </a:t>
            </a:r>
            <a:r>
              <a:rPr lang="en-US" dirty="0" err="1"/>
              <a:t>virukset</a:t>
            </a:r>
            <a:endParaRPr lang="en-US" sz="2800" dirty="0"/>
          </a:p>
          <a:p>
            <a:pPr lvl="0"/>
            <a:r>
              <a:rPr lang="en-US" dirty="0" err="1"/>
              <a:t>Palvelimiin</a:t>
            </a:r>
            <a:r>
              <a:rPr lang="en-US" dirty="0"/>
              <a:t> </a:t>
            </a:r>
            <a:r>
              <a:rPr lang="en-US" dirty="0" err="1"/>
              <a:t>kohdistuva</a:t>
            </a:r>
            <a:r>
              <a:rPr lang="en-US" dirty="0"/>
              <a:t> </a:t>
            </a:r>
            <a:r>
              <a:rPr lang="en-US" dirty="0" err="1"/>
              <a:t>hyökkäys</a:t>
            </a:r>
            <a:endParaRPr lang="en-US" sz="2800" dirty="0"/>
          </a:p>
          <a:p>
            <a:pPr lvl="1"/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err="1"/>
              <a:t>hyökkäys</a:t>
            </a:r>
            <a:endParaRPr lang="en-US" sz="2400" dirty="0"/>
          </a:p>
          <a:p>
            <a:pPr lvl="0"/>
            <a:r>
              <a:rPr lang="en-US" dirty="0" err="1"/>
              <a:t>Hyökkäys</a:t>
            </a:r>
            <a:r>
              <a:rPr lang="en-US" dirty="0"/>
              <a:t> </a:t>
            </a:r>
            <a:r>
              <a:rPr lang="en-US" dirty="0" err="1"/>
              <a:t>verkon</a:t>
            </a:r>
            <a:r>
              <a:rPr lang="en-US" dirty="0"/>
              <a:t> </a:t>
            </a:r>
            <a:r>
              <a:rPr lang="en-US" dirty="0" err="1"/>
              <a:t>sisältä</a:t>
            </a:r>
            <a:endParaRPr lang="en-US" sz="2800" dirty="0"/>
          </a:p>
          <a:p>
            <a:pPr lvl="1"/>
            <a:r>
              <a:rPr lang="en-US" dirty="0" err="1"/>
              <a:t>Esimerkiksi</a:t>
            </a:r>
            <a:r>
              <a:rPr lang="en-US" dirty="0"/>
              <a:t> </a:t>
            </a:r>
            <a:r>
              <a:rPr lang="en-US" dirty="0" err="1"/>
              <a:t>työntekijä</a:t>
            </a:r>
            <a:endParaRPr lang="en-US" sz="2400" dirty="0"/>
          </a:p>
          <a:p>
            <a:pPr lvl="0"/>
            <a:r>
              <a:rPr lang="en-US" dirty="0"/>
              <a:t>ARP Spoofing</a:t>
            </a:r>
            <a:endParaRPr lang="en-US" sz="2800" dirty="0"/>
          </a:p>
          <a:p>
            <a:pPr lvl="0"/>
            <a:r>
              <a:rPr lang="en-US" dirty="0" err="1"/>
              <a:t>Fyysinen</a:t>
            </a:r>
            <a:r>
              <a:rPr lang="en-US" dirty="0"/>
              <a:t> </a:t>
            </a:r>
            <a:r>
              <a:rPr lang="en-US" dirty="0" err="1"/>
              <a:t>murtautuminen</a:t>
            </a:r>
            <a:r>
              <a:rPr lang="en-US" dirty="0"/>
              <a:t> </a:t>
            </a:r>
            <a:r>
              <a:rPr lang="en-US" dirty="0" err="1"/>
              <a:t>palvelimelle</a:t>
            </a:r>
            <a:endParaRPr lang="en-US" sz="2800" dirty="0"/>
          </a:p>
          <a:p>
            <a:pPr lvl="0"/>
            <a:r>
              <a:rPr lang="en-US" dirty="0" err="1"/>
              <a:t>WLANiin</a:t>
            </a:r>
            <a:r>
              <a:rPr lang="en-US" dirty="0"/>
              <a:t> </a:t>
            </a:r>
            <a:r>
              <a:rPr lang="en-US" dirty="0" err="1"/>
              <a:t>kohdistuvat</a:t>
            </a:r>
            <a:r>
              <a:rPr lang="en-US" dirty="0"/>
              <a:t> </a:t>
            </a:r>
            <a:r>
              <a:rPr lang="en-US" dirty="0" err="1"/>
              <a:t>hyökkäykset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Torjuminen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Palomuuri</a:t>
            </a:r>
          </a:p>
          <a:p>
            <a:pPr lvl="1"/>
            <a:r>
              <a:rPr lang="fi-FI" dirty="0" err="1" smtClean="0"/>
              <a:t>Sisääntuleva</a:t>
            </a:r>
            <a:r>
              <a:rPr lang="fi-FI" dirty="0" smtClean="0"/>
              <a:t> ja ulosmenevä</a:t>
            </a:r>
          </a:p>
          <a:p>
            <a:pPr lvl="1"/>
            <a:r>
              <a:rPr lang="fi-FI" dirty="0" smtClean="0"/>
              <a:t>Säännöt</a:t>
            </a:r>
          </a:p>
          <a:p>
            <a:pPr lvl="1"/>
            <a:r>
              <a:rPr lang="fi-FI" dirty="0" smtClean="0"/>
              <a:t>Päivittäisi uusimmat uhkatiedot automaattisesti pilvestä</a:t>
            </a:r>
          </a:p>
          <a:p>
            <a:r>
              <a:rPr lang="fi-FI" dirty="0" smtClean="0"/>
              <a:t>Käyttöoikeuksien hallinta</a:t>
            </a:r>
          </a:p>
          <a:p>
            <a:r>
              <a:rPr lang="fi-FI" dirty="0" err="1" smtClean="0"/>
              <a:t>VLANit</a:t>
            </a: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73" y="4509120"/>
            <a:ext cx="7169461" cy="1850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70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29</TotalTime>
  <Words>153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Kampusverkon suunnittelu</vt:lpstr>
      <vt:lpstr>Kampus</vt:lpstr>
      <vt:lpstr>Palvelut</vt:lpstr>
      <vt:lpstr>Kaistankäytön arviot</vt:lpstr>
      <vt:lpstr>Verkon toteutus</vt:lpstr>
      <vt:lpstr>Osoitteidenjako</vt:lpstr>
      <vt:lpstr>Mahdolliset uhat verkolle</vt:lpstr>
      <vt:lpstr>Torjuminen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Kampusverkon suunnittelu</dc:title>
  <dc:creator>Joni Korpihalkola</dc:creator>
  <cp:lastModifiedBy>Joni Korpihalkola</cp:lastModifiedBy>
  <cp:revision>6</cp:revision>
  <dcterms:created xsi:type="dcterms:W3CDTF">2017-04-19T09:44:03Z</dcterms:created>
  <dcterms:modified xsi:type="dcterms:W3CDTF">2017-04-19T11:48:13Z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