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60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6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1331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3984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299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6111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568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883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51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6478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175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49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6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005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679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99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3458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438F92-C692-46CF-BAF8-147BC436E966}" type="datetimeFigureOut">
              <a:rPr lang="fi-FI" smtClean="0"/>
              <a:t>27.4.2017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1E32C0-8638-4D57-8C0C-032A4794D70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957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Maze 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Joni Korpihalkola, Joonas Mankinen, Niko Poutanen</a:t>
            </a:r>
          </a:p>
        </p:txBody>
      </p:sp>
    </p:spTree>
    <p:extLst>
      <p:ext uri="{BB962C8B-B14F-4D97-AF65-F5344CB8AC3E}">
        <p14:creationId xmlns:p14="http://schemas.microsoft.com/office/powerpoint/2010/main" val="15870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gyazo.com/ee1996ba2e55daff52a3411aaeeb8a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20" y="466726"/>
            <a:ext cx="9743129" cy="531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0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tehtiin?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Labyrinttipeli, jossa mahdollisuus valita listasta erilaisia labyrinttejä</a:t>
            </a:r>
          </a:p>
          <a:p>
            <a:r>
              <a:rPr lang="fi-FI" dirty="0"/>
              <a:t>Ohjelma mittaa aikaa labyrintin suorittamiseen</a:t>
            </a:r>
          </a:p>
          <a:p>
            <a:r>
              <a:rPr lang="fi-FI" dirty="0"/>
              <a:t>Kun maali löytyy, aika tallentuu tiedostoon labyrintin ja pelaajan nimen kanssa</a:t>
            </a:r>
          </a:p>
          <a:p>
            <a:r>
              <a:rPr lang="fi-FI" dirty="0"/>
              <a:t>Highscores sivu pelissä näyttää highscores.txt tiedoston sisällön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738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ongelmia/haasteita?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Highscores.txt tiedoston avaaminen ei onnistu välillä </a:t>
            </a:r>
            <a:r>
              <a:rPr lang="fi-FI" dirty="0">
                <a:sym typeface="Wingdings" panose="05000000000000000000" pitchFamily="2" charset="2"/>
              </a:rPr>
              <a:t></a:t>
            </a:r>
            <a:r>
              <a:rPr lang="fi-FI" dirty="0"/>
              <a:t> ohjelma kaatuu</a:t>
            </a:r>
          </a:p>
          <a:p>
            <a:r>
              <a:rPr lang="fi-FI" dirty="0"/>
              <a:t>Pelihahmon liikuttaminen labyrintissä</a:t>
            </a:r>
          </a:p>
          <a:p>
            <a:pPr lvl="1"/>
            <a:r>
              <a:rPr lang="fi-FI" dirty="0"/>
              <a:t>Hahmon saaminen ylipäänsä liikkumaan</a:t>
            </a:r>
          </a:p>
          <a:p>
            <a:pPr lvl="1"/>
            <a:r>
              <a:rPr lang="fi-FI" dirty="0"/>
              <a:t>Seinien läpäisy ei mahdollista</a:t>
            </a:r>
          </a:p>
          <a:p>
            <a:r>
              <a:rPr lang="fi-FI" dirty="0"/>
              <a:t>Alkuun pääseminen, työn toteutus </a:t>
            </a:r>
          </a:p>
          <a:p>
            <a:pPr lvl="1"/>
            <a:r>
              <a:rPr lang="fi-FI" dirty="0"/>
              <a:t>Luokkien suunnittelu</a:t>
            </a:r>
          </a:p>
          <a:p>
            <a:r>
              <a:rPr lang="fi-FI" dirty="0"/>
              <a:t>Huonon ajankäytön takia jäi toteuttamatta muutamia ominaisuuksia</a:t>
            </a:r>
          </a:p>
        </p:txBody>
      </p:sp>
    </p:spTree>
    <p:extLst>
      <p:ext uri="{BB962C8B-B14F-4D97-AF65-F5344CB8AC3E}">
        <p14:creationId xmlns:p14="http://schemas.microsoft.com/office/powerpoint/2010/main" val="8015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opittiin?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Lisää C# ohjelmoinnista</a:t>
            </a:r>
          </a:p>
          <a:p>
            <a:pPr lvl="1"/>
            <a:r>
              <a:rPr lang="fi-FI" dirty="0"/>
              <a:t>UWP sovellukset, ikkunoiden luonti, XAML </a:t>
            </a:r>
          </a:p>
          <a:p>
            <a:r>
              <a:rPr lang="fi-FI" dirty="0"/>
              <a:t>Ohjelmointiprojektin tekemistä ja suunnittelua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248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Puutteita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Ratkaisualgoritmin sovittaminen ohjelmaan</a:t>
            </a:r>
          </a:p>
          <a:p>
            <a:r>
              <a:rPr lang="fi-FI" dirty="0"/>
              <a:t>Highscores tulosten vieminen nettiin </a:t>
            </a:r>
          </a:p>
          <a:p>
            <a:r>
              <a:rPr lang="fi-FI" dirty="0"/>
              <a:t>Labyrinttien tekeminen itse</a:t>
            </a:r>
          </a:p>
          <a:p>
            <a:r>
              <a:rPr lang="fi-FI" dirty="0"/>
              <a:t>Labyrinttien generointi</a:t>
            </a:r>
          </a:p>
          <a:p>
            <a:r>
              <a:rPr lang="fi-FI" dirty="0"/>
              <a:t>Erikokoiset labyrintit</a:t>
            </a:r>
          </a:p>
          <a:p>
            <a:r>
              <a:rPr lang="fi-FI" dirty="0" err="1"/>
              <a:t>Highscore</a:t>
            </a:r>
            <a:r>
              <a:rPr lang="fi-FI" dirty="0"/>
              <a:t> </a:t>
            </a:r>
            <a:r>
              <a:rPr lang="fi-FI"/>
              <a:t>listan lajittelu ajan mukaan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2651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1" y="-447675"/>
            <a:ext cx="10018713" cy="1752599"/>
          </a:xfrm>
        </p:spPr>
        <p:txBody>
          <a:bodyPr/>
          <a:lstStyle/>
          <a:p>
            <a:r>
              <a:rPr lang="fi-FI" dirty="0"/>
              <a:t>Kuvia pelistä</a:t>
            </a:r>
          </a:p>
        </p:txBody>
      </p:sp>
      <p:pic>
        <p:nvPicPr>
          <p:cNvPr id="1028" name="Picture 4" descr="https://i.gyazo.com/80d02d72ab809a97b9649d50d9be9f8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978991"/>
            <a:ext cx="9391650" cy="513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0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gyazo.com/45cbc8b86c3d841b6657715178e2438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83" y="514350"/>
            <a:ext cx="9237067" cy="50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3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.gyazo.com/aa8949cd24c7e6aee60f0b147b1034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488037"/>
            <a:ext cx="9267825" cy="505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4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.gyazo.com/c6db3be7ec65b913fa1e1163d8a1c7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20" y="600075"/>
            <a:ext cx="9443279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43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104</TotalTime>
  <Words>128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Maze Puzzle</vt:lpstr>
      <vt:lpstr>Mitä tehtiin?</vt:lpstr>
      <vt:lpstr>Mitä ongelmia/haasteita?</vt:lpstr>
      <vt:lpstr>Mitä opittiin?</vt:lpstr>
      <vt:lpstr>Puutteita</vt:lpstr>
      <vt:lpstr>Kuvia pelistä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Puzzle</dc:title>
  <dc:creator>niko</dc:creator>
  <cp:lastModifiedBy>Korpihalkola Joni</cp:lastModifiedBy>
  <cp:revision>29</cp:revision>
  <dcterms:created xsi:type="dcterms:W3CDTF">2017-04-26T15:20:30Z</dcterms:created>
  <dcterms:modified xsi:type="dcterms:W3CDTF">2017-04-27T18:56:46Z</dcterms:modified>
</cp:coreProperties>
</file>