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79" r:id="rId7"/>
    <p:sldId id="260" r:id="rId8"/>
    <p:sldId id="280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Claudio" initials="LC" lastIdx="1" clrIdx="0">
    <p:extLst>
      <p:ext uri="{19B8F6BF-5375-455C-9EA6-DF929625EA0E}">
        <p15:presenceInfo xmlns:p15="http://schemas.microsoft.com/office/powerpoint/2012/main" userId="S-1-5-21-3923910895-3591622513-1770095921-15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159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75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04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498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1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90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409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1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9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1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20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61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7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02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01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2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0832-985C-4EBD-8EE4-17AF6F63FA8F}" type="datetimeFigureOut">
              <a:rPr lang="es-PE" smtClean="0"/>
              <a:t>01/04/2015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6C749D-A307-4E16-8F00-7099B8F3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56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1629" y="347047"/>
            <a:ext cx="8915399" cy="1126283"/>
          </a:xfrm>
        </p:spPr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APLICATIVO </a:t>
            </a:r>
            <a:r>
              <a:rPr lang="es-PE" sz="36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” </a:t>
            </a:r>
            <a:r>
              <a:rPr lang="es-PE" sz="36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RESERVAS ONLINE”</a:t>
            </a:r>
            <a:endParaRPr lang="es-PE" sz="36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12" y="2344572"/>
            <a:ext cx="2477064" cy="32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pic>
        <p:nvPicPr>
          <p:cNvPr id="1026" name="Picture 2" descr="http://www.sutecal.com/WebRoot/StoreLES/Shops/63013203/MediaGallery/Inicio/Inicio/Botones_Sutecal/registr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5" y="3158296"/>
            <a:ext cx="2720459" cy="283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415" y="3374038"/>
            <a:ext cx="3721994" cy="2803175"/>
          </a:xfrm>
          <a:prstGeom prst="rect">
            <a:avLst/>
          </a:prstGeom>
        </p:spPr>
      </p:pic>
      <p:sp>
        <p:nvSpPr>
          <p:cNvPr id="5" name="Flecha a la derecha con bandas 4"/>
          <p:cNvSpPr/>
          <p:nvPr/>
        </p:nvSpPr>
        <p:spPr>
          <a:xfrm rot="19037288">
            <a:off x="2361831" y="2356607"/>
            <a:ext cx="1410046" cy="10174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Picture 2" descr="http://www.neilsrecruitment.co.uk/wp-content/uploads/2013/07/Excel-logo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40" y="1535369"/>
            <a:ext cx="1329954" cy="1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a la derecha con bandas 9"/>
          <p:cNvSpPr/>
          <p:nvPr/>
        </p:nvSpPr>
        <p:spPr>
          <a:xfrm rot="2440939">
            <a:off x="6524049" y="2044826"/>
            <a:ext cx="1410046" cy="10174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/>
          <p:cNvSpPr txBox="1"/>
          <p:nvPr/>
        </p:nvSpPr>
        <p:spPr>
          <a:xfrm>
            <a:off x="4167273" y="2973630"/>
            <a:ext cx="271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Aplicativo de Reservas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52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pic>
        <p:nvPicPr>
          <p:cNvPr id="9" name="Picture 2" descr="http://www.neilsrecruitment.co.uk/wp-content/uploads/2013/07/Excel-log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52" y="2493319"/>
            <a:ext cx="1329954" cy="1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31645" y="4042260"/>
            <a:ext cx="271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Aplicativo de Reservas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5383303" y="2934264"/>
            <a:ext cx="4443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smtClean="0"/>
              <a:t>Reservar artículos.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smtClean="0"/>
              <a:t>Transferir artículos entre reservas.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smtClean="0"/>
              <a:t>Consultar artículos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smtClean="0"/>
              <a:t>Control por usuario administrador(Jefe)</a:t>
            </a:r>
            <a:endParaRPr lang="es-PE" dirty="0"/>
          </a:p>
        </p:txBody>
      </p:sp>
      <p:sp>
        <p:nvSpPr>
          <p:cNvPr id="11" name="Flecha a la derecha con bandas 10"/>
          <p:cNvSpPr/>
          <p:nvPr/>
        </p:nvSpPr>
        <p:spPr>
          <a:xfrm>
            <a:off x="3541690" y="2979546"/>
            <a:ext cx="1410046" cy="10174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4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DIFICULTADES</a:t>
            </a:r>
            <a:endParaRPr lang="es-PE" dirty="0"/>
          </a:p>
        </p:txBody>
      </p:sp>
      <p:pic>
        <p:nvPicPr>
          <p:cNvPr id="2050" name="Picture 2" descr="http://cdn.flaticon.com/png/256/245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75" y="22476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.jimdo.com/www45/o/s63733d09cab730d7/img/i08e0c185dc358414/1331423363/std/digitacion-de-documentos-hacemos-trabajos-a-computador-entrega-de-documentos-realizacion-de-trabajos-para-estudiantes-de-colegios-universidades-institutos-escuelas-et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9" y="1180451"/>
            <a:ext cx="191492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trycia.com/inicio/media/k2/items/cache/3707d8f2be163bd14c78cf07586f13bb_X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9" y="2894951"/>
            <a:ext cx="1914928" cy="19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riarfazer.net/wp-content/uploads/2012/05/como-verificar-links-quebrados-de-sit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9" y="4809879"/>
            <a:ext cx="1914928" cy="17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9664505" y="178659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accent1">
                    <a:lumMod val="75000"/>
                  </a:schemeClr>
                </a:solidFill>
              </a:rPr>
              <a:t>DIGITACIÓN</a:t>
            </a:r>
            <a:endParaRPr lang="es-P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49203" y="3852415"/>
            <a:ext cx="238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accent1">
                    <a:lumMod val="75000"/>
                  </a:schemeClr>
                </a:solidFill>
              </a:rPr>
              <a:t>VERIFICACIÓN</a:t>
            </a:r>
            <a:endParaRPr lang="es-P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549203" y="5701104"/>
            <a:ext cx="252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accent1">
                    <a:lumMod val="75000"/>
                  </a:schemeClr>
                </a:solidFill>
              </a:rPr>
              <a:t>CORRECCIÓN</a:t>
            </a:r>
            <a:endParaRPr lang="es-P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</a:t>
            </a:r>
            <a:r>
              <a:rPr lang="es-PE" dirty="0" smtClean="0"/>
              <a:t>olución</a:t>
            </a:r>
            <a:endParaRPr lang="es-PE" dirty="0"/>
          </a:p>
        </p:txBody>
      </p:sp>
      <p:pic>
        <p:nvPicPr>
          <p:cNvPr id="4" name="Picture 2" descr="http://www.sutecal.com/WebRoot/StoreLES/Shops/63013203/MediaGallery/Inicio/Inicio/Botones_Sutecal/registr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7" y="1712668"/>
            <a:ext cx="2634270" cy="26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32" y="1442435"/>
            <a:ext cx="2962141" cy="2146166"/>
          </a:xfrm>
          <a:prstGeom prst="rect">
            <a:avLst/>
          </a:prstGeom>
        </p:spPr>
      </p:pic>
      <p:sp>
        <p:nvSpPr>
          <p:cNvPr id="7" name="Flecha a la derecha con bandas 6"/>
          <p:cNvSpPr/>
          <p:nvPr/>
        </p:nvSpPr>
        <p:spPr>
          <a:xfrm rot="2613707">
            <a:off x="3588866" y="3436909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a la derecha con bandas 8"/>
          <p:cNvSpPr/>
          <p:nvPr/>
        </p:nvSpPr>
        <p:spPr>
          <a:xfrm rot="18365856">
            <a:off x="7440505" y="3612224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Picture 2" descr="http://www.neilsrecruitment.co.uk/wp-content/uploads/2013/07/Excel-logo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43" y="4496022"/>
            <a:ext cx="1329954" cy="1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/>
          <p:nvPr/>
        </p:nvCxnSpPr>
        <p:spPr>
          <a:xfrm>
            <a:off x="4868214" y="4224270"/>
            <a:ext cx="1970468" cy="1803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689731" y="4082603"/>
            <a:ext cx="1968646" cy="2253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</a:t>
            </a:r>
            <a:r>
              <a:rPr lang="es-PE" dirty="0" smtClean="0"/>
              <a:t>olución</a:t>
            </a:r>
            <a:endParaRPr lang="es-PE" dirty="0"/>
          </a:p>
        </p:txBody>
      </p:sp>
      <p:pic>
        <p:nvPicPr>
          <p:cNvPr id="4" name="Picture 2" descr="http://www.sutecal.com/WebRoot/StoreLES/Shops/63013203/MediaGallery/Inicio/Inicio/Botones_Sutecal/registr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7" y="1712668"/>
            <a:ext cx="2634270" cy="26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32" y="1442435"/>
            <a:ext cx="2962141" cy="2146166"/>
          </a:xfrm>
          <a:prstGeom prst="rect">
            <a:avLst/>
          </a:prstGeom>
        </p:spPr>
      </p:pic>
      <p:pic>
        <p:nvPicPr>
          <p:cNvPr id="3074" name="Picture 2" descr="http://happiinc.com/wp-content/uploads/2014/05/Lap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54" y="4340182"/>
            <a:ext cx="4423719" cy="25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a la derecha con bandas 6"/>
          <p:cNvSpPr/>
          <p:nvPr/>
        </p:nvSpPr>
        <p:spPr>
          <a:xfrm rot="2613707">
            <a:off x="3588866" y="3436909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a la derecha con bandas 8"/>
          <p:cNvSpPr/>
          <p:nvPr/>
        </p:nvSpPr>
        <p:spPr>
          <a:xfrm rot="18365856">
            <a:off x="7440505" y="3612224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110" y="4442983"/>
            <a:ext cx="2640059" cy="13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FUNCIONAMIENTO</a:t>
            </a:r>
            <a:endParaRPr lang="es-PE" dirty="0"/>
          </a:p>
        </p:txBody>
      </p:sp>
      <p:pic>
        <p:nvPicPr>
          <p:cNvPr id="4" name="Picture 2" descr="http://www.sutecal.com/WebRoot/StoreLES/Shops/63013203/MediaGallery/Inicio/Inicio/Botones_Sutecal/registr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2" y="4060870"/>
            <a:ext cx="2521971" cy="26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71" y="4542218"/>
            <a:ext cx="2962141" cy="21461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11" y="2513015"/>
            <a:ext cx="1788529" cy="1788529"/>
          </a:xfrm>
          <a:prstGeom prst="rect">
            <a:avLst/>
          </a:prstGeom>
        </p:spPr>
      </p:pic>
      <p:pic>
        <p:nvPicPr>
          <p:cNvPr id="1026" name="Picture 2" descr="http://vpslink.com/images/homepage/heros/2/bo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68" y="2415058"/>
            <a:ext cx="1894792" cy="151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a la derecha con bandas 12"/>
          <p:cNvSpPr/>
          <p:nvPr/>
        </p:nvSpPr>
        <p:spPr>
          <a:xfrm rot="18561989">
            <a:off x="2063482" y="3771816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a la derecha con bandas 13"/>
          <p:cNvSpPr/>
          <p:nvPr/>
        </p:nvSpPr>
        <p:spPr>
          <a:xfrm>
            <a:off x="4570907" y="2941152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 a la derecha con bandas 14"/>
          <p:cNvSpPr/>
          <p:nvPr/>
        </p:nvSpPr>
        <p:spPr>
          <a:xfrm>
            <a:off x="7598021" y="2837199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3040897" y="4060870"/>
            <a:ext cx="1519707" cy="377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RESERVA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00731" y="4013915"/>
            <a:ext cx="151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RESERVA-DETALLES</a:t>
            </a:r>
            <a:endParaRPr lang="es-PE" dirty="0"/>
          </a:p>
        </p:txBody>
      </p:sp>
      <p:pic>
        <p:nvPicPr>
          <p:cNvPr id="1036" name="Picture 12" descr="http://images.all-free-download.com/images/graphiclarge/reports_984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433" y="1633887"/>
            <a:ext cx="1886759" cy="18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8730433" y="888651"/>
            <a:ext cx="215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REQUERIMIENTO DE MATERIALES</a:t>
            </a:r>
            <a:endParaRPr lang="es-PE" dirty="0"/>
          </a:p>
        </p:txBody>
      </p:sp>
      <p:sp>
        <p:nvSpPr>
          <p:cNvPr id="24" name="Flecha a la derecha con bandas 23"/>
          <p:cNvSpPr/>
          <p:nvPr/>
        </p:nvSpPr>
        <p:spPr>
          <a:xfrm rot="5400000">
            <a:off x="9244414" y="3661748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FUNCIONAMIENTO</a:t>
            </a:r>
            <a:endParaRPr lang="es-PE" dirty="0"/>
          </a:p>
        </p:txBody>
      </p:sp>
      <p:pic>
        <p:nvPicPr>
          <p:cNvPr id="4" name="Picture 2" descr="http://www.sutecal.com/WebRoot/StoreLES/Shops/63013203/MediaGallery/Inicio/Inicio/Botones_Sutecal/registr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2" y="4060870"/>
            <a:ext cx="2521971" cy="26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11" y="2513015"/>
            <a:ext cx="1788529" cy="1788529"/>
          </a:xfrm>
          <a:prstGeom prst="rect">
            <a:avLst/>
          </a:prstGeom>
        </p:spPr>
      </p:pic>
      <p:sp>
        <p:nvSpPr>
          <p:cNvPr id="13" name="Flecha a la derecha con bandas 12"/>
          <p:cNvSpPr/>
          <p:nvPr/>
        </p:nvSpPr>
        <p:spPr>
          <a:xfrm rot="18561989">
            <a:off x="2063482" y="3771816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a la derecha con bandas 13"/>
          <p:cNvSpPr/>
          <p:nvPr/>
        </p:nvSpPr>
        <p:spPr>
          <a:xfrm>
            <a:off x="4715556" y="3298989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3040897" y="4060870"/>
            <a:ext cx="1519707" cy="377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RESERVA</a:t>
            </a:r>
            <a:endParaRPr lang="es-PE" dirty="0"/>
          </a:p>
        </p:txBody>
      </p:sp>
      <p:sp>
        <p:nvSpPr>
          <p:cNvPr id="19" name="Flecha a la derecha con bandas 18"/>
          <p:cNvSpPr/>
          <p:nvPr/>
        </p:nvSpPr>
        <p:spPr>
          <a:xfrm rot="19759546">
            <a:off x="4633156" y="2338878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Flecha a la derecha con bandas 19"/>
          <p:cNvSpPr/>
          <p:nvPr/>
        </p:nvSpPr>
        <p:spPr>
          <a:xfrm rot="1575303">
            <a:off x="4672093" y="4403380"/>
            <a:ext cx="858794" cy="704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5574350" y="2305318"/>
            <a:ext cx="23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ITEM X ITEM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676972" y="3383976"/>
            <a:ext cx="23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NOTA DE INGRESO</a:t>
            </a:r>
            <a:endParaRPr lang="es-P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702940" y="4679325"/>
            <a:ext cx="23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CARGA POR EXCEL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36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53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Comic Sans MS</vt:lpstr>
      <vt:lpstr>Wingdings</vt:lpstr>
      <vt:lpstr>Wingdings 3</vt:lpstr>
      <vt:lpstr>Espiral</vt:lpstr>
      <vt:lpstr>Presentación de PowerPoint</vt:lpstr>
      <vt:lpstr>SITUACIÓN ACTUAL</vt:lpstr>
      <vt:lpstr>SITUACIÓN ACTUAL</vt:lpstr>
      <vt:lpstr>DIFICULTADES</vt:lpstr>
      <vt:lpstr>Solución</vt:lpstr>
      <vt:lpstr>Solución</vt:lpstr>
      <vt:lpstr>FUNCIONAMIENTO</vt:lpstr>
      <vt:lpstr>FUNCIONAMIENTO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OVERPRIME MANUFACTURING</dc:title>
  <dc:creator>Luis Claudio</dc:creator>
  <cp:lastModifiedBy>Luis Claudio</cp:lastModifiedBy>
  <cp:revision>38</cp:revision>
  <dcterms:created xsi:type="dcterms:W3CDTF">2014-11-21T16:08:49Z</dcterms:created>
  <dcterms:modified xsi:type="dcterms:W3CDTF">2015-04-01T15:51:26Z</dcterms:modified>
</cp:coreProperties>
</file>