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mmittee@orc.run" TargetMode="External"/><Relationship Id="rId2" Type="http://schemas.openxmlformats.org/officeDocument/2006/relationships/hyperlink" Target="http://www.orc.ru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Secretary@orc.ru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ay@orc.ru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73E6-726C-4813-8878-A126DC390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ORC Media Report </a:t>
            </a:r>
            <a:br>
              <a:rPr lang="en-GB" dirty="0"/>
            </a:br>
            <a:r>
              <a:rPr lang="en-GB" dirty="0"/>
              <a:t>2018-19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50EEB-2998-46D5-B382-D8A26C8D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 Davies</a:t>
            </a:r>
          </a:p>
        </p:txBody>
      </p:sp>
    </p:spTree>
    <p:extLst>
      <p:ext uri="{BB962C8B-B14F-4D97-AF65-F5344CB8AC3E}">
        <p14:creationId xmlns:p14="http://schemas.microsoft.com/office/powerpoint/2010/main" val="310113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3E96C-11AE-4F03-9D9C-21945F6E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Since the last AGM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73EE70-85B5-4671-8C08-C8E00D2E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23923"/>
          </a:xfrm>
        </p:spPr>
        <p:txBody>
          <a:bodyPr>
            <a:normAutofit/>
          </a:bodyPr>
          <a:lstStyle/>
          <a:p>
            <a:r>
              <a:rPr lang="en-GB" dirty="0"/>
              <a:t>Media role was created at the last AGM </a:t>
            </a:r>
          </a:p>
          <a:p>
            <a:r>
              <a:rPr lang="en-GB" dirty="0"/>
              <a:t>Since then</a:t>
            </a:r>
          </a:p>
          <a:p>
            <a:pPr lvl="1"/>
            <a:r>
              <a:rPr lang="en-GB" dirty="0"/>
              <a:t>Website migrated to </a:t>
            </a:r>
            <a:r>
              <a:rPr lang="en-GB" dirty="0">
                <a:hlinkClick r:id="rId2"/>
              </a:rPr>
              <a:t>www.orc.run</a:t>
            </a:r>
            <a:endParaRPr lang="en-GB" dirty="0"/>
          </a:p>
          <a:p>
            <a:pPr lvl="2"/>
            <a:r>
              <a:rPr lang="en-GB" dirty="0"/>
              <a:t>Lots of new content</a:t>
            </a:r>
          </a:p>
          <a:p>
            <a:pPr lvl="1"/>
            <a:r>
              <a:rPr lang="en-GB" dirty="0"/>
              <a:t>Kit and Membership Store</a:t>
            </a:r>
          </a:p>
          <a:p>
            <a:pPr lvl="1"/>
            <a:r>
              <a:rPr lang="en-GB" dirty="0"/>
              <a:t>Events store (</a:t>
            </a:r>
            <a:r>
              <a:rPr lang="en-GB" dirty="0" err="1"/>
              <a:t>Gunby</a:t>
            </a:r>
            <a:r>
              <a:rPr lang="en-GB" dirty="0"/>
              <a:t> Gallop/Thunder run)</a:t>
            </a:r>
          </a:p>
          <a:p>
            <a:pPr lvl="1"/>
            <a:r>
              <a:rPr lang="en-GB" dirty="0"/>
              <a:t>Group registered with Parkrun</a:t>
            </a:r>
          </a:p>
          <a:p>
            <a:pPr lvl="1"/>
            <a:r>
              <a:rPr lang="en-GB" dirty="0"/>
              <a:t>Online Jog leaders calendar</a:t>
            </a:r>
          </a:p>
          <a:p>
            <a:pPr lvl="1"/>
            <a:r>
              <a:rPr lang="en-GB" dirty="0"/>
              <a:t>Points challenges</a:t>
            </a:r>
          </a:p>
          <a:p>
            <a:pPr lvl="1"/>
            <a:r>
              <a:rPr lang="en-GB" dirty="0"/>
              <a:t>Email addresses for chairman and secretary</a:t>
            </a:r>
          </a:p>
          <a:p>
            <a:pPr lvl="2"/>
            <a:r>
              <a:rPr lang="en-GB" dirty="0" err="1">
                <a:hlinkClick r:id="rId3"/>
              </a:rPr>
              <a:t>committee@orc.run</a:t>
            </a:r>
            <a:endParaRPr lang="en-GB" dirty="0"/>
          </a:p>
          <a:p>
            <a:pPr lvl="2"/>
            <a:r>
              <a:rPr lang="en-GB" dirty="0" err="1">
                <a:hlinkClick r:id="rId4"/>
              </a:rPr>
              <a:t>Secretary@orc.run</a:t>
            </a:r>
            <a:endParaRPr lang="en-GB" dirty="0"/>
          </a:p>
          <a:p>
            <a:pPr lvl="2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89375-97E8-46BE-B16B-F13201DD0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47" y="303676"/>
            <a:ext cx="6119323" cy="28338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573CE-43B5-4E4E-801D-7E362B8E5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747" y="3615654"/>
            <a:ext cx="6204351" cy="3134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041A4976-EE38-4E50-A16A-3092968CA958}"/>
              </a:ext>
            </a:extLst>
          </p:cNvPr>
          <p:cNvSpPr/>
          <p:nvPr/>
        </p:nvSpPr>
        <p:spPr>
          <a:xfrm rot="5400000">
            <a:off x="7810151" y="2872455"/>
            <a:ext cx="1585519" cy="9143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3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20D0-85B7-4B37-9600-0C481E19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D909-B911-4CDC-AAD5-BD1F48EC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Top level domain registration - 								£19.88 /year</a:t>
            </a:r>
          </a:p>
          <a:p>
            <a:r>
              <a:rPr lang="en-GB" dirty="0"/>
              <a:t>Hosting costs - Free at the moment (would be £4.62 /month)		£0.00 /year</a:t>
            </a:r>
          </a:p>
          <a:p>
            <a:r>
              <a:rPr lang="en-GB" dirty="0"/>
              <a:t>Email accounts - 											£8.28 /year</a:t>
            </a:r>
          </a:p>
          <a:p>
            <a:r>
              <a:rPr lang="en-GB" dirty="0"/>
              <a:t>Kit and Membership Store costs – Free at the moment 			£0.00 /year</a:t>
            </a:r>
          </a:p>
          <a:p>
            <a:pPr lvl="1"/>
            <a:r>
              <a:rPr lang="en-GB" dirty="0"/>
              <a:t>May increase to £15 per opening cycle </a:t>
            </a:r>
            <a:br>
              <a:rPr lang="en-GB" dirty="0"/>
            </a:br>
            <a:r>
              <a:rPr lang="en-GB" dirty="0"/>
              <a:t>if we add more products (although we </a:t>
            </a:r>
            <a:br>
              <a:rPr lang="en-GB" dirty="0"/>
            </a:br>
            <a:r>
              <a:rPr lang="en-GB" dirty="0"/>
              <a:t>should be able to avoid this cost)</a:t>
            </a:r>
          </a:p>
          <a:p>
            <a:r>
              <a:rPr lang="en-GB" dirty="0"/>
              <a:t>Events store costs – Free										£0.00 /year</a:t>
            </a:r>
          </a:p>
          <a:p>
            <a:r>
              <a:rPr lang="en-GB" dirty="0"/>
              <a:t>Advertising </a:t>
            </a:r>
            <a:r>
              <a:rPr lang="en-GB" dirty="0" err="1"/>
              <a:t>Gunby</a:t>
            </a:r>
            <a:r>
              <a:rPr lang="en-GB" dirty="0"/>
              <a:t> Gallop on Facebook - £5						£5.00 /year</a:t>
            </a:r>
          </a:p>
          <a:p>
            <a:pPr marL="0" indent="0">
              <a:buNone/>
            </a:pPr>
            <a:r>
              <a:rPr lang="en-GB" b="1" dirty="0"/>
              <a:t>												Currently 	£33.16 /year</a:t>
            </a:r>
          </a:p>
          <a:p>
            <a:pPr marL="0" indent="0">
              <a:buNone/>
            </a:pPr>
            <a:r>
              <a:rPr lang="en-GB" i="1" dirty="0"/>
              <a:t>If we become liable for hosting costs and kit store, this will rise to  ~	£88.60 /year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12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6DA0-1BDA-4F85-BFE1-2A790C23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 for 2020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4EC4-995C-47CD-B3C6-3ECFAE0E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43868"/>
            <a:ext cx="8596668" cy="3197494"/>
          </a:xfrm>
        </p:spPr>
        <p:txBody>
          <a:bodyPr/>
          <a:lstStyle/>
          <a:p>
            <a:r>
              <a:rPr lang="en-GB" dirty="0"/>
              <a:t>A number of members have commented that providing information only to the Facebook group isn’t ideal.</a:t>
            </a:r>
          </a:p>
          <a:p>
            <a:pPr lvl="1"/>
            <a:r>
              <a:rPr lang="en-GB" dirty="0"/>
              <a:t>Look into other ways of communicating</a:t>
            </a:r>
          </a:p>
          <a:p>
            <a:r>
              <a:rPr lang="en-GB" dirty="0"/>
              <a:t>Complete migration of </a:t>
            </a:r>
            <a:r>
              <a:rPr lang="en-GB" dirty="0" err="1"/>
              <a:t>Paypal</a:t>
            </a:r>
            <a:r>
              <a:rPr lang="en-GB" dirty="0"/>
              <a:t> account to </a:t>
            </a:r>
            <a:r>
              <a:rPr lang="en-GB" dirty="0" err="1">
                <a:hlinkClick r:id="rId2"/>
              </a:rPr>
              <a:t>pay@orc.run</a:t>
            </a:r>
            <a:endParaRPr lang="en-GB" dirty="0"/>
          </a:p>
          <a:p>
            <a:r>
              <a:rPr lang="en-GB" dirty="0"/>
              <a:t>New feedback survey</a:t>
            </a:r>
          </a:p>
          <a:p>
            <a:r>
              <a:rPr lang="en-GB" dirty="0"/>
              <a:t>Overhaul website…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47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1EE5-D7B4-44AA-B708-03CC70C9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9672" cy="1320800"/>
          </a:xfrm>
        </p:spPr>
        <p:txBody>
          <a:bodyPr/>
          <a:lstStyle/>
          <a:p>
            <a:pPr algn="r"/>
            <a:r>
              <a:rPr lang="en-GB" dirty="0"/>
              <a:t>Plans for 2020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BA58-08C6-434F-A1DD-35AE9EC5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783" y="1930400"/>
            <a:ext cx="4842623" cy="47136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Current site is static therefore limited</a:t>
            </a:r>
          </a:p>
          <a:p>
            <a:endParaRPr lang="en-GB" dirty="0"/>
          </a:p>
          <a:p>
            <a:r>
              <a:rPr lang="en-GB" dirty="0"/>
              <a:t>New site under development</a:t>
            </a:r>
          </a:p>
          <a:p>
            <a:pPr lvl="1"/>
            <a:r>
              <a:rPr lang="en-GB" dirty="0"/>
              <a:t>Member logins</a:t>
            </a:r>
          </a:p>
          <a:p>
            <a:pPr lvl="1"/>
            <a:r>
              <a:rPr lang="en-GB" dirty="0"/>
              <a:t>Option to set up </a:t>
            </a:r>
            <a:r>
              <a:rPr lang="en-GB" dirty="0" err="1"/>
              <a:t>Paypal</a:t>
            </a:r>
            <a:r>
              <a:rPr lang="en-GB" dirty="0"/>
              <a:t> subscription</a:t>
            </a:r>
          </a:p>
          <a:p>
            <a:pPr lvl="1"/>
            <a:r>
              <a:rPr lang="en-GB" dirty="0"/>
              <a:t>New features</a:t>
            </a:r>
          </a:p>
          <a:p>
            <a:pPr lvl="2"/>
            <a:r>
              <a:rPr lang="en-GB" dirty="0"/>
              <a:t>Badges (e.g. 100 club runs, most runs last month, etc. )</a:t>
            </a:r>
          </a:p>
          <a:p>
            <a:pPr lvl="2"/>
            <a:r>
              <a:rPr lang="en-GB" dirty="0"/>
              <a:t>Re-launch Accolades with Personalisation</a:t>
            </a:r>
          </a:p>
          <a:p>
            <a:pPr lvl="2"/>
            <a:r>
              <a:rPr lang="en-GB" dirty="0"/>
              <a:t>Easier to use JL calendar</a:t>
            </a:r>
          </a:p>
          <a:p>
            <a:pPr lvl="2"/>
            <a:r>
              <a:rPr lang="en-GB" dirty="0"/>
              <a:t>Re-launch Running and Event Blog (with multiple authors)</a:t>
            </a:r>
          </a:p>
          <a:p>
            <a:pPr lvl="2"/>
            <a:r>
              <a:rPr lang="en-GB" dirty="0"/>
              <a:t>Head to head / Team challenges</a:t>
            </a:r>
          </a:p>
          <a:p>
            <a:pPr lvl="1"/>
            <a:r>
              <a:rPr lang="en-GB" dirty="0"/>
              <a:t>More green!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5A7F2-B80F-4BA3-824D-36485499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139"/>
            <a:ext cx="4698417" cy="67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F582-1FEB-4469-8552-CD41D7E5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4D6C6-D546-44F3-B253-FA0DD7187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86" y="96511"/>
            <a:ext cx="5153014" cy="66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3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194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ORC Media Report  2018-19</vt:lpstr>
      <vt:lpstr>Since the last AGM</vt:lpstr>
      <vt:lpstr>Accounts </vt:lpstr>
      <vt:lpstr>Plans for 2020 (1)</vt:lpstr>
      <vt:lpstr>Plans for 2020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 Media Report  2018-19</dc:title>
  <dc:creator>Mat Davies</dc:creator>
  <cp:lastModifiedBy>Overseal Running Club</cp:lastModifiedBy>
  <cp:revision>4</cp:revision>
  <dcterms:created xsi:type="dcterms:W3CDTF">2019-10-19T21:54:21Z</dcterms:created>
  <dcterms:modified xsi:type="dcterms:W3CDTF">2019-10-19T22:38:57Z</dcterms:modified>
</cp:coreProperties>
</file>