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28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CF84-4288-ED44-8627-70A9BAB0DE6B}" type="datetimeFigureOut">
              <a:rPr lang="en-US" smtClean="0"/>
              <a:t>04/04/19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F361-DEF2-CC42-9C99-5A7C8EC1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7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CF84-4288-ED44-8627-70A9BAB0DE6B}" type="datetimeFigureOut">
              <a:rPr lang="en-US" smtClean="0"/>
              <a:t>04/04/19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F361-DEF2-CC42-9C99-5A7C8EC1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3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CF84-4288-ED44-8627-70A9BAB0DE6B}" type="datetimeFigureOut">
              <a:rPr lang="en-US" smtClean="0"/>
              <a:t>04/04/19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F361-DEF2-CC42-9C99-5A7C8EC1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7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CF84-4288-ED44-8627-70A9BAB0DE6B}" type="datetimeFigureOut">
              <a:rPr lang="en-US" smtClean="0"/>
              <a:t>04/04/19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F361-DEF2-CC42-9C99-5A7C8EC1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CF84-4288-ED44-8627-70A9BAB0DE6B}" type="datetimeFigureOut">
              <a:rPr lang="en-US" smtClean="0"/>
              <a:t>04/04/19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F361-DEF2-CC42-9C99-5A7C8EC1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CF84-4288-ED44-8627-70A9BAB0DE6B}" type="datetimeFigureOut">
              <a:rPr lang="en-US" smtClean="0"/>
              <a:t>04/04/19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F361-DEF2-CC42-9C99-5A7C8EC1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4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CF84-4288-ED44-8627-70A9BAB0DE6B}" type="datetimeFigureOut">
              <a:rPr lang="en-US" smtClean="0"/>
              <a:t>04/04/19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F361-DEF2-CC42-9C99-5A7C8EC1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CF84-4288-ED44-8627-70A9BAB0DE6B}" type="datetimeFigureOut">
              <a:rPr lang="en-US" smtClean="0"/>
              <a:t>04/04/19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F361-DEF2-CC42-9C99-5A7C8EC1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5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CF84-4288-ED44-8627-70A9BAB0DE6B}" type="datetimeFigureOut">
              <a:rPr lang="en-US" smtClean="0"/>
              <a:t>04/04/19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F361-DEF2-CC42-9C99-5A7C8EC1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5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CF84-4288-ED44-8627-70A9BAB0DE6B}" type="datetimeFigureOut">
              <a:rPr lang="en-US" smtClean="0"/>
              <a:t>04/04/19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F361-DEF2-CC42-9C99-5A7C8EC1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8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CF84-4288-ED44-8627-70A9BAB0DE6B}" type="datetimeFigureOut">
              <a:rPr lang="en-US" smtClean="0"/>
              <a:t>04/04/19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F361-DEF2-CC42-9C99-5A7C8EC1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1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unnamed.jpg"/>
          <p:cNvPicPr>
            <a:picLocks noChangeAspect="1"/>
          </p:cNvPicPr>
          <p:nvPr userDrawn="1"/>
        </p:nvPicPr>
        <p:blipFill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6645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5CF84-4288-ED44-8627-70A9BAB0DE6B}" type="datetimeFigureOut">
              <a:rPr lang="en-US" smtClean="0"/>
              <a:t>04/04/19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DF361-DEF2-CC42-9C99-5A7C8EC13B6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/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58" b="73196"/>
          <a:stretch/>
        </p:blipFill>
        <p:spPr bwMode="auto">
          <a:xfrm>
            <a:off x="191816" y="182865"/>
            <a:ext cx="1761932" cy="119685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58" b="73196"/>
          <a:stretch/>
        </p:blipFill>
        <p:spPr bwMode="auto">
          <a:xfrm>
            <a:off x="7247120" y="173872"/>
            <a:ext cx="1761932" cy="119685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4059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58" b="73196"/>
          <a:stretch/>
        </p:blipFill>
        <p:spPr bwMode="auto">
          <a:xfrm>
            <a:off x="178753" y="176996"/>
            <a:ext cx="8836370" cy="297928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" y="3886200"/>
            <a:ext cx="9015122" cy="17526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0000"/>
                </a:solidFill>
                <a:latin typeface="Arial"/>
                <a:cs typeface="Arial"/>
              </a:rPr>
              <a:t>ADVISABLE ITEMS TO BE CARRIED BY JOG &amp; CO</a:t>
            </a:r>
          </a:p>
          <a:p>
            <a:r>
              <a:rPr lang="en-US" sz="4800" b="1" dirty="0" smtClean="0">
                <a:solidFill>
                  <a:srgbClr val="000000"/>
                </a:solidFill>
                <a:latin typeface="Arial"/>
                <a:cs typeface="Arial"/>
              </a:rPr>
              <a:t>LEADERS</a:t>
            </a:r>
            <a:endParaRPr lang="en-US" sz="48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334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smtClean="0">
                <a:latin typeface="Arial"/>
                <a:cs typeface="Arial"/>
              </a:rPr>
              <a:t>EQUIPMENT LIST</a:t>
            </a:r>
            <a:endParaRPr lang="en-GB" sz="4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 smtClean="0">
                <a:latin typeface="Arial"/>
                <a:cs typeface="Arial"/>
              </a:rPr>
              <a:t>The following list of items are advised by </a:t>
            </a:r>
            <a:r>
              <a:rPr lang="en-GB" sz="2400" smtClean="0">
                <a:latin typeface="Arial"/>
                <a:cs typeface="Arial"/>
              </a:rPr>
              <a:t>ORC, to </a:t>
            </a:r>
            <a:r>
              <a:rPr lang="en-GB" sz="2400" dirty="0" smtClean="0">
                <a:latin typeface="Arial"/>
                <a:cs typeface="Arial"/>
              </a:rPr>
              <a:t>be carried by both jog &amp; Co Leaders if they are leading a session for ORC.</a:t>
            </a:r>
          </a:p>
          <a:p>
            <a:pPr marL="0" indent="0" algn="ctr">
              <a:buNone/>
            </a:pPr>
            <a:endParaRPr lang="en-GB" sz="2400" dirty="0">
              <a:latin typeface="Arial"/>
              <a:cs typeface="Arial"/>
            </a:endParaRPr>
          </a:p>
          <a:p>
            <a:r>
              <a:rPr lang="en-GB" sz="2400" dirty="0" smtClean="0">
                <a:latin typeface="Arial"/>
                <a:cs typeface="Arial"/>
              </a:rPr>
              <a:t>Mobile Phone (fully charged)</a:t>
            </a:r>
          </a:p>
          <a:p>
            <a:r>
              <a:rPr lang="en-GB" sz="2400" dirty="0" smtClean="0">
                <a:latin typeface="Arial"/>
                <a:cs typeface="Arial"/>
              </a:rPr>
              <a:t>Small first aid kit. (minimum plasters, foil Blanket)</a:t>
            </a:r>
          </a:p>
          <a:p>
            <a:r>
              <a:rPr lang="en-GB" sz="2400" dirty="0" smtClean="0">
                <a:latin typeface="Arial"/>
                <a:cs typeface="Arial"/>
              </a:rPr>
              <a:t>Emergency Whistle.</a:t>
            </a:r>
          </a:p>
          <a:p>
            <a:r>
              <a:rPr lang="en-GB" sz="2400" dirty="0" smtClean="0">
                <a:latin typeface="Arial"/>
                <a:cs typeface="Arial"/>
              </a:rPr>
              <a:t>Water.</a:t>
            </a:r>
          </a:p>
          <a:p>
            <a:r>
              <a:rPr lang="en-GB" sz="2400" dirty="0" smtClean="0">
                <a:latin typeface="Arial"/>
                <a:cs typeface="Arial"/>
              </a:rPr>
              <a:t>Energy gel/bar (blood sugar)</a:t>
            </a:r>
          </a:p>
          <a:p>
            <a:r>
              <a:rPr lang="en-GB" sz="2400" dirty="0" smtClean="0">
                <a:latin typeface="Arial"/>
                <a:cs typeface="Arial"/>
              </a:rPr>
              <a:t>Head torch ( including spare)</a:t>
            </a:r>
          </a:p>
          <a:p>
            <a:endParaRPr lang="en-GB" sz="2400" dirty="0" smtClean="0">
              <a:latin typeface="Arial"/>
              <a:cs typeface="Arial"/>
            </a:endParaRPr>
          </a:p>
          <a:p>
            <a:endParaRPr lang="en-GB" sz="2400" dirty="0" smtClean="0">
              <a:latin typeface="Arial"/>
              <a:cs typeface="Arial"/>
            </a:endParaRPr>
          </a:p>
          <a:p>
            <a:endParaRPr lang="en-GB" sz="2400" dirty="0">
              <a:latin typeface="Arial"/>
              <a:cs typeface="Arial"/>
            </a:endParaRPr>
          </a:p>
          <a:p>
            <a:endParaRPr lang="en-GB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588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77</Words>
  <Application>Microsoft Macintosh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1_Office Theme</vt:lpstr>
      <vt:lpstr>PowerPoint Presentation</vt:lpstr>
      <vt:lpstr>EQUIPMENT LIST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Locker</dc:creator>
  <cp:lastModifiedBy>Simon Locker</cp:lastModifiedBy>
  <cp:revision>11</cp:revision>
  <dcterms:created xsi:type="dcterms:W3CDTF">2019-04-02T09:34:55Z</dcterms:created>
  <dcterms:modified xsi:type="dcterms:W3CDTF">2019-04-04T09:16:36Z</dcterms:modified>
</cp:coreProperties>
</file>