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04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9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named.jpg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66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CF84-4288-ED44-8627-70A9BAB0DE6B}" type="datetimeFigureOut">
              <a:rPr lang="en-US" smtClean="0"/>
              <a:t>02/04/19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F361-DEF2-CC42-9C99-5A7C8EC13B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191816" y="182865"/>
            <a:ext cx="1761932" cy="11968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7247120" y="173872"/>
            <a:ext cx="1761932" cy="119685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99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0000"/>
                </a:solidFill>
                <a:latin typeface="Arial"/>
                <a:cs typeface="Arial"/>
              </a:rPr>
              <a:t>SESSION GUIDENCE FOR JOG AND CO LEADERS</a:t>
            </a:r>
            <a:endParaRPr lang="en-US" sz="48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8" b="73196"/>
          <a:stretch/>
        </p:blipFill>
        <p:spPr bwMode="auto">
          <a:xfrm>
            <a:off x="178753" y="176996"/>
            <a:ext cx="8836370" cy="284099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43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DAY BEFORE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Confirm that you are leading the session.</a:t>
            </a:r>
          </a:p>
          <a:p>
            <a:r>
              <a:rPr lang="en-US" sz="1800" dirty="0" smtClean="0">
                <a:latin typeface="Arial"/>
                <a:cs typeface="Arial"/>
              </a:rPr>
              <a:t>Ensure you are familiar with your intended route and turn around points (See Route graphics and route cards </a:t>
            </a:r>
            <a:r>
              <a:rPr lang="mr-IN" sz="1800" dirty="0" smtClean="0">
                <a:latin typeface="Arial"/>
                <a:cs typeface="Arial"/>
              </a:rPr>
              <a:t>–</a:t>
            </a:r>
            <a:r>
              <a:rPr lang="en-US" sz="1800" dirty="0" smtClean="0">
                <a:latin typeface="Arial"/>
                <a:cs typeface="Arial"/>
              </a:rPr>
              <a:t> found on WWW.ORC.RUN) </a:t>
            </a:r>
          </a:p>
          <a:p>
            <a:r>
              <a:rPr lang="en-US" sz="1800" dirty="0" smtClean="0">
                <a:latin typeface="Arial"/>
                <a:cs typeface="Arial"/>
              </a:rPr>
              <a:t>As a Co leader taking a session, discuss the intended route with a jog leader.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Notify the Lead Jog Leader as soon as possible if you are unable to jog lead for a particular session.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4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DAY 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OF THE SESSION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Post the details of the intended session with the following details.</a:t>
            </a:r>
          </a:p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Date of the session</a:t>
            </a:r>
          </a:p>
          <a:p>
            <a:r>
              <a:rPr lang="en-US" sz="1800" dirty="0" smtClean="0">
                <a:latin typeface="Arial"/>
                <a:cs typeface="Arial"/>
              </a:rPr>
              <a:t>Location</a:t>
            </a:r>
          </a:p>
          <a:p>
            <a:r>
              <a:rPr lang="en-US" sz="1800" dirty="0" smtClean="0">
                <a:latin typeface="Arial"/>
                <a:cs typeface="Arial"/>
              </a:rPr>
              <a:t>Timings</a:t>
            </a:r>
          </a:p>
          <a:p>
            <a:r>
              <a:rPr lang="en-US" sz="1800" dirty="0" smtClean="0">
                <a:latin typeface="Arial"/>
                <a:cs typeface="Arial"/>
              </a:rPr>
              <a:t>Distance</a:t>
            </a:r>
          </a:p>
          <a:p>
            <a:r>
              <a:rPr lang="en-US" sz="1800" dirty="0" smtClean="0">
                <a:latin typeface="Arial"/>
                <a:cs typeface="Arial"/>
              </a:rPr>
              <a:t>Type of session.</a:t>
            </a:r>
          </a:p>
          <a:p>
            <a:r>
              <a:rPr lang="en-US" sz="1800" dirty="0" smtClean="0">
                <a:latin typeface="Arial"/>
                <a:cs typeface="Arial"/>
              </a:rPr>
              <a:t>Terrain that will be covered.</a:t>
            </a:r>
          </a:p>
          <a:p>
            <a:r>
              <a:rPr lang="en-US" sz="1800" dirty="0" smtClean="0">
                <a:latin typeface="Arial"/>
                <a:cs typeface="Arial"/>
              </a:rPr>
              <a:t>Any additional information.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Post on the jog leaders messenger group, for volunteers to act as front and rear runners for the session.</a:t>
            </a:r>
          </a:p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90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Be at the start location 20 Min before the start of session to meet and greet members.</a:t>
            </a:r>
          </a:p>
          <a:p>
            <a:r>
              <a:rPr lang="en-US" sz="1800" dirty="0" smtClean="0">
                <a:latin typeface="Arial"/>
                <a:cs typeface="Arial"/>
              </a:rPr>
              <a:t>Ensure you have your Phone for emergencies</a:t>
            </a:r>
          </a:p>
          <a:p>
            <a:r>
              <a:rPr lang="en-US" sz="1800" dirty="0" smtClean="0">
                <a:latin typeface="Arial"/>
                <a:cs typeface="Arial"/>
              </a:rPr>
              <a:t>10 min before the start of the session, Introduce yourself and Welcome all runners to your session.</a:t>
            </a:r>
          </a:p>
          <a:p>
            <a:r>
              <a:rPr lang="en-US" sz="1800" dirty="0" smtClean="0">
                <a:latin typeface="Arial"/>
                <a:cs typeface="Arial"/>
              </a:rPr>
              <a:t> Identify your front &amp; rear runners to the rest of the group . </a:t>
            </a:r>
          </a:p>
          <a:p>
            <a:r>
              <a:rPr lang="en-US" sz="1800" dirty="0" smtClean="0">
                <a:latin typeface="Arial"/>
                <a:cs typeface="Arial"/>
              </a:rPr>
              <a:t>Briefly </a:t>
            </a:r>
            <a:r>
              <a:rPr lang="en-US" sz="1800" dirty="0">
                <a:latin typeface="Arial"/>
                <a:cs typeface="Arial"/>
              </a:rPr>
              <a:t>explain the </a:t>
            </a:r>
            <a:r>
              <a:rPr lang="en-US" sz="1800" dirty="0" smtClean="0">
                <a:latin typeface="Arial"/>
                <a:cs typeface="Arial"/>
              </a:rPr>
              <a:t>session (type/route/taps/safety). </a:t>
            </a:r>
          </a:p>
          <a:p>
            <a:r>
              <a:rPr lang="en-US" sz="1800" dirty="0" smtClean="0">
                <a:latin typeface="Arial"/>
                <a:cs typeface="Arial"/>
              </a:rPr>
              <a:t>Ask all Runners “Are there any injuries I need to be aware of”</a:t>
            </a:r>
          </a:p>
          <a:p>
            <a:r>
              <a:rPr lang="en-US" sz="1800" dirty="0" smtClean="0">
                <a:latin typeface="Arial"/>
                <a:cs typeface="Arial"/>
              </a:rPr>
              <a:t>Conduct a warm up (min of  5 min)</a:t>
            </a:r>
          </a:p>
          <a:p>
            <a:r>
              <a:rPr lang="en-US" sz="1800" dirty="0" smtClean="0">
                <a:latin typeface="Arial"/>
                <a:cs typeface="Arial"/>
              </a:rPr>
              <a:t>Ensure safety equipment is worn if applicable to do so.</a:t>
            </a:r>
          </a:p>
          <a:p>
            <a:r>
              <a:rPr lang="en-US" sz="1800" dirty="0" smtClean="0">
                <a:latin typeface="Arial"/>
                <a:cs typeface="Arial"/>
              </a:rPr>
              <a:t>Conduct a final head count of all runners before leaving the start location.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START 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OF THE SESSION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7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Encourage runners in your </a:t>
            </a:r>
            <a:r>
              <a:rPr lang="en-US" sz="1800" dirty="0" smtClean="0">
                <a:latin typeface="Arial"/>
                <a:cs typeface="Arial"/>
              </a:rPr>
              <a:t>group throughout the session. </a:t>
            </a:r>
          </a:p>
          <a:p>
            <a:r>
              <a:rPr lang="en-US" sz="1800" dirty="0" smtClean="0">
                <a:latin typeface="Arial"/>
                <a:cs typeface="Arial"/>
              </a:rPr>
              <a:t>Be </a:t>
            </a:r>
            <a:r>
              <a:rPr lang="en-US" sz="1800" dirty="0">
                <a:latin typeface="Arial"/>
                <a:cs typeface="Arial"/>
              </a:rPr>
              <a:t>vigilant of individuals in your group during the run. </a:t>
            </a:r>
          </a:p>
          <a:p>
            <a:r>
              <a:rPr lang="en-US" sz="1800" dirty="0" smtClean="0">
                <a:latin typeface="Arial"/>
                <a:cs typeface="Arial"/>
              </a:rPr>
              <a:t>Take </a:t>
            </a:r>
            <a:r>
              <a:rPr lang="en-US" sz="1800" dirty="0">
                <a:latin typeface="Arial"/>
                <a:cs typeface="Arial"/>
              </a:rPr>
              <a:t>control of the </a:t>
            </a:r>
            <a:r>
              <a:rPr lang="en-US" sz="1800" dirty="0" smtClean="0">
                <a:latin typeface="Arial"/>
                <a:cs typeface="Arial"/>
              </a:rPr>
              <a:t>group if it is necessary to do so.</a:t>
            </a:r>
          </a:p>
          <a:p>
            <a:r>
              <a:rPr lang="en-US" sz="1800" dirty="0" smtClean="0">
                <a:latin typeface="Arial"/>
                <a:cs typeface="Arial"/>
              </a:rPr>
              <a:t>Ensure Turn around points are enforced.</a:t>
            </a:r>
          </a:p>
          <a:p>
            <a:r>
              <a:rPr lang="en-US" sz="1800" dirty="0" smtClean="0">
                <a:latin typeface="Arial"/>
                <a:cs typeface="Arial"/>
              </a:rPr>
              <a:t>Ensure all hazards are crossed safely.</a:t>
            </a:r>
          </a:p>
          <a:p>
            <a:r>
              <a:rPr lang="en-US" sz="1800" dirty="0" smtClean="0">
                <a:latin typeface="Arial"/>
                <a:cs typeface="Arial"/>
              </a:rPr>
              <a:t>Continue to monitor the environment and its effects on the session. </a:t>
            </a:r>
          </a:p>
          <a:p>
            <a:r>
              <a:rPr lang="en-US" sz="1800" dirty="0" smtClean="0">
                <a:latin typeface="Arial"/>
                <a:cs typeface="Arial"/>
              </a:rPr>
              <a:t>Be prepared to administer basic first aid if needed.</a:t>
            </a:r>
          </a:p>
          <a:p>
            <a:endParaRPr lang="en-US" sz="1800">
              <a:latin typeface="Arial"/>
              <a:cs typeface="Arial"/>
            </a:endParaRPr>
          </a:p>
          <a:p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DURING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 THE SESSION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64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Conduct head count on return.</a:t>
            </a:r>
          </a:p>
          <a:p>
            <a:r>
              <a:rPr lang="en-US" sz="1800" dirty="0" smtClean="0">
                <a:latin typeface="Arial"/>
                <a:cs typeface="Arial"/>
              </a:rPr>
              <a:t>Confirm all members are ok and injury free.</a:t>
            </a:r>
          </a:p>
          <a:p>
            <a:r>
              <a:rPr lang="en-US" sz="1800" dirty="0" smtClean="0">
                <a:latin typeface="Arial"/>
                <a:cs typeface="Arial"/>
              </a:rPr>
              <a:t>Conduct warm down (to include stretches)</a:t>
            </a:r>
          </a:p>
          <a:p>
            <a:r>
              <a:rPr lang="en-US" sz="1800" dirty="0" smtClean="0">
                <a:latin typeface="Arial"/>
                <a:cs typeface="Arial"/>
              </a:rPr>
              <a:t>Congratulate all members on the session.</a:t>
            </a:r>
          </a:p>
          <a:p>
            <a:r>
              <a:rPr lang="en-US" sz="1800" dirty="0" smtClean="0">
                <a:latin typeface="Arial"/>
                <a:cs typeface="Arial"/>
              </a:rPr>
              <a:t>Thank Front/Rear runners and additional jog or co Leaders.</a:t>
            </a:r>
          </a:p>
          <a:p>
            <a:r>
              <a:rPr lang="en-US" sz="1800" dirty="0" smtClean="0">
                <a:latin typeface="Arial"/>
                <a:cs typeface="Arial"/>
              </a:rPr>
              <a:t>Look forward to next session.</a:t>
            </a:r>
          </a:p>
          <a:p>
            <a:r>
              <a:rPr lang="en-US" sz="1800" dirty="0" smtClean="0">
                <a:latin typeface="Arial"/>
                <a:cs typeface="Arial"/>
              </a:rPr>
              <a:t>Any additional information.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/>
                <a:cs typeface="Arial"/>
              </a:rPr>
              <a:t>END 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OF THE SESSION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380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DAY BEFORE</vt:lpstr>
      <vt:lpstr>DAY  OF THE SESSION</vt:lpstr>
      <vt:lpstr>START  OF THE SESSION</vt:lpstr>
      <vt:lpstr>DURING  THE SESSION</vt:lpstr>
      <vt:lpstr>END  OF THE SESSION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Locker</dc:creator>
  <cp:lastModifiedBy>Simon Locker</cp:lastModifiedBy>
  <cp:revision>5</cp:revision>
  <dcterms:created xsi:type="dcterms:W3CDTF">2019-04-02T08:43:08Z</dcterms:created>
  <dcterms:modified xsi:type="dcterms:W3CDTF">2019-04-02T09:36:20Z</dcterms:modified>
</cp:coreProperties>
</file>