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1FB7E-E59C-4577-9249-192E6826E619}" v="3" dt="2024-02-01T18:25:10.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ha dayana" userId="436cc43875032f7c" providerId="LiveId" clId="{9621FB7E-E59C-4577-9249-192E6826E619}"/>
    <pc:docChg chg="custSel addSld modSld">
      <pc:chgData name="mohitha dayana" userId="436cc43875032f7c" providerId="LiveId" clId="{9621FB7E-E59C-4577-9249-192E6826E619}" dt="2024-02-01T19:16:46.173" v="28" actId="27636"/>
      <pc:docMkLst>
        <pc:docMk/>
      </pc:docMkLst>
      <pc:sldChg chg="addSp delSp modSp mod modNotes">
        <pc:chgData name="mohitha dayana" userId="436cc43875032f7c" providerId="LiveId" clId="{9621FB7E-E59C-4577-9249-192E6826E619}" dt="2024-02-01T17:39:57.008" v="12" actId="21"/>
        <pc:sldMkLst>
          <pc:docMk/>
          <pc:sldMk cId="0" sldId="256"/>
        </pc:sldMkLst>
        <pc:spChg chg="add mod">
          <ac:chgData name="mohitha dayana" userId="436cc43875032f7c" providerId="LiveId" clId="{9621FB7E-E59C-4577-9249-192E6826E619}" dt="2024-02-01T17:39:03.633" v="11" actId="21"/>
          <ac:spMkLst>
            <pc:docMk/>
            <pc:sldMk cId="0" sldId="256"/>
            <ac:spMk id="4" creationId="{E46E4684-8310-508E-4020-15AB57C5F4B6}"/>
          </ac:spMkLst>
        </pc:spChg>
        <pc:spChg chg="add mod">
          <ac:chgData name="mohitha dayana" userId="436cc43875032f7c" providerId="LiveId" clId="{9621FB7E-E59C-4577-9249-192E6826E619}" dt="2024-02-01T17:39:57.008" v="12" actId="21"/>
          <ac:spMkLst>
            <pc:docMk/>
            <pc:sldMk cId="0" sldId="256"/>
            <ac:spMk id="6" creationId="{0575C352-1B19-B8F9-D140-BEBC7BFF5A29}"/>
          </ac:spMkLst>
        </pc:spChg>
        <pc:spChg chg="del">
          <ac:chgData name="mohitha dayana" userId="436cc43875032f7c" providerId="LiveId" clId="{9621FB7E-E59C-4577-9249-192E6826E619}" dt="2024-02-01T17:39:03.633" v="11" actId="21"/>
          <ac:spMkLst>
            <pc:docMk/>
            <pc:sldMk cId="0" sldId="256"/>
            <ac:spMk id="277" creationId="{00000000-0000-0000-0000-000000000000}"/>
          </ac:spMkLst>
        </pc:spChg>
        <pc:spChg chg="del">
          <ac:chgData name="mohitha dayana" userId="436cc43875032f7c" providerId="LiveId" clId="{9621FB7E-E59C-4577-9249-192E6826E619}" dt="2024-02-01T17:39:57.008" v="12" actId="21"/>
          <ac:spMkLst>
            <pc:docMk/>
            <pc:sldMk cId="0" sldId="256"/>
            <ac:spMk id="278" creationId="{00000000-0000-0000-0000-000000000000}"/>
          </ac:spMkLst>
        </pc:spChg>
        <pc:picChg chg="add del mod">
          <ac:chgData name="mohitha dayana" userId="436cc43875032f7c" providerId="LiveId" clId="{9621FB7E-E59C-4577-9249-192E6826E619}" dt="2024-02-01T17:38:04.560" v="10" actId="478"/>
          <ac:picMkLst>
            <pc:docMk/>
            <pc:sldMk cId="0" sldId="256"/>
            <ac:picMk id="2" creationId="{90D1D8D0-C9FD-DA30-4DED-48F8C7009023}"/>
          </ac:picMkLst>
        </pc:picChg>
      </pc:sldChg>
      <pc:sldChg chg="addSp delSp modSp mod">
        <pc:chgData name="mohitha dayana" userId="436cc43875032f7c" providerId="LiveId" clId="{9621FB7E-E59C-4577-9249-192E6826E619}" dt="2024-02-01T17:50:24.624" v="14" actId="21"/>
        <pc:sldMkLst>
          <pc:docMk/>
          <pc:sldMk cId="0" sldId="257"/>
        </pc:sldMkLst>
        <pc:spChg chg="add mod">
          <ac:chgData name="mohitha dayana" userId="436cc43875032f7c" providerId="LiveId" clId="{9621FB7E-E59C-4577-9249-192E6826E619}" dt="2024-02-01T17:48:21.207" v="13" actId="21"/>
          <ac:spMkLst>
            <pc:docMk/>
            <pc:sldMk cId="0" sldId="257"/>
            <ac:spMk id="3" creationId="{08AB97B4-89B7-F5E3-A55B-70F1F74D0142}"/>
          </ac:spMkLst>
        </pc:spChg>
        <pc:spChg chg="add mod">
          <ac:chgData name="mohitha dayana" userId="436cc43875032f7c" providerId="LiveId" clId="{9621FB7E-E59C-4577-9249-192E6826E619}" dt="2024-02-01T17:50:24.624" v="14" actId="21"/>
          <ac:spMkLst>
            <pc:docMk/>
            <pc:sldMk cId="0" sldId="257"/>
            <ac:spMk id="5" creationId="{61FCA263-7D12-C22B-56B0-B0893690F363}"/>
          </ac:spMkLst>
        </pc:spChg>
        <pc:spChg chg="del">
          <ac:chgData name="mohitha dayana" userId="436cc43875032f7c" providerId="LiveId" clId="{9621FB7E-E59C-4577-9249-192E6826E619}" dt="2024-02-01T17:48:21.207" v="13" actId="21"/>
          <ac:spMkLst>
            <pc:docMk/>
            <pc:sldMk cId="0" sldId="257"/>
            <ac:spMk id="283" creationId="{00000000-0000-0000-0000-000000000000}"/>
          </ac:spMkLst>
        </pc:spChg>
        <pc:spChg chg="del">
          <ac:chgData name="mohitha dayana" userId="436cc43875032f7c" providerId="LiveId" clId="{9621FB7E-E59C-4577-9249-192E6826E619}" dt="2024-02-01T17:50:24.624" v="14" actId="21"/>
          <ac:spMkLst>
            <pc:docMk/>
            <pc:sldMk cId="0" sldId="257"/>
            <ac:spMk id="284" creationId="{00000000-0000-0000-0000-000000000000}"/>
          </ac:spMkLst>
        </pc:spChg>
      </pc:sldChg>
      <pc:sldChg chg="addSp delSp modSp mod">
        <pc:chgData name="mohitha dayana" userId="436cc43875032f7c" providerId="LiveId" clId="{9621FB7E-E59C-4577-9249-192E6826E619}" dt="2024-02-01T18:03:42.968" v="18" actId="21"/>
        <pc:sldMkLst>
          <pc:docMk/>
          <pc:sldMk cId="0" sldId="258"/>
        </pc:sldMkLst>
        <pc:spChg chg="add del mod">
          <ac:chgData name="mohitha dayana" userId="436cc43875032f7c" providerId="LiveId" clId="{9621FB7E-E59C-4577-9249-192E6826E619}" dt="2024-02-01T18:01:43.766" v="16"/>
          <ac:spMkLst>
            <pc:docMk/>
            <pc:sldMk cId="0" sldId="258"/>
            <ac:spMk id="3" creationId="{BC9E87A1-35CC-5543-B859-89529C1104E4}"/>
          </ac:spMkLst>
        </pc:spChg>
        <pc:spChg chg="add del mod">
          <ac:chgData name="mohitha dayana" userId="436cc43875032f7c" providerId="LiveId" clId="{9621FB7E-E59C-4577-9249-192E6826E619}" dt="2024-02-01T18:01:51.337" v="17" actId="21"/>
          <ac:spMkLst>
            <pc:docMk/>
            <pc:sldMk cId="0" sldId="258"/>
            <ac:spMk id="4" creationId="{4AF00AF1-6F6E-226F-7B9B-A00C9E7DB7AF}"/>
          </ac:spMkLst>
        </pc:spChg>
        <pc:spChg chg="add mod">
          <ac:chgData name="mohitha dayana" userId="436cc43875032f7c" providerId="LiveId" clId="{9621FB7E-E59C-4577-9249-192E6826E619}" dt="2024-02-01T18:01:51.337" v="17" actId="21"/>
          <ac:spMkLst>
            <pc:docMk/>
            <pc:sldMk cId="0" sldId="258"/>
            <ac:spMk id="6" creationId="{23D74BDB-03B5-B729-CAD9-B188223E8D83}"/>
          </ac:spMkLst>
        </pc:spChg>
        <pc:spChg chg="add mod">
          <ac:chgData name="mohitha dayana" userId="436cc43875032f7c" providerId="LiveId" clId="{9621FB7E-E59C-4577-9249-192E6826E619}" dt="2024-02-01T18:03:42.968" v="18" actId="21"/>
          <ac:spMkLst>
            <pc:docMk/>
            <pc:sldMk cId="0" sldId="258"/>
            <ac:spMk id="8" creationId="{60AD5BAE-1AE6-7DCA-899A-522CF15105AB}"/>
          </ac:spMkLst>
        </pc:spChg>
        <pc:spChg chg="del">
          <ac:chgData name="mohitha dayana" userId="436cc43875032f7c" providerId="LiveId" clId="{9621FB7E-E59C-4577-9249-192E6826E619}" dt="2024-02-01T18:01:21.779" v="15" actId="21"/>
          <ac:spMkLst>
            <pc:docMk/>
            <pc:sldMk cId="0" sldId="258"/>
            <ac:spMk id="289" creationId="{00000000-0000-0000-0000-000000000000}"/>
          </ac:spMkLst>
        </pc:spChg>
        <pc:spChg chg="del mod">
          <ac:chgData name="mohitha dayana" userId="436cc43875032f7c" providerId="LiveId" clId="{9621FB7E-E59C-4577-9249-192E6826E619}" dt="2024-02-01T18:03:42.968" v="18" actId="21"/>
          <ac:spMkLst>
            <pc:docMk/>
            <pc:sldMk cId="0" sldId="258"/>
            <ac:spMk id="290" creationId="{00000000-0000-0000-0000-000000000000}"/>
          </ac:spMkLst>
        </pc:spChg>
      </pc:sldChg>
      <pc:sldChg chg="addSp delSp modSp mod">
        <pc:chgData name="mohitha dayana" userId="436cc43875032f7c" providerId="LiveId" clId="{9621FB7E-E59C-4577-9249-192E6826E619}" dt="2024-02-01T18:21:04.697" v="20" actId="21"/>
        <pc:sldMkLst>
          <pc:docMk/>
          <pc:sldMk cId="0" sldId="259"/>
        </pc:sldMkLst>
        <pc:spChg chg="add mod">
          <ac:chgData name="mohitha dayana" userId="436cc43875032f7c" providerId="LiveId" clId="{9621FB7E-E59C-4577-9249-192E6826E619}" dt="2024-02-01T18:17:47.142" v="19" actId="21"/>
          <ac:spMkLst>
            <pc:docMk/>
            <pc:sldMk cId="0" sldId="259"/>
            <ac:spMk id="3" creationId="{E3F5ACE8-0A63-89B9-3C29-9F05A954BDFD}"/>
          </ac:spMkLst>
        </pc:spChg>
        <pc:spChg chg="add mod">
          <ac:chgData name="mohitha dayana" userId="436cc43875032f7c" providerId="LiveId" clId="{9621FB7E-E59C-4577-9249-192E6826E619}" dt="2024-02-01T18:21:04.697" v="20" actId="21"/>
          <ac:spMkLst>
            <pc:docMk/>
            <pc:sldMk cId="0" sldId="259"/>
            <ac:spMk id="5" creationId="{B4D923F1-C318-914B-E3C1-EBC916C73DB7}"/>
          </ac:spMkLst>
        </pc:spChg>
        <pc:spChg chg="del">
          <ac:chgData name="mohitha dayana" userId="436cc43875032f7c" providerId="LiveId" clId="{9621FB7E-E59C-4577-9249-192E6826E619}" dt="2024-02-01T18:17:47.142" v="19" actId="21"/>
          <ac:spMkLst>
            <pc:docMk/>
            <pc:sldMk cId="0" sldId="259"/>
            <ac:spMk id="295" creationId="{00000000-0000-0000-0000-000000000000}"/>
          </ac:spMkLst>
        </pc:spChg>
        <pc:spChg chg="del">
          <ac:chgData name="mohitha dayana" userId="436cc43875032f7c" providerId="LiveId" clId="{9621FB7E-E59C-4577-9249-192E6826E619}" dt="2024-02-01T18:21:04.697" v="20" actId="21"/>
          <ac:spMkLst>
            <pc:docMk/>
            <pc:sldMk cId="0" sldId="259"/>
            <ac:spMk id="296" creationId="{00000000-0000-0000-0000-000000000000}"/>
          </ac:spMkLst>
        </pc:spChg>
      </pc:sldChg>
      <pc:sldChg chg="addSp delSp modSp mod">
        <pc:chgData name="mohitha dayana" userId="436cc43875032f7c" providerId="LiveId" clId="{9621FB7E-E59C-4577-9249-192E6826E619}" dt="2024-02-01T18:29:43.848" v="24" actId="21"/>
        <pc:sldMkLst>
          <pc:docMk/>
          <pc:sldMk cId="0" sldId="260"/>
        </pc:sldMkLst>
        <pc:spChg chg="add del mod">
          <ac:chgData name="mohitha dayana" userId="436cc43875032f7c" providerId="LiveId" clId="{9621FB7E-E59C-4577-9249-192E6826E619}" dt="2024-02-01T18:25:10.163" v="22"/>
          <ac:spMkLst>
            <pc:docMk/>
            <pc:sldMk cId="0" sldId="260"/>
            <ac:spMk id="3" creationId="{63AA9214-E41E-2AB2-5C7F-56FFBF4DD381}"/>
          </ac:spMkLst>
        </pc:spChg>
        <pc:spChg chg="add del mod">
          <ac:chgData name="mohitha dayana" userId="436cc43875032f7c" providerId="LiveId" clId="{9621FB7E-E59C-4577-9249-192E6826E619}" dt="2024-02-01T18:29:43.848" v="24" actId="21"/>
          <ac:spMkLst>
            <pc:docMk/>
            <pc:sldMk cId="0" sldId="260"/>
            <ac:spMk id="4" creationId="{00000000-0000-0000-0000-000000000000}"/>
          </ac:spMkLst>
        </pc:spChg>
        <pc:spChg chg="add mod">
          <ac:chgData name="mohitha dayana" userId="436cc43875032f7c" providerId="LiveId" clId="{9621FB7E-E59C-4577-9249-192E6826E619}" dt="2024-02-01T18:29:43.848" v="24" actId="21"/>
          <ac:spMkLst>
            <pc:docMk/>
            <pc:sldMk cId="0" sldId="260"/>
            <ac:spMk id="6" creationId="{B32B868D-D4FC-9E89-BCC7-0086170A5BD9}"/>
          </ac:spMkLst>
        </pc:spChg>
        <pc:spChg chg="mod">
          <ac:chgData name="mohitha dayana" userId="436cc43875032f7c" providerId="LiveId" clId="{9621FB7E-E59C-4577-9249-192E6826E619}" dt="2024-02-01T17:37:23.478" v="2" actId="27636"/>
          <ac:spMkLst>
            <pc:docMk/>
            <pc:sldMk cId="0" sldId="260"/>
            <ac:spMk id="301" creationId="{00000000-0000-0000-0000-000000000000}"/>
          </ac:spMkLst>
        </pc:spChg>
        <pc:spChg chg="del mod">
          <ac:chgData name="mohitha dayana" userId="436cc43875032f7c" providerId="LiveId" clId="{9621FB7E-E59C-4577-9249-192E6826E619}" dt="2024-02-01T18:24:23.900" v="21" actId="21"/>
          <ac:spMkLst>
            <pc:docMk/>
            <pc:sldMk cId="0" sldId="260"/>
            <ac:spMk id="302" creationId="{00000000-0000-0000-0000-000000000000}"/>
          </ac:spMkLst>
        </pc:spChg>
      </pc:sldChg>
      <pc:sldChg chg="modSp mod">
        <pc:chgData name="mohitha dayana" userId="436cc43875032f7c" providerId="LiveId" clId="{9621FB7E-E59C-4577-9249-192E6826E619}" dt="2024-02-01T17:37:23.496" v="4" actId="27636"/>
        <pc:sldMkLst>
          <pc:docMk/>
          <pc:sldMk cId="0" sldId="261"/>
        </pc:sldMkLst>
        <pc:spChg chg="mod">
          <ac:chgData name="mohitha dayana" userId="436cc43875032f7c" providerId="LiveId" clId="{9621FB7E-E59C-4577-9249-192E6826E619}" dt="2024-02-01T17:37:23.496" v="4" actId="27636"/>
          <ac:spMkLst>
            <pc:docMk/>
            <pc:sldMk cId="0" sldId="261"/>
            <ac:spMk id="308" creationId="{00000000-0000-0000-0000-000000000000}"/>
          </ac:spMkLst>
        </pc:spChg>
      </pc:sldChg>
      <pc:sldChg chg="modSp mod">
        <pc:chgData name="mohitha dayana" userId="436cc43875032f7c" providerId="LiveId" clId="{9621FB7E-E59C-4577-9249-192E6826E619}" dt="2024-02-01T17:37:23.515" v="5" actId="27636"/>
        <pc:sldMkLst>
          <pc:docMk/>
          <pc:sldMk cId="0" sldId="263"/>
        </pc:sldMkLst>
        <pc:spChg chg="mod">
          <ac:chgData name="mohitha dayana" userId="436cc43875032f7c" providerId="LiveId" clId="{9621FB7E-E59C-4577-9249-192E6826E619}" dt="2024-02-01T17:37:23.515" v="5" actId="27636"/>
          <ac:spMkLst>
            <pc:docMk/>
            <pc:sldMk cId="0" sldId="263"/>
            <ac:spMk id="320" creationId="{00000000-0000-0000-0000-000000000000}"/>
          </ac:spMkLst>
        </pc:spChg>
      </pc:sldChg>
      <pc:sldChg chg="modSp mod">
        <pc:chgData name="mohitha dayana" userId="436cc43875032f7c" providerId="LiveId" clId="{9621FB7E-E59C-4577-9249-192E6826E619}" dt="2024-02-01T18:51:50.425" v="25" actId="1076"/>
        <pc:sldMkLst>
          <pc:docMk/>
          <pc:sldMk cId="0" sldId="264"/>
        </pc:sldMkLst>
        <pc:spChg chg="mod">
          <ac:chgData name="mohitha dayana" userId="436cc43875032f7c" providerId="LiveId" clId="{9621FB7E-E59C-4577-9249-192E6826E619}" dt="2024-02-01T18:51:50.425" v="25" actId="1076"/>
          <ac:spMkLst>
            <pc:docMk/>
            <pc:sldMk cId="0" sldId="264"/>
            <ac:spMk id="326" creationId="{00000000-0000-0000-0000-000000000000}"/>
          </ac:spMkLst>
        </pc:spChg>
      </pc:sldChg>
      <pc:sldChg chg="modSp mod">
        <pc:chgData name="mohitha dayana" userId="436cc43875032f7c" providerId="LiveId" clId="{9621FB7E-E59C-4577-9249-192E6826E619}" dt="2024-02-01T17:37:23.546" v="7" actId="27636"/>
        <pc:sldMkLst>
          <pc:docMk/>
          <pc:sldMk cId="0" sldId="266"/>
        </pc:sldMkLst>
        <pc:spChg chg="mod">
          <ac:chgData name="mohitha dayana" userId="436cc43875032f7c" providerId="LiveId" clId="{9621FB7E-E59C-4577-9249-192E6826E619}" dt="2024-02-01T17:37:23.546" v="7" actId="27636"/>
          <ac:spMkLst>
            <pc:docMk/>
            <pc:sldMk cId="0" sldId="266"/>
            <ac:spMk id="338" creationId="{00000000-0000-0000-0000-000000000000}"/>
          </ac:spMkLst>
        </pc:spChg>
      </pc:sldChg>
      <pc:sldChg chg="modSp mod">
        <pc:chgData name="mohitha dayana" userId="436cc43875032f7c" providerId="LiveId" clId="{9621FB7E-E59C-4577-9249-192E6826E619}" dt="2024-02-01T17:37:23.562" v="8" actId="27636"/>
        <pc:sldMkLst>
          <pc:docMk/>
          <pc:sldMk cId="0" sldId="267"/>
        </pc:sldMkLst>
        <pc:spChg chg="mod">
          <ac:chgData name="mohitha dayana" userId="436cc43875032f7c" providerId="LiveId" clId="{9621FB7E-E59C-4577-9249-192E6826E619}" dt="2024-02-01T17:37:23.562" v="8" actId="27636"/>
          <ac:spMkLst>
            <pc:docMk/>
            <pc:sldMk cId="0" sldId="267"/>
            <ac:spMk id="344" creationId="{00000000-0000-0000-0000-000000000000}"/>
          </ac:spMkLst>
        </pc:spChg>
      </pc:sldChg>
      <pc:sldChg chg="modSp new mod">
        <pc:chgData name="mohitha dayana" userId="436cc43875032f7c" providerId="LiveId" clId="{9621FB7E-E59C-4577-9249-192E6826E619}" dt="2024-02-01T19:16:46.173" v="28" actId="27636"/>
        <pc:sldMkLst>
          <pc:docMk/>
          <pc:sldMk cId="3279675544" sldId="272"/>
        </pc:sldMkLst>
        <pc:spChg chg="mod">
          <ac:chgData name="mohitha dayana" userId="436cc43875032f7c" providerId="LiveId" clId="{9621FB7E-E59C-4577-9249-192E6826E619}" dt="2024-02-01T19:16:46.173" v="28" actId="27636"/>
          <ac:spMkLst>
            <pc:docMk/>
            <pc:sldMk cId="3279675544" sldId="272"/>
            <ac:spMk id="2" creationId="{37060024-F545-A1B5-FBEE-6082FD70F5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b472ce7207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b472ce7207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4849c857a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b4849c857a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b4849c857a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b4849c857a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472ce7207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b472ce720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b472ce7207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b472ce7207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b472ce7207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b472ce7207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b472ce7207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b472ce7207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b4849c857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b4849c85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b4849c857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b4849c857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b4849c857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b4849c85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b4849c857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b4849c857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b4849c85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b4849c85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4849c857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4849c857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b4849c857a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b4849c857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b4849c857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b4849c857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kaggle.com/datasets/omagarwal2411/nor-smart-speech" TargetMode="External"/><Relationship Id="rId3" Type="http://schemas.openxmlformats.org/officeDocument/2006/relationships/hyperlink" Target="https://www.kaggle.com/datasets/sujaykapadnis/emotion-recognition-dataset" TargetMode="External"/><Relationship Id="rId7" Type="http://schemas.openxmlformats.org/officeDocument/2006/relationships/hyperlink" Target="https://www.kaggle.com/datasets/robertknuth/emotion-dataset-aaai16"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kaggle.com/datasets/dileepathe/emotion-dataset" TargetMode="External"/><Relationship Id="rId5" Type="http://schemas.openxmlformats.org/officeDocument/2006/relationships/hyperlink" Target="https://www.kaggle.com/datasets/zaber666/meld-dataset" TargetMode="External"/><Relationship Id="rId4" Type="http://schemas.openxmlformats.org/officeDocument/2006/relationships/hyperlink" Target="https://www.kaggle.com/datasets/uldisvalainis/audio-emo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4" name="Title 3">
            <a:extLst>
              <a:ext uri="{FF2B5EF4-FFF2-40B4-BE49-F238E27FC236}">
                <a16:creationId xmlns:a16="http://schemas.microsoft.com/office/drawing/2014/main" id="{E46E4684-8310-508E-4020-15AB57C5F4B6}"/>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0575C352-1B19-B8F9-D140-BEBC7BFF5A2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557950" y="1302225"/>
            <a:ext cx="7610199" cy="3657575"/>
          </a:xfrm>
          <a:prstGeom prst="rect">
            <a:avLst/>
          </a:prstGeom>
          <a:noFill/>
          <a:ln>
            <a:noFill/>
          </a:ln>
        </p:spPr>
      </p:pic>
      <p:sp>
        <p:nvSpPr>
          <p:cNvPr id="332" name="Google Shape;332;p22"/>
          <p:cNvSpPr txBox="1"/>
          <p:nvPr/>
        </p:nvSpPr>
        <p:spPr>
          <a:xfrm>
            <a:off x="1565400" y="803800"/>
            <a:ext cx="60132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Nunito"/>
                <a:ea typeface="Nunito"/>
                <a:cs typeface="Nunito"/>
                <a:sym typeface="Nunito"/>
              </a:rPr>
              <a:t>Architecture Diagram of Multi-Modal Emotion Detection System</a:t>
            </a:r>
            <a:r>
              <a:rPr lang="en" sz="1300" dirty="0">
                <a:solidFill>
                  <a:schemeClr val="dk2"/>
                </a:solidFill>
                <a:latin typeface="Nunito"/>
                <a:ea typeface="Nunito"/>
                <a:cs typeface="Nunito"/>
                <a:sym typeface="Nunito"/>
              </a:rPr>
              <a:t> </a:t>
            </a:r>
            <a:endParaRPr sz="1300" dirty="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Integrating LLMs</a:t>
            </a:r>
            <a:endParaRPr dirty="0"/>
          </a:p>
        </p:txBody>
      </p:sp>
      <p:sp>
        <p:nvSpPr>
          <p:cNvPr id="338" name="Google Shape;338;p23"/>
          <p:cNvSpPr txBox="1">
            <a:spLocks noGrp="1"/>
          </p:cNvSpPr>
          <p:nvPr>
            <p:ph type="body" idx="1"/>
          </p:nvPr>
        </p:nvSpPr>
        <p:spPr>
          <a:xfrm>
            <a:off x="1303800" y="1597875"/>
            <a:ext cx="7030500" cy="338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Integration of Textual Data with LLaMa:</a:t>
            </a:r>
            <a:r>
              <a:rPr lang="en" dirty="0"/>
              <a:t> Utilizing LLaMa  for advanced sentiment analysis and natural language understanding. Techniques like transfer learning can be employed, where pre-trained models are further fine-tuned with our specific datasets.</a:t>
            </a:r>
            <a:endParaRPr dirty="0"/>
          </a:p>
          <a:p>
            <a:pPr marL="0" lvl="0" indent="0" algn="l" rtl="0">
              <a:spcBef>
                <a:spcPts val="1200"/>
              </a:spcBef>
              <a:spcAft>
                <a:spcPts val="0"/>
              </a:spcAft>
              <a:buNone/>
            </a:pPr>
            <a:r>
              <a:rPr lang="en" b="1" dirty="0"/>
              <a:t>Audio Processing with Wav2vec:</a:t>
            </a:r>
            <a:r>
              <a:rPr lang="en" dirty="0"/>
              <a:t> Implementing Wav2vec for extracting meaningful features from audio data. Focus on capturing emotional cues like tone, pitch, and speech rhythm.</a:t>
            </a:r>
            <a:endParaRPr dirty="0"/>
          </a:p>
          <a:p>
            <a:pPr marL="0" lvl="0" indent="0" algn="l" rtl="0">
              <a:spcBef>
                <a:spcPts val="1200"/>
              </a:spcBef>
              <a:spcAft>
                <a:spcPts val="0"/>
              </a:spcAft>
              <a:buNone/>
            </a:pPr>
            <a:r>
              <a:rPr lang="en" b="1" dirty="0"/>
              <a:t>Integration of Visual Data with LLaVa:</a:t>
            </a:r>
            <a:r>
              <a:rPr lang="en" dirty="0"/>
              <a:t> Utilizing LLaVa for Image processing and emotion detection from faces.</a:t>
            </a:r>
            <a:endParaRPr dirty="0"/>
          </a:p>
          <a:p>
            <a:pPr marL="0" lvl="0" indent="0" algn="l" rtl="0">
              <a:spcBef>
                <a:spcPts val="1200"/>
              </a:spcBef>
              <a:spcAft>
                <a:spcPts val="0"/>
              </a:spcAft>
              <a:buNone/>
            </a:pPr>
            <a:r>
              <a:rPr lang="en" b="1" dirty="0"/>
              <a:t>Synchronizing LLM Outputs with Other Modalities:</a:t>
            </a:r>
            <a:r>
              <a:rPr lang="en" dirty="0"/>
              <a:t> Developing a framework for integrating the outputs of LLMs with image and audio data analysis. Ensuring that the data from different modalities aligns correctly and complements each other in the final emotion prediction.</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Challenges and Considerations in Multimodal Modeling</a:t>
            </a:r>
            <a:endParaRPr dirty="0"/>
          </a:p>
        </p:txBody>
      </p:sp>
      <p:sp>
        <p:nvSpPr>
          <p:cNvPr id="344" name="Google Shape;344;p24"/>
          <p:cNvSpPr txBox="1">
            <a:spLocks noGrp="1"/>
          </p:cNvSpPr>
          <p:nvPr>
            <p:ph type="body" idx="1"/>
          </p:nvPr>
        </p:nvSpPr>
        <p:spPr>
          <a:xfrm>
            <a:off x="1303800" y="1693325"/>
            <a:ext cx="7030500" cy="354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Data Synchronization and Fusion:</a:t>
            </a:r>
            <a:r>
              <a:rPr lang="en" dirty="0"/>
              <a:t> Addressing the challenge of synchronizing data from different modalities, which may have varying formats, scales, and temporal resolutions.</a:t>
            </a:r>
            <a:endParaRPr dirty="0"/>
          </a:p>
          <a:p>
            <a:pPr marL="0" lvl="0" indent="0" algn="l" rtl="0">
              <a:spcBef>
                <a:spcPts val="1200"/>
              </a:spcBef>
              <a:spcAft>
                <a:spcPts val="0"/>
              </a:spcAft>
              <a:buNone/>
            </a:pPr>
            <a:r>
              <a:rPr lang="en" b="1" dirty="0"/>
              <a:t>Model Complexity and Computational Resources:</a:t>
            </a:r>
            <a:r>
              <a:rPr lang="en" dirty="0"/>
              <a:t> Managing the increased complexity in multimodal models which require significant computational resources. Balancing model complexity with efficiency, especially for real-time applications.</a:t>
            </a:r>
            <a:endParaRPr dirty="0"/>
          </a:p>
          <a:p>
            <a:pPr marL="0" lvl="0" indent="0" algn="l" rtl="0">
              <a:spcBef>
                <a:spcPts val="1200"/>
              </a:spcBef>
              <a:spcAft>
                <a:spcPts val="0"/>
              </a:spcAft>
              <a:buNone/>
            </a:pPr>
            <a:r>
              <a:rPr lang="en" b="1" dirty="0"/>
              <a:t>Handling Data Imbalance and Bias:</a:t>
            </a:r>
            <a:r>
              <a:rPr lang="en" dirty="0"/>
              <a:t> Addressing potential biases in the training data which can skew the model's performance. Implementing techniques to handle imbalanced datasets, such as resampling methods or cost-sensitive learning.</a:t>
            </a:r>
            <a:endParaRPr dirty="0"/>
          </a:p>
          <a:p>
            <a:pPr marL="0" lvl="0" indent="0" algn="l" rtl="0">
              <a:spcBef>
                <a:spcPts val="1200"/>
              </a:spcBef>
              <a:spcAft>
                <a:spcPts val="0"/>
              </a:spcAft>
              <a:buNone/>
            </a:pPr>
            <a:r>
              <a:rPr lang="en" b="1" dirty="0"/>
              <a:t>Interpretability and Explainability: </a:t>
            </a:r>
            <a:r>
              <a:rPr lang="en" dirty="0"/>
              <a:t>Ensuring the model's decisions are interpretable and explainable, which is crucial for trust and ethical considerations. Implementing methods to visualize and explain the model's decision-making process, particularly how it integrates information from different modalities.</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024-F545-A1B5-FBEE-6082FD70F516}"/>
              </a:ext>
            </a:extLst>
          </p:cNvPr>
          <p:cNvSpPr>
            <a:spLocks noGrp="1"/>
          </p:cNvSpPr>
          <p:nvPr>
            <p:ph type="title"/>
          </p:nvPr>
        </p:nvSpPr>
        <p:spPr/>
        <p:txBody>
          <a:bodyPr>
            <a:normAutofit fontScale="90000"/>
          </a:bodyPr>
          <a:lstStyle/>
          <a:p>
            <a:r>
              <a:rPr lang="en" sz="2800" b="1" dirty="0">
                <a:solidFill>
                  <a:srgbClr val="FFFF00"/>
                </a:solidFill>
                <a:latin typeface="Maven Pro" panose="020B0604020202020204" charset="0"/>
              </a:rPr>
              <a:t>Challenges and Considerations in Multimodal Modeling</a:t>
            </a:r>
            <a:endParaRPr lang="en-US" dirty="0"/>
          </a:p>
        </p:txBody>
      </p:sp>
      <p:sp>
        <p:nvSpPr>
          <p:cNvPr id="3" name="Text Placeholder 2">
            <a:extLst>
              <a:ext uri="{FF2B5EF4-FFF2-40B4-BE49-F238E27FC236}">
                <a16:creationId xmlns:a16="http://schemas.microsoft.com/office/drawing/2014/main" id="{FFECB4B0-A00D-2E9F-F025-C97E2EA651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967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Expected Outcomes</a:t>
            </a:r>
            <a:endParaRPr/>
          </a:p>
        </p:txBody>
      </p:sp>
      <p:sp>
        <p:nvSpPr>
          <p:cNvPr id="350" name="Google Shape;350;p25"/>
          <p:cNvSpPr txBox="1">
            <a:spLocks noGrp="1"/>
          </p:cNvSpPr>
          <p:nvPr>
            <p:ph type="body" idx="1"/>
          </p:nvPr>
        </p:nvSpPr>
        <p:spPr>
          <a:xfrm>
            <a:off x="1303800" y="1690450"/>
            <a:ext cx="7030500" cy="283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Accurate Emotion Recognition: </a:t>
            </a:r>
            <a:r>
              <a:rPr lang="en"/>
              <a:t>Enhanced ability to accurately recognize and interpret a wide range of human emotions using the combined data from image, audio, and text sources.</a:t>
            </a:r>
            <a:endParaRPr/>
          </a:p>
          <a:p>
            <a:pPr marL="0" lvl="0" indent="0" algn="l" rtl="0">
              <a:spcBef>
                <a:spcPts val="1200"/>
              </a:spcBef>
              <a:spcAft>
                <a:spcPts val="0"/>
              </a:spcAft>
              <a:buNone/>
            </a:pPr>
            <a:r>
              <a:rPr lang="en" b="1"/>
              <a:t>Contextual Understanding: </a:t>
            </a:r>
            <a:r>
              <a:rPr lang="en"/>
              <a:t>Gaining deeper insights into the context behind emotional expressions, thanks to the multimodal approach which considers various aspects of human interaction.</a:t>
            </a:r>
            <a:endParaRPr/>
          </a:p>
          <a:p>
            <a:pPr marL="0" lvl="0" indent="0" algn="l" rtl="0">
              <a:spcBef>
                <a:spcPts val="1200"/>
              </a:spcBef>
              <a:spcAft>
                <a:spcPts val="0"/>
              </a:spcAft>
              <a:buNone/>
            </a:pPr>
            <a:r>
              <a:rPr lang="en" b="1"/>
              <a:t>Real-time Analysis: </a:t>
            </a:r>
            <a:r>
              <a:rPr lang="en"/>
              <a:t>Developing a system capable of performing real-time emotion detection, which could revolutionize interactions in various fields.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Criteria</a:t>
            </a:r>
            <a:endParaRPr/>
          </a:p>
        </p:txBody>
      </p:sp>
      <p:sp>
        <p:nvSpPr>
          <p:cNvPr id="356" name="Google Shape;356;p26"/>
          <p:cNvSpPr txBox="1">
            <a:spLocks noGrp="1"/>
          </p:cNvSpPr>
          <p:nvPr>
            <p:ph type="body" idx="1"/>
          </p:nvPr>
        </p:nvSpPr>
        <p:spPr>
          <a:xfrm>
            <a:off x="1303800" y="1754100"/>
            <a:ext cx="7030500" cy="230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Accuracy and Reliability: </a:t>
            </a:r>
            <a:r>
              <a:rPr lang="en"/>
              <a:t>Metrics such as precision, recall, and F1 score in emotion classification tasks.</a:t>
            </a:r>
            <a:endParaRPr/>
          </a:p>
          <a:p>
            <a:pPr marL="0" lvl="0" indent="0" algn="l" rtl="0">
              <a:spcBef>
                <a:spcPts val="1200"/>
              </a:spcBef>
              <a:spcAft>
                <a:spcPts val="0"/>
              </a:spcAft>
              <a:buNone/>
            </a:pPr>
            <a:r>
              <a:rPr lang="en" b="1"/>
              <a:t>Real-Time Performance:</a:t>
            </a:r>
            <a:r>
              <a:rPr lang="en"/>
              <a:t> Evaluating the latency and computational efficiency of the system in real-time applications.</a:t>
            </a:r>
            <a:endParaRPr/>
          </a:p>
          <a:p>
            <a:pPr marL="0" lvl="0" indent="0" algn="l" rtl="0">
              <a:spcBef>
                <a:spcPts val="1200"/>
              </a:spcBef>
              <a:spcAft>
                <a:spcPts val="0"/>
              </a:spcAft>
              <a:buNone/>
            </a:pPr>
            <a:r>
              <a:rPr lang="en" b="1"/>
              <a:t>Scalability and Robustness:</a:t>
            </a:r>
            <a:r>
              <a:rPr lang="en"/>
              <a:t> Ability to maintain performance across diverse datasets and in different operational environments.</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62" name="Google Shape;362;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project aims to develop a cutting-edge multimodal emotion detection system, leveraging the power of LLMs like LLaMa, LLaVa, and Wav2vec.</a:t>
            </a:r>
            <a:endParaRPr/>
          </a:p>
          <a:p>
            <a:pPr marL="0" lvl="0" indent="0" algn="l" rtl="0">
              <a:spcBef>
                <a:spcPts val="1200"/>
              </a:spcBef>
              <a:spcAft>
                <a:spcPts val="1200"/>
              </a:spcAft>
              <a:buNone/>
            </a:pPr>
            <a:r>
              <a:rPr lang="en"/>
              <a:t>It stands at the intersection of technology, psychology, and user experience, aiming to bring a deeper understanding of human emotions to digital interactions.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End</a:t>
            </a:r>
            <a:endParaRPr/>
          </a:p>
        </p:txBody>
      </p:sp>
      <p:sp>
        <p:nvSpPr>
          <p:cNvPr id="368" name="Google Shape;368;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3" name="Title 2">
            <a:extLst>
              <a:ext uri="{FF2B5EF4-FFF2-40B4-BE49-F238E27FC236}">
                <a16:creationId xmlns:a16="http://schemas.microsoft.com/office/drawing/2014/main" id="{08AB97B4-89B7-F5E3-A55B-70F1F74D0142}"/>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61FCA263-7D12-C22B-56B0-B0893690F363}"/>
              </a:ext>
            </a:extLst>
          </p:cNvPr>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6" name="Title 5">
            <a:extLst>
              <a:ext uri="{FF2B5EF4-FFF2-40B4-BE49-F238E27FC236}">
                <a16:creationId xmlns:a16="http://schemas.microsoft.com/office/drawing/2014/main" id="{23D74BDB-03B5-B729-CAD9-B188223E8D83}"/>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60AD5BAE-1AE6-7DCA-899A-522CF15105AB}"/>
              </a:ext>
            </a:extLst>
          </p:cNvPr>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 name="Title 2">
            <a:extLst>
              <a:ext uri="{FF2B5EF4-FFF2-40B4-BE49-F238E27FC236}">
                <a16:creationId xmlns:a16="http://schemas.microsoft.com/office/drawing/2014/main" id="{E3F5ACE8-0A63-89B9-3C29-9F05A954BDFD}"/>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B4D923F1-C318-914B-E3C1-EBC916C73DB7}"/>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Overview Continued</a:t>
            </a:r>
            <a:endParaRPr dirty="0"/>
          </a:p>
          <a:p>
            <a:pPr marL="0" lvl="0" indent="0" algn="l" rtl="0">
              <a:spcBef>
                <a:spcPts val="0"/>
              </a:spcBef>
              <a:spcAft>
                <a:spcPts val="0"/>
              </a:spcAft>
              <a:buNone/>
            </a:pPr>
            <a:endParaRPr dirty="0"/>
          </a:p>
        </p:txBody>
      </p:sp>
      <p:sp>
        <p:nvSpPr>
          <p:cNvPr id="6" name="Text Placeholder 5">
            <a:extLst>
              <a:ext uri="{FF2B5EF4-FFF2-40B4-BE49-F238E27FC236}">
                <a16:creationId xmlns:a16="http://schemas.microsoft.com/office/drawing/2014/main" id="{B32B868D-D4FC-9E89-BCC7-0086170A5BD9}"/>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Potential Applications and Benefits</a:t>
            </a:r>
            <a:endParaRPr dirty="0"/>
          </a:p>
        </p:txBody>
      </p:sp>
      <p:sp>
        <p:nvSpPr>
          <p:cNvPr id="308" name="Google Shape;308;p18"/>
          <p:cNvSpPr txBox="1">
            <a:spLocks noGrp="1"/>
          </p:cNvSpPr>
          <p:nvPr>
            <p:ph type="body" idx="1"/>
          </p:nvPr>
        </p:nvSpPr>
        <p:spPr>
          <a:xfrm>
            <a:off x="1303800" y="1756725"/>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t>Healthcare:</a:t>
            </a:r>
            <a:r>
              <a:rPr lang="en" dirty="0"/>
              <a:t> In mental health care, this technology could aid in monitoring patient's emotional states, providing valuable data for therapists and psychiatrists. It could also be used in telemedicine platforms to enhance patient-doctor communication.</a:t>
            </a:r>
            <a:endParaRPr dirty="0"/>
          </a:p>
          <a:p>
            <a:pPr marL="0" lvl="0" indent="0" algn="l" rtl="0">
              <a:spcBef>
                <a:spcPts val="1200"/>
              </a:spcBef>
              <a:spcAft>
                <a:spcPts val="0"/>
              </a:spcAft>
              <a:buNone/>
            </a:pPr>
            <a:r>
              <a:rPr lang="en" b="1" dirty="0"/>
              <a:t>Customer Service:</a:t>
            </a:r>
            <a:r>
              <a:rPr lang="en" dirty="0"/>
              <a:t> In customer service, the ability to detect and respond to customer emotions can improve service quality. Automated systems and chatbots equipped with this technology could provide more empathetic and personalized responses.</a:t>
            </a:r>
            <a:endParaRPr dirty="0"/>
          </a:p>
          <a:p>
            <a:pPr marL="0" lvl="0" indent="0" algn="l" rtl="0">
              <a:spcBef>
                <a:spcPts val="1200"/>
              </a:spcBef>
              <a:spcAft>
                <a:spcPts val="1200"/>
              </a:spcAft>
              <a:buNone/>
            </a:pPr>
            <a:r>
              <a:rPr lang="en" b="1" dirty="0"/>
              <a:t>Market Research:</a:t>
            </a:r>
            <a:r>
              <a:rPr lang="en" dirty="0"/>
              <a:t> The technology can also play a significant role in market research, where understanding consumer emotional responses to products and advertisements can provide valuable insights.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LLMs (Large Language Models):</a:t>
            </a:r>
            <a:endParaRPr dirty="0"/>
          </a:p>
        </p:txBody>
      </p:sp>
      <p:sp>
        <p:nvSpPr>
          <p:cNvPr id="314" name="Google Shape;314;p19"/>
          <p:cNvSpPr txBox="1">
            <a:spLocks noGrp="1"/>
          </p:cNvSpPr>
          <p:nvPr>
            <p:ph type="body" idx="1"/>
          </p:nvPr>
        </p:nvSpPr>
        <p:spPr>
          <a:xfrm>
            <a:off x="1303800" y="18521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LLaMa:</a:t>
            </a:r>
            <a:r>
              <a:rPr lang="en" dirty="0"/>
              <a:t> This model will be primarily used for textual data analysis.</a:t>
            </a:r>
            <a:endParaRPr dirty="0"/>
          </a:p>
          <a:p>
            <a:pPr marL="0" lvl="0" indent="0" algn="l" rtl="0">
              <a:spcBef>
                <a:spcPts val="1200"/>
              </a:spcBef>
              <a:spcAft>
                <a:spcPts val="0"/>
              </a:spcAft>
              <a:buNone/>
            </a:pPr>
            <a:r>
              <a:rPr lang="en" b="1" dirty="0"/>
              <a:t>Wav2vec: </a:t>
            </a:r>
            <a:r>
              <a:rPr lang="en" dirty="0"/>
              <a:t>This model is crucial for audio data analysis. It will be used to process and understand speech patterns, tonality, and other auditory cues indicative of emotional states.</a:t>
            </a:r>
            <a:endParaRPr dirty="0"/>
          </a:p>
          <a:p>
            <a:pPr marL="0" lvl="0" indent="0" algn="l" rtl="0">
              <a:spcBef>
                <a:spcPts val="1200"/>
              </a:spcBef>
              <a:spcAft>
                <a:spcPts val="0"/>
              </a:spcAft>
              <a:buNone/>
            </a:pPr>
            <a:r>
              <a:rPr lang="en" b="1" dirty="0"/>
              <a:t>LLaVa: </a:t>
            </a:r>
            <a:r>
              <a:rPr lang="en" dirty="0"/>
              <a:t>This model will be primarily used for visual data analysis and image processing.</a:t>
            </a:r>
            <a:endParaRPr dirty="0"/>
          </a:p>
          <a:p>
            <a:pPr marL="0" lvl="0" indent="0" algn="l" rtl="0">
              <a:spcBef>
                <a:spcPts val="1200"/>
              </a:spcBef>
              <a:spcAft>
                <a:spcPts val="1200"/>
              </a:spcAft>
              <a:buNone/>
            </a:pPr>
            <a:r>
              <a:rPr lang="en" dirty="0"/>
              <a:t>A significant aspect of our data sourcing strategy involves the integration of these modalities. We will develop a framework to synchronize data from text, audio, and image sources, ensuring that they can be effectively combined for multimodal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Early datasets that are going to be used for fine-tuning the models</a:t>
            </a:r>
            <a:endParaRPr dirty="0"/>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3"/>
              </a:rPr>
              <a:t>https://www.kaggle.com/datasets/sujaykapadnis/emotion-recognition-dataset</a:t>
            </a:r>
            <a:endParaRPr sz="12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4"/>
              </a:rPr>
              <a:t>https://www.kaggle.com/datasets/uldisvalainis/audio-emotions</a:t>
            </a:r>
            <a:endParaRPr sz="12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5"/>
              </a:rPr>
              <a:t>https://www.kaggle.com/datasets/zaber666/meld-dataset</a:t>
            </a:r>
            <a:endParaRPr sz="12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6"/>
              </a:rPr>
              <a:t>https://www.kaggle.com/datasets/dileepathe/emotion-dataset</a:t>
            </a:r>
            <a:endParaRPr sz="12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7"/>
              </a:rPr>
              <a:t>https://www.kaggle.com/datasets/robertknuth/emotion-dataset-aaai16</a:t>
            </a:r>
            <a:endParaRPr sz="12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u="sng">
                <a:solidFill>
                  <a:schemeClr val="hlink"/>
                </a:solidFill>
                <a:latin typeface="Times New Roman"/>
                <a:ea typeface="Times New Roman"/>
                <a:cs typeface="Times New Roman"/>
                <a:sym typeface="Times New Roman"/>
                <a:hlinkClick r:id="rId8"/>
              </a:rPr>
              <a:t>https://www.kaggle.com/datasets/omagarwal2411/nor-smart-speech</a:t>
            </a:r>
            <a:endParaRPr sz="1200" u="sng">
              <a:solidFill>
                <a:schemeClr val="hlink"/>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General Data Science Approach</a:t>
            </a:r>
            <a:endParaRPr dirty="0"/>
          </a:p>
        </p:txBody>
      </p:sp>
      <p:sp>
        <p:nvSpPr>
          <p:cNvPr id="326" name="Google Shape;326;p21"/>
          <p:cNvSpPr txBox="1">
            <a:spLocks noGrp="1"/>
          </p:cNvSpPr>
          <p:nvPr>
            <p:ph type="body" idx="1"/>
          </p:nvPr>
        </p:nvSpPr>
        <p:spPr>
          <a:xfrm>
            <a:off x="809700" y="1330245"/>
            <a:ext cx="7030500" cy="347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Data Collection and Preprocessing:</a:t>
            </a:r>
            <a:r>
              <a:rPr lang="en" dirty="0"/>
              <a:t> Collecting data from various sources as previously outlined. Preprocessing involves cleaning, normalizing, and structuring the data for analysis. This includes noise reduction in audio data, image normalization, and text tokenization.</a:t>
            </a:r>
            <a:endParaRPr dirty="0"/>
          </a:p>
          <a:p>
            <a:pPr marL="0" lvl="0" indent="0" algn="l" rtl="0">
              <a:spcBef>
                <a:spcPts val="1200"/>
              </a:spcBef>
              <a:spcAft>
                <a:spcPts val="0"/>
              </a:spcAft>
              <a:buNone/>
            </a:pPr>
            <a:r>
              <a:rPr lang="en" b="1" dirty="0"/>
              <a:t>Feature Extraction:</a:t>
            </a:r>
            <a:r>
              <a:rPr lang="en" dirty="0"/>
              <a:t> Identifying and extracting relevant features from each modality. For instance, extracting key facial landmarks from images, spectral features from audio, and semantic features from text.</a:t>
            </a:r>
            <a:endParaRPr dirty="0"/>
          </a:p>
          <a:p>
            <a:pPr marL="0" lvl="0" indent="0" algn="l" rtl="0">
              <a:spcBef>
                <a:spcPts val="1200"/>
              </a:spcBef>
              <a:spcAft>
                <a:spcPts val="0"/>
              </a:spcAft>
              <a:buNone/>
            </a:pPr>
            <a:r>
              <a:rPr lang="en" b="1" dirty="0"/>
              <a:t>Model Training and Validation: </a:t>
            </a:r>
            <a:r>
              <a:rPr lang="en" dirty="0"/>
              <a:t>Applying machine learning algorithms to train the emotion detection model. This includes supervised learning techniques using labeled datasets. Validation involves assessing the model's performance using a separate dataset to ensure accuracy and reliability.</a:t>
            </a:r>
            <a:endParaRPr dirty="0"/>
          </a:p>
          <a:p>
            <a:pPr marL="0" lvl="0" indent="0" algn="l" rtl="0">
              <a:spcBef>
                <a:spcPts val="1200"/>
              </a:spcBef>
              <a:spcAft>
                <a:spcPts val="0"/>
              </a:spcAft>
              <a:buNone/>
            </a:pPr>
            <a:r>
              <a:rPr lang="en" b="1" dirty="0"/>
              <a:t>Fine-Tuning and Optimization:</a:t>
            </a:r>
            <a:r>
              <a:rPr lang="en" dirty="0"/>
              <a:t> Fine-tuning the model parameters for optimal performance. This could involve hyperparameter tuning and testing different model architectures.</a:t>
            </a: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On-screen Show (16:9)</PresentationFormat>
  <Paragraphs>46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Times New Roman</vt:lpstr>
      <vt:lpstr>Arial</vt:lpstr>
      <vt:lpstr>Maven Pro</vt:lpstr>
      <vt:lpstr>Momentum</vt:lpstr>
      <vt:lpstr>PowerPoint Presentation</vt:lpstr>
      <vt:lpstr>PowerPoint Presentation</vt:lpstr>
      <vt:lpstr>PowerPoint Presentation</vt:lpstr>
      <vt:lpstr>PowerPoint Presentation</vt:lpstr>
      <vt:lpstr>Project Overview Continued </vt:lpstr>
      <vt:lpstr>Potential Applications and Benefits</vt:lpstr>
      <vt:lpstr>LLMs (Large Language Models):</vt:lpstr>
      <vt:lpstr>Early datasets that are going to be used for fine-tuning the models</vt:lpstr>
      <vt:lpstr>General Data Science Approach</vt:lpstr>
      <vt:lpstr>PowerPoint Presentation</vt:lpstr>
      <vt:lpstr>Integrating LLMs</vt:lpstr>
      <vt:lpstr>Challenges and Considerations in Multimodal Modeling</vt:lpstr>
      <vt:lpstr>Challenges and Considerations in Multimodal Modeling</vt:lpstr>
      <vt:lpstr>Expected Outcomes</vt:lpstr>
      <vt:lpstr>Evaluation Criteria</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mohitha dayana</cp:lastModifiedBy>
  <cp:revision>1</cp:revision>
  <dcterms:modified xsi:type="dcterms:W3CDTF">2024-02-01T19:17:42Z</dcterms:modified>
</cp:coreProperties>
</file>