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4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57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2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AEF9-B900-4D7A-8DAD-A4B12618F938}" type="datetimeFigureOut">
              <a:rPr lang="de-DE" smtClean="0"/>
              <a:t>22.03.2014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9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0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Funktionsablauf im </a:t>
            </a:r>
            <a:r>
              <a:rPr lang="de-DE" sz="2800" dirty="0" err="1" smtClean="0"/>
              <a:t>Node</a:t>
            </a:r>
            <a:endParaRPr lang="de-DE" sz="2800" dirty="0"/>
          </a:p>
        </p:txBody>
      </p:sp>
      <p:sp>
        <p:nvSpPr>
          <p:cNvPr id="4" name="Abgerundetes Rechteck 3"/>
          <p:cNvSpPr/>
          <p:nvPr/>
        </p:nvSpPr>
        <p:spPr>
          <a:xfrm>
            <a:off x="838175" y="2438429"/>
            <a:ext cx="165618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Systemstart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175" y="3735034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Anmeldung beim Hub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38175" y="3050497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der Systemkomponenten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stCxn id="4" idx="2"/>
            <a:endCxn id="6" idx="0"/>
          </p:cNvCxnSpPr>
          <p:nvPr/>
        </p:nvCxnSpPr>
        <p:spPr>
          <a:xfrm>
            <a:off x="1666267" y="2726461"/>
            <a:ext cx="0" cy="324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1666267" y="3410537"/>
            <a:ext cx="0" cy="3244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838175" y="4526661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Aktionsschleife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stCxn id="5" idx="2"/>
            <a:endCxn id="14" idx="0"/>
          </p:cNvCxnSpPr>
          <p:nvPr/>
        </p:nvCxnSpPr>
        <p:spPr>
          <a:xfrm>
            <a:off x="1666267" y="4095074"/>
            <a:ext cx="0" cy="43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4" idx="2"/>
            <a:endCxn id="14" idx="3"/>
          </p:cNvCxnSpPr>
          <p:nvPr/>
        </p:nvCxnSpPr>
        <p:spPr>
          <a:xfrm rot="5400000" flipH="1" flipV="1">
            <a:off x="1990303" y="4382645"/>
            <a:ext cx="180020" cy="828092"/>
          </a:xfrm>
          <a:prstGeom prst="bentConnector4">
            <a:avLst>
              <a:gd name="adj1" fmla="val -126986"/>
              <a:gd name="adj2" fmla="val 1276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38175" y="1628800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5971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Funktionsablauf im Node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</dc:creator>
  <cp:lastModifiedBy>Norbert</cp:lastModifiedBy>
  <cp:revision>2</cp:revision>
  <dcterms:created xsi:type="dcterms:W3CDTF">2014-03-22T14:24:20Z</dcterms:created>
  <dcterms:modified xsi:type="dcterms:W3CDTF">2014-03-22T14:35:24Z</dcterms:modified>
</cp:coreProperties>
</file>