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23.03.2014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40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23.03.2014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9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23.03.2014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88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23.03.2014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23.03.2014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57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23.03.2014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22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23.03.2014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23.03.2014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3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23.03.2014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88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23.03.2014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EF9-B900-4D7A-8DAD-A4B12618F938}" type="datetimeFigureOut">
              <a:rPr lang="de-DE" smtClean="0"/>
              <a:t>23.03.2014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AEF9-B900-4D7A-8DAD-A4B12618F938}" type="datetimeFigureOut">
              <a:rPr lang="de-DE" smtClean="0"/>
              <a:t>23.03.2014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02DB-BDB4-4CB5-8F32-675CE7BC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9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02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de-DE" sz="2800" dirty="0" smtClean="0"/>
              <a:t>Funktionsablauf im </a:t>
            </a:r>
            <a:r>
              <a:rPr lang="de-DE" sz="2800" dirty="0" err="1" smtClean="0"/>
              <a:t>Node</a:t>
            </a:r>
            <a:endParaRPr lang="de-DE" sz="2800" dirty="0"/>
          </a:p>
        </p:txBody>
      </p:sp>
      <p:sp>
        <p:nvSpPr>
          <p:cNvPr id="4" name="Abgerundetes Rechteck 3"/>
          <p:cNvSpPr/>
          <p:nvPr/>
        </p:nvSpPr>
        <p:spPr>
          <a:xfrm>
            <a:off x="838175" y="2438429"/>
            <a:ext cx="165618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Systemstart</a:t>
            </a:r>
            <a:endParaRPr lang="de-D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38175" y="3735034"/>
            <a:ext cx="16561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Anmeldung beim Hub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38175" y="3050497"/>
            <a:ext cx="16561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Initialisierung der Systemkomponenten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/>
          <p:cNvCxnSpPr>
            <a:stCxn id="4" idx="2"/>
            <a:endCxn id="6" idx="0"/>
          </p:cNvCxnSpPr>
          <p:nvPr/>
        </p:nvCxnSpPr>
        <p:spPr>
          <a:xfrm>
            <a:off x="1666267" y="2726461"/>
            <a:ext cx="0" cy="324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2"/>
            <a:endCxn id="5" idx="0"/>
          </p:cNvCxnSpPr>
          <p:nvPr/>
        </p:nvCxnSpPr>
        <p:spPr>
          <a:xfrm>
            <a:off x="1666267" y="3410537"/>
            <a:ext cx="0" cy="3244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838175" y="4526661"/>
            <a:ext cx="16561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Aktionsschleife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/>
          <p:cNvCxnSpPr>
            <a:stCxn id="5" idx="2"/>
            <a:endCxn id="14" idx="0"/>
          </p:cNvCxnSpPr>
          <p:nvPr/>
        </p:nvCxnSpPr>
        <p:spPr>
          <a:xfrm>
            <a:off x="1666267" y="4095074"/>
            <a:ext cx="0" cy="43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4" idx="2"/>
            <a:endCxn id="14" idx="3"/>
          </p:cNvCxnSpPr>
          <p:nvPr/>
        </p:nvCxnSpPr>
        <p:spPr>
          <a:xfrm rot="5400000" flipH="1" flipV="1">
            <a:off x="1990303" y="4382645"/>
            <a:ext cx="180020" cy="828092"/>
          </a:xfrm>
          <a:prstGeom prst="bentConnector4">
            <a:avLst>
              <a:gd name="adj1" fmla="val -126986"/>
              <a:gd name="adj2" fmla="val 12760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838175" y="1628800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Gesamtablauf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59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de-DE" sz="2800" dirty="0" smtClean="0"/>
              <a:t>Funktionsablauf im </a:t>
            </a:r>
            <a:r>
              <a:rPr lang="de-DE" sz="2800" dirty="0" err="1" smtClean="0"/>
              <a:t>Node</a:t>
            </a:r>
            <a:endParaRPr lang="de-DE" sz="28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737575" y="2260160"/>
            <a:ext cx="165618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Start der Anmeldung</a:t>
            </a:r>
            <a:endParaRPr lang="de-D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43808" y="980728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Anmeldung beim Hub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737574" y="2858737"/>
            <a:ext cx="16561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Anmeldeschleife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" name="Raute 2"/>
          <p:cNvSpPr/>
          <p:nvPr/>
        </p:nvSpPr>
        <p:spPr>
          <a:xfrm>
            <a:off x="683568" y="3479792"/>
            <a:ext cx="1764196" cy="78262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Init</a:t>
            </a:r>
            <a:r>
              <a:rPr lang="de-DE" sz="800" dirty="0" smtClean="0">
                <a:solidFill>
                  <a:schemeClr val="tx1"/>
                </a:solidFill>
              </a:rPr>
              <a:t> abgeschlossen?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>
            <a:stCxn id="12" idx="2"/>
            <a:endCxn id="16" idx="0"/>
          </p:cNvCxnSpPr>
          <p:nvPr/>
        </p:nvCxnSpPr>
        <p:spPr>
          <a:xfrm flipH="1">
            <a:off x="1565666" y="2548192"/>
            <a:ext cx="1" cy="3105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2"/>
            <a:endCxn id="3" idx="0"/>
          </p:cNvCxnSpPr>
          <p:nvPr/>
        </p:nvCxnSpPr>
        <p:spPr>
          <a:xfrm>
            <a:off x="1565666" y="3218777"/>
            <a:ext cx="0" cy="261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3" idx="3"/>
            <a:endCxn id="16" idx="3"/>
          </p:cNvCxnSpPr>
          <p:nvPr/>
        </p:nvCxnSpPr>
        <p:spPr>
          <a:xfrm flipH="1" flipV="1">
            <a:off x="2393758" y="3038757"/>
            <a:ext cx="54006" cy="832348"/>
          </a:xfrm>
          <a:prstGeom prst="bentConnector3">
            <a:avLst>
              <a:gd name="adj1" fmla="val -4232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737574" y="4658052"/>
            <a:ext cx="165618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Ende der Anmeldung</a:t>
            </a:r>
            <a:endParaRPr lang="de-D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Gerade Verbindung mit Pfeil 31"/>
          <p:cNvCxnSpPr>
            <a:stCxn id="3" idx="2"/>
            <a:endCxn id="31" idx="0"/>
          </p:cNvCxnSpPr>
          <p:nvPr/>
        </p:nvCxnSpPr>
        <p:spPr>
          <a:xfrm>
            <a:off x="1565666" y="4262418"/>
            <a:ext cx="0" cy="3956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263258" y="3871105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nein</a:t>
            </a:r>
            <a:endParaRPr lang="de-DE" sz="800" dirty="0"/>
          </a:p>
        </p:txBody>
      </p:sp>
      <p:sp>
        <p:nvSpPr>
          <p:cNvPr id="22" name="Textfeld 21"/>
          <p:cNvSpPr txBox="1"/>
          <p:nvPr/>
        </p:nvSpPr>
        <p:spPr>
          <a:xfrm>
            <a:off x="1538692" y="4220293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ja</a:t>
            </a:r>
            <a:endParaRPr lang="de-DE" sz="8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3563888" y="1622725"/>
            <a:ext cx="165618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Anmeldeschleife</a:t>
            </a:r>
            <a:endParaRPr lang="de-D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563888" y="2135109"/>
            <a:ext cx="16561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Message auf Channel 119 senden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563888" y="2703464"/>
            <a:ext cx="1656184" cy="629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Message vom Hub auf Channel 111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de-DE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Sleeptime</a:t>
            </a:r>
            <a:r>
              <a:rPr lang="de-DE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 im </a:t>
            </a:r>
            <a:r>
              <a:rPr lang="de-DE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msec</a:t>
            </a:r>
            <a:r>
              <a:rPr lang="de-DE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563888" y="3526706"/>
            <a:ext cx="1656184" cy="629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Message vom Hub auf Channel 112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Radiomode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563888" y="5307267"/>
            <a:ext cx="1656184" cy="629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Message vom Hub auf Channel 119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Hub fertig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563888" y="6158063"/>
            <a:ext cx="165618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Ende Anmeldeschleife</a:t>
            </a:r>
            <a:endParaRPr lang="de-D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3" name="Gerade Verbindung mit Pfeil 32"/>
          <p:cNvCxnSpPr>
            <a:stCxn id="24" idx="2"/>
            <a:endCxn id="25" idx="0"/>
          </p:cNvCxnSpPr>
          <p:nvPr/>
        </p:nvCxnSpPr>
        <p:spPr>
          <a:xfrm>
            <a:off x="4391980" y="1910757"/>
            <a:ext cx="0" cy="2243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5" idx="2"/>
            <a:endCxn id="26" idx="0"/>
          </p:cNvCxnSpPr>
          <p:nvPr/>
        </p:nvCxnSpPr>
        <p:spPr>
          <a:xfrm>
            <a:off x="4391980" y="2495149"/>
            <a:ext cx="0" cy="2083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6" idx="2"/>
            <a:endCxn id="27" idx="0"/>
          </p:cNvCxnSpPr>
          <p:nvPr/>
        </p:nvCxnSpPr>
        <p:spPr>
          <a:xfrm>
            <a:off x="4391980" y="3333007"/>
            <a:ext cx="0" cy="1936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46" idx="2"/>
            <a:endCxn id="29" idx="0"/>
          </p:cNvCxnSpPr>
          <p:nvPr/>
        </p:nvCxnSpPr>
        <p:spPr>
          <a:xfrm>
            <a:off x="4391980" y="5052603"/>
            <a:ext cx="0" cy="254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9" idx="2"/>
            <a:endCxn id="30" idx="0"/>
          </p:cNvCxnSpPr>
          <p:nvPr/>
        </p:nvCxnSpPr>
        <p:spPr>
          <a:xfrm>
            <a:off x="4391980" y="5936810"/>
            <a:ext cx="0" cy="2212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3563888" y="4423060"/>
            <a:ext cx="1656184" cy="629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Optional weitere Message auf Channel 113 … 118</a:t>
            </a:r>
          </a:p>
        </p:txBody>
      </p:sp>
      <p:cxnSp>
        <p:nvCxnSpPr>
          <p:cNvPr id="48" name="Gerade Verbindung mit Pfeil 47"/>
          <p:cNvCxnSpPr>
            <a:stCxn id="27" idx="2"/>
            <a:endCxn id="46" idx="0"/>
          </p:cNvCxnSpPr>
          <p:nvPr/>
        </p:nvCxnSpPr>
        <p:spPr>
          <a:xfrm>
            <a:off x="4391980" y="4156249"/>
            <a:ext cx="0" cy="266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012160" y="1622725"/>
            <a:ext cx="14686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Sleeptime</a:t>
            </a:r>
            <a:r>
              <a:rPr lang="de-DE" dirty="0" smtClean="0"/>
              <a:t>:</a:t>
            </a:r>
          </a:p>
          <a:p>
            <a:r>
              <a:rPr lang="de-DE" sz="1400" dirty="0" smtClean="0"/>
              <a:t>Minimum: 100</a:t>
            </a:r>
          </a:p>
          <a:p>
            <a:r>
              <a:rPr lang="de-DE" sz="1400" dirty="0" smtClean="0"/>
              <a:t>Maximum: 60000</a:t>
            </a:r>
            <a:endParaRPr lang="de-DE" sz="1400" dirty="0"/>
          </a:p>
        </p:txBody>
      </p:sp>
      <p:sp>
        <p:nvSpPr>
          <p:cNvPr id="52" name="Textfeld 51"/>
          <p:cNvSpPr txBox="1"/>
          <p:nvPr/>
        </p:nvSpPr>
        <p:spPr>
          <a:xfrm>
            <a:off x="6084168" y="2703464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Radiomode: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1698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Bildschirmpräsentation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Funktionsablauf im Node</vt:lpstr>
      <vt:lpstr>Funktionsablauf im Node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</dc:creator>
  <cp:lastModifiedBy>Norbert</cp:lastModifiedBy>
  <cp:revision>6</cp:revision>
  <dcterms:created xsi:type="dcterms:W3CDTF">2014-03-22T14:24:20Z</dcterms:created>
  <dcterms:modified xsi:type="dcterms:W3CDTF">2014-03-23T17:21:41Z</dcterms:modified>
</cp:coreProperties>
</file>