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23.jpeg" ContentType="image/jpeg"/>
  <Override PartName="/ppt/media/image2.jpeg" ContentType="image/jpeg"/>
  <Override PartName="/ppt/media/image3.jpeg" ContentType="image/jpe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51200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Estacionamento Senac – Easy Way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5800" y="295200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Christian Lima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Lucas 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1" descr=""/>
          <p:cNvPicPr/>
          <p:nvPr/>
        </p:nvPicPr>
        <p:blipFill>
          <a:blip r:embed="rId2"/>
          <a:stretch/>
        </p:blipFill>
        <p:spPr>
          <a:xfrm>
            <a:off x="107640" y="1440000"/>
            <a:ext cx="8874360" cy="4967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Consultar os Movimentos por Data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2" descr=""/>
          <p:cNvPicPr/>
          <p:nvPr/>
        </p:nvPicPr>
        <p:blipFill>
          <a:blip r:embed="rId2"/>
          <a:stretch/>
        </p:blipFill>
        <p:spPr>
          <a:xfrm>
            <a:off x="116640" y="1511640"/>
            <a:ext cx="8882640" cy="4895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para Registrar perca de Ticket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Gerar Multa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03080"/>
            <a:ext cx="8228520" cy="56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Requisitos Funcionais: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85800" y="1296000"/>
            <a:ext cx="777132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Registrar Entrada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Registrar Saída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Gerar Ticket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Remover um Movimento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Somar valores ao Caixa, Referente a Movimentação ao Pagar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Gerar Relatório ao fechar o Caixa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Validar os Tickets quando o Cliente sair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Excluir um Cadastro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Cadastrar(Ticket/Cliente), Cadastrar Dados pessoais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&amp; Tipo do Plano Selecionado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Simular Movimentação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360000"/>
            <a:ext cx="822852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Requisitos Não Funcionais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85800" y="1008000"/>
            <a:ext cx="7771320" cy="53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Controlar Cancelas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Cores dos Botões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Procurar Clientes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Exibir Resultados de ações a Tela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Selecionar Forma de Pagamento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Registrar Dados de Entradas(Usuário/Sistema)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Registrar Dados de Saída(Usuário/Sistema)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Imprimir Comprovantes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Atualizar Movimentos ao Fechar o Caixa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Cadastrar Informações sobre o Cliente &amp; Perca de Ticket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Atualizar os Dados do Cliente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Remover Linhas Selecionadas das Tabelas Automaticamente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Inserir o Endereço do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Excluir o Cliente da Movimentação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504000"/>
            <a:ext cx="8228520" cy="61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Regra de Negócio: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85800" y="1080000"/>
            <a:ext cx="777132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Mudar as Cores do botões das cancelas quando o Usuário clicar nos botões “Abrir/Fechar” para notificar funcionamento.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Informar forma de pagamento por Ticket’s/ ou Cadastro de um Novo cliente ao Registrar o Plano.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Poder consultar uma informação em movimentação/gerenciamento de cadastro por algo específico.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Validar Todas os Tipos entrada de dados para campos: Números, Letras, ou Ambos, com validações únicas para cada um deles.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Exibir mensagem para todos os tipos de ações(Cadastro, Alteração, Notificação, Exclusão, Mudanças, Valores de Entrada/Saída).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Gerar um Ticket de até 9 posições e um Número de Mensalista de 11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432000"/>
            <a:ext cx="7771320" cy="61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Gerar um Relatório dos movimentos ao fechar o caixa.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Mostrar uma mensagem quando o Caixa estiver Disponível para fechamento após o horário de trabalho.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Possibilidade de Bloquear um Cliente.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Escolher um Plano de mensalista.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Simular entrada de um Cliente com OCR, “lendo” a placa do carro que esta entrando, procurar se já existe cadastro com tal placa, e inserindo a movimentação, caso exista com o cliente vinculado, caso não, com um Ticket gerado.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Notificar ao Usuário que uma nova placa foi identificada.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Mostrar essa placa ao Usuário.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51200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Padrões de Interface Grafica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5800" y="2602800"/>
            <a:ext cx="7771320" cy="15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Utilização de OCR com Python 3.x e biblioteca Pytesseract(Tesseract)</a:t>
            </a:r>
            <a:br/>
            <a:br/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Utilização de Scripts externos da Aplicação</a:t>
            </a:r>
            <a:br/>
            <a:br/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Utilização de Regex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3024000"/>
            <a:ext cx="822852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Esboço das Telas(Layout)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2"/>
          <a:stretch/>
        </p:blipFill>
        <p:spPr>
          <a:xfrm>
            <a:off x="107640" y="1377000"/>
            <a:ext cx="8928000" cy="50302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1996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Principal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1" descr=""/>
          <p:cNvPicPr/>
          <p:nvPr/>
        </p:nvPicPr>
        <p:blipFill>
          <a:blip r:embed="rId2"/>
          <a:stretch/>
        </p:blipFill>
        <p:spPr>
          <a:xfrm>
            <a:off x="126720" y="1295640"/>
            <a:ext cx="8944560" cy="51116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de Caixa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2" descr=""/>
          <p:cNvPicPr/>
          <p:nvPr/>
        </p:nvPicPr>
        <p:blipFill>
          <a:blip r:embed="rId2"/>
          <a:stretch/>
        </p:blipFill>
        <p:spPr>
          <a:xfrm>
            <a:off x="165240" y="1295640"/>
            <a:ext cx="8906040" cy="51116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de Gerenciamento de Cadastros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m 2" descr=""/>
          <p:cNvPicPr/>
          <p:nvPr/>
        </p:nvPicPr>
        <p:blipFill>
          <a:blip r:embed="rId2"/>
          <a:stretch/>
        </p:blipFill>
        <p:spPr>
          <a:xfrm>
            <a:off x="138960" y="1295640"/>
            <a:ext cx="8860320" cy="51116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de Cadastro dos Dados Principais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1" descr=""/>
          <p:cNvPicPr/>
          <p:nvPr/>
        </p:nvPicPr>
        <p:blipFill>
          <a:blip r:embed="rId2"/>
          <a:stretch/>
        </p:blipFill>
        <p:spPr>
          <a:xfrm>
            <a:off x="139680" y="1296000"/>
            <a:ext cx="8964000" cy="51116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Telas de Cadastro de Endereço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m 1" descr=""/>
          <p:cNvPicPr/>
          <p:nvPr/>
        </p:nvPicPr>
        <p:blipFill>
          <a:blip r:embed="rId2"/>
          <a:stretch/>
        </p:blipFill>
        <p:spPr>
          <a:xfrm>
            <a:off x="179640" y="1296000"/>
            <a:ext cx="8819640" cy="5111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220320" y="330480"/>
            <a:ext cx="7771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Tela de Seleção dos Planos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 Inserção do Código do Cartão de Mensalista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LibreOffice/6.4.4.2$Linux_X86_64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2020-07-11T19:36:10Z</dcterms:created>
  <dc:creator>Margarete Lima</dc:creator>
  <dc:description/>
  <dc:language>pt-BR</dc:language>
  <cp:lastModifiedBy/>
  <dcterms:modified xsi:type="dcterms:W3CDTF">2020-07-12T13:08:56Z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