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1057" r:id="rId3"/>
    <p:sldId id="260" r:id="rId4"/>
    <p:sldId id="1059" r:id="rId5"/>
    <p:sldId id="261" r:id="rId6"/>
    <p:sldId id="1063" r:id="rId7"/>
    <p:sldId id="1064" r:id="rId8"/>
    <p:sldId id="1065" r:id="rId9"/>
    <p:sldId id="1056" r:id="rId10"/>
    <p:sldId id="1060" r:id="rId11"/>
    <p:sldId id="1061" r:id="rId12"/>
    <p:sldId id="1062" r:id="rId13"/>
    <p:sldId id="10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0B9416-65A4-40F8-A79C-95DD0B9D880D}">
          <p14:sldIdLst>
            <p14:sldId id="256"/>
            <p14:sldId id="1057"/>
            <p14:sldId id="260"/>
            <p14:sldId id="1059"/>
            <p14:sldId id="261"/>
            <p14:sldId id="1063"/>
            <p14:sldId id="1064"/>
            <p14:sldId id="1065"/>
            <p14:sldId id="1056"/>
            <p14:sldId id="1060"/>
            <p14:sldId id="1061"/>
            <p14:sldId id="1062"/>
            <p14:sldId id="10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93D"/>
    <a:srgbClr val="5F85C4"/>
    <a:srgbClr val="091A2B"/>
    <a:srgbClr val="3B4876"/>
    <a:srgbClr val="D4BC9C"/>
    <a:srgbClr val="8F834B"/>
    <a:srgbClr val="1C717C"/>
    <a:srgbClr val="E9C474"/>
    <a:srgbClr val="285854"/>
    <a:srgbClr val="D44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8" autoAdjust="0"/>
    <p:restoredTop sz="94660"/>
  </p:normalViewPr>
  <p:slideViewPr>
    <p:cSldViewPr snapToGrid="0">
      <p:cViewPr>
        <p:scale>
          <a:sx n="100" d="100"/>
          <a:sy n="100" d="100"/>
        </p:scale>
        <p:origin x="211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2AC94-9C69-4681-837C-1D054EDB91B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IN"/>
        </a:p>
      </dgm:t>
    </dgm:pt>
    <dgm:pt modelId="{6A3EEE3D-2C93-4C9C-BC78-7380A5EFB93D}">
      <dgm:prSet custT="1"/>
      <dgm:spPr/>
      <dgm:t>
        <a:bodyPr/>
        <a:lstStyle/>
        <a:p>
          <a:r>
            <a:rPr lang="en-US" sz="2800" b="1" dirty="0">
              <a:latin typeface="Georgia" panose="02040502050405020303" pitchFamily="18" charset="0"/>
            </a:rPr>
            <a:t>1) Property Listing:</a:t>
          </a:r>
          <a:endParaRPr lang="en-IN" sz="2800" dirty="0">
            <a:latin typeface="Georgia" panose="02040502050405020303" pitchFamily="18" charset="0"/>
          </a:endParaRPr>
        </a:p>
      </dgm:t>
    </dgm:pt>
    <dgm:pt modelId="{ADB7B7E2-E457-4119-9C86-638A7FF44704}" type="parTrans" cxnId="{FACD4E8D-D704-4B18-9A05-2A1D524B42CF}">
      <dgm:prSet/>
      <dgm:spPr/>
      <dgm:t>
        <a:bodyPr/>
        <a:lstStyle/>
        <a:p>
          <a:endParaRPr lang="en-IN"/>
        </a:p>
      </dgm:t>
    </dgm:pt>
    <dgm:pt modelId="{96E914E6-05C4-49DB-B4F3-56C79AC48AAA}" type="sibTrans" cxnId="{FACD4E8D-D704-4B18-9A05-2A1D524B42CF}">
      <dgm:prSet/>
      <dgm:spPr/>
      <dgm:t>
        <a:bodyPr/>
        <a:lstStyle/>
        <a:p>
          <a:endParaRPr lang="en-IN"/>
        </a:p>
      </dgm:t>
    </dgm:pt>
    <dgm:pt modelId="{21A3D0EE-9939-49A7-8010-26418EE3E793}" type="pres">
      <dgm:prSet presAssocID="{14B2AC94-9C69-4681-837C-1D054EDB91B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EFD518-DAE3-4A6F-8DD7-FA7C767EA893}" type="pres">
      <dgm:prSet presAssocID="{6A3EEE3D-2C93-4C9C-BC78-7380A5EFB93D}" presName="circle1" presStyleLbl="node1" presStyleIdx="0" presStyleCnt="1"/>
      <dgm:spPr/>
    </dgm:pt>
    <dgm:pt modelId="{F52166F5-FB25-4BD0-B7BA-DB47AAEC6668}" type="pres">
      <dgm:prSet presAssocID="{6A3EEE3D-2C93-4C9C-BC78-7380A5EFB93D}" presName="space" presStyleCnt="0"/>
      <dgm:spPr/>
    </dgm:pt>
    <dgm:pt modelId="{E427B526-C83A-4A1E-AB39-C832847419A6}" type="pres">
      <dgm:prSet presAssocID="{6A3EEE3D-2C93-4C9C-BC78-7380A5EFB93D}" presName="rect1" presStyleLbl="alignAcc1" presStyleIdx="0" presStyleCnt="1"/>
      <dgm:spPr/>
    </dgm:pt>
    <dgm:pt modelId="{297EC72E-DD7D-4D26-9948-E383CDD660F6}" type="pres">
      <dgm:prSet presAssocID="{6A3EEE3D-2C93-4C9C-BC78-7380A5EFB93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D1A0F08-90AB-4A68-B6F3-B66BD2F3579A}" type="presOf" srcId="{14B2AC94-9C69-4681-837C-1D054EDB91B6}" destId="{21A3D0EE-9939-49A7-8010-26418EE3E793}" srcOrd="0" destOrd="0" presId="urn:microsoft.com/office/officeart/2005/8/layout/target3"/>
    <dgm:cxn modelId="{77EA0C1A-03BF-4CEA-82DF-228027EDFCD0}" type="presOf" srcId="{6A3EEE3D-2C93-4C9C-BC78-7380A5EFB93D}" destId="{297EC72E-DD7D-4D26-9948-E383CDD660F6}" srcOrd="1" destOrd="0" presId="urn:microsoft.com/office/officeart/2005/8/layout/target3"/>
    <dgm:cxn modelId="{FACD4E8D-D704-4B18-9A05-2A1D524B42CF}" srcId="{14B2AC94-9C69-4681-837C-1D054EDB91B6}" destId="{6A3EEE3D-2C93-4C9C-BC78-7380A5EFB93D}" srcOrd="0" destOrd="0" parTransId="{ADB7B7E2-E457-4119-9C86-638A7FF44704}" sibTransId="{96E914E6-05C4-49DB-B4F3-56C79AC48AAA}"/>
    <dgm:cxn modelId="{56C04D99-E41F-4E07-B6BA-2CEB03C5E4B6}" type="presOf" srcId="{6A3EEE3D-2C93-4C9C-BC78-7380A5EFB93D}" destId="{E427B526-C83A-4A1E-AB39-C832847419A6}" srcOrd="0" destOrd="0" presId="urn:microsoft.com/office/officeart/2005/8/layout/target3"/>
    <dgm:cxn modelId="{1D8754CB-A687-4476-A66E-C34A6BCF20AC}" type="presParOf" srcId="{21A3D0EE-9939-49A7-8010-26418EE3E793}" destId="{4FEFD518-DAE3-4A6F-8DD7-FA7C767EA893}" srcOrd="0" destOrd="0" presId="urn:microsoft.com/office/officeart/2005/8/layout/target3"/>
    <dgm:cxn modelId="{2ECA8874-3170-4982-B942-27B09A3EDD32}" type="presParOf" srcId="{21A3D0EE-9939-49A7-8010-26418EE3E793}" destId="{F52166F5-FB25-4BD0-B7BA-DB47AAEC6668}" srcOrd="1" destOrd="0" presId="urn:microsoft.com/office/officeart/2005/8/layout/target3"/>
    <dgm:cxn modelId="{132F071B-B923-4A3D-88DB-0355D281B4D3}" type="presParOf" srcId="{21A3D0EE-9939-49A7-8010-26418EE3E793}" destId="{E427B526-C83A-4A1E-AB39-C832847419A6}" srcOrd="2" destOrd="0" presId="urn:microsoft.com/office/officeart/2005/8/layout/target3"/>
    <dgm:cxn modelId="{E60F2EF9-53DB-46C7-9EB4-C29FED1EB80C}" type="presParOf" srcId="{21A3D0EE-9939-49A7-8010-26418EE3E793}" destId="{297EC72E-DD7D-4D26-9948-E383CDD660F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84961-EE7F-4AFB-8D2B-A3D94FF59B0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6DE3F3A-89C8-427E-854A-4ED474D660CF}">
      <dgm:prSet custT="1"/>
      <dgm:spPr/>
      <dgm:t>
        <a:bodyPr/>
        <a:lstStyle/>
        <a:p>
          <a:pPr algn="ctr"/>
          <a:r>
            <a:rPr lang="en-US" sz="1800" dirty="0">
              <a:latin typeface="Georgia" panose="02040502050405020303" pitchFamily="18" charset="0"/>
            </a:rPr>
            <a:t>Detailed Property Listings:</a:t>
          </a:r>
          <a:endParaRPr lang="en-IN" sz="1800" dirty="0">
            <a:latin typeface="Georgia" panose="02040502050405020303" pitchFamily="18" charset="0"/>
          </a:endParaRPr>
        </a:p>
      </dgm:t>
    </dgm:pt>
    <dgm:pt modelId="{6B9E3E11-B086-4631-AA77-B45714560D84}" type="parTrans" cxnId="{4F930FFC-224A-41EF-84D2-3817B5831F0A}">
      <dgm:prSet/>
      <dgm:spPr/>
      <dgm:t>
        <a:bodyPr/>
        <a:lstStyle/>
        <a:p>
          <a:endParaRPr lang="en-IN"/>
        </a:p>
      </dgm:t>
    </dgm:pt>
    <dgm:pt modelId="{11E3D234-DEAD-4E80-BB47-017BED5D94FC}" type="sibTrans" cxnId="{4F930FFC-224A-41EF-84D2-3817B5831F0A}">
      <dgm:prSet/>
      <dgm:spPr/>
      <dgm:t>
        <a:bodyPr/>
        <a:lstStyle/>
        <a:p>
          <a:endParaRPr lang="en-IN"/>
        </a:p>
      </dgm:t>
    </dgm:pt>
    <dgm:pt modelId="{3A0B0342-E7F0-4882-B2BA-9E3E9E07F352}">
      <dgm:prSet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Comprehensive property details, including type, location, size, and amenities.</a:t>
          </a:r>
          <a:endParaRPr lang="en-IN" sz="1600" dirty="0">
            <a:latin typeface="Georgia" panose="02040502050405020303" pitchFamily="18" charset="0"/>
          </a:endParaRPr>
        </a:p>
      </dgm:t>
    </dgm:pt>
    <dgm:pt modelId="{81DD12B8-CE32-4183-8E2B-750911CA26F2}" type="parTrans" cxnId="{7AC6F178-2B8E-4AB2-BF83-3EF49837DC94}">
      <dgm:prSet/>
      <dgm:spPr/>
      <dgm:t>
        <a:bodyPr/>
        <a:lstStyle/>
        <a:p>
          <a:endParaRPr lang="en-IN"/>
        </a:p>
      </dgm:t>
    </dgm:pt>
    <dgm:pt modelId="{7834C978-9399-4BB7-8D45-3E8D6CFBCED9}" type="sibTrans" cxnId="{7AC6F178-2B8E-4AB2-BF83-3EF49837DC94}">
      <dgm:prSet/>
      <dgm:spPr/>
      <dgm:t>
        <a:bodyPr/>
        <a:lstStyle/>
        <a:p>
          <a:endParaRPr lang="en-IN"/>
        </a:p>
      </dgm:t>
    </dgm:pt>
    <dgm:pt modelId="{C8BEE003-DAC9-4BC0-A41E-DEC2283031A4}">
      <dgm:prSet custT="1"/>
      <dgm:spPr/>
      <dgm:t>
        <a:bodyPr/>
        <a:lstStyle/>
        <a:p>
          <a:r>
            <a:rPr lang="en-US" sz="1600">
              <a:latin typeface="Georgia" panose="02040502050405020303" pitchFamily="18" charset="0"/>
            </a:rPr>
            <a:t>Support for rich media like images and virtual tours.</a:t>
          </a:r>
          <a:endParaRPr lang="en-IN" sz="1600">
            <a:latin typeface="Georgia" panose="02040502050405020303" pitchFamily="18" charset="0"/>
          </a:endParaRPr>
        </a:p>
      </dgm:t>
    </dgm:pt>
    <dgm:pt modelId="{28DF6BFE-7E60-480B-93A1-07B51A1023F2}" type="parTrans" cxnId="{2391F686-0253-45F2-8647-4D9ACF14BD82}">
      <dgm:prSet/>
      <dgm:spPr/>
      <dgm:t>
        <a:bodyPr/>
        <a:lstStyle/>
        <a:p>
          <a:endParaRPr lang="en-IN"/>
        </a:p>
      </dgm:t>
    </dgm:pt>
    <dgm:pt modelId="{6232BDE2-4C6C-483F-B465-15D548729067}" type="sibTrans" cxnId="{2391F686-0253-45F2-8647-4D9ACF14BD82}">
      <dgm:prSet/>
      <dgm:spPr/>
      <dgm:t>
        <a:bodyPr/>
        <a:lstStyle/>
        <a:p>
          <a:endParaRPr lang="en-IN"/>
        </a:p>
      </dgm:t>
    </dgm:pt>
    <dgm:pt modelId="{5733807F-847F-4F1D-9C45-BE0FB032F229}">
      <dgm:prSet custT="1"/>
      <dgm:spPr/>
      <dgm:t>
        <a:bodyPr/>
        <a:lstStyle/>
        <a:p>
          <a:r>
            <a:rPr lang="en-US" sz="1800" dirty="0">
              <a:latin typeface="Georgia" panose="02040502050405020303" pitchFamily="18" charset="0"/>
            </a:rPr>
            <a:t>Search and Filter Capabilities:</a:t>
          </a:r>
          <a:endParaRPr lang="en-IN" sz="1800" dirty="0">
            <a:latin typeface="Georgia" panose="02040502050405020303" pitchFamily="18" charset="0"/>
          </a:endParaRPr>
        </a:p>
      </dgm:t>
    </dgm:pt>
    <dgm:pt modelId="{02716D11-BC34-4042-9C27-DA03511F7C72}" type="parTrans" cxnId="{E19DA122-3CB8-48F7-A1F7-162A5487ABB1}">
      <dgm:prSet/>
      <dgm:spPr/>
      <dgm:t>
        <a:bodyPr/>
        <a:lstStyle/>
        <a:p>
          <a:endParaRPr lang="en-IN"/>
        </a:p>
      </dgm:t>
    </dgm:pt>
    <dgm:pt modelId="{18C5B197-F432-41D5-A63C-CBE75A30DE95}" type="sibTrans" cxnId="{E19DA122-3CB8-48F7-A1F7-162A5487ABB1}">
      <dgm:prSet/>
      <dgm:spPr/>
      <dgm:t>
        <a:bodyPr/>
        <a:lstStyle/>
        <a:p>
          <a:endParaRPr lang="en-IN"/>
        </a:p>
      </dgm:t>
    </dgm:pt>
    <dgm:pt modelId="{A5B22C26-DC04-4C54-9540-01820518CBE8}">
      <dgm:prSet custT="1"/>
      <dgm:spPr/>
      <dgm:t>
        <a:bodyPr/>
        <a:lstStyle/>
        <a:p>
          <a:r>
            <a:rPr lang="en-US" sz="1600">
              <a:latin typeface="Georgia" panose="02040502050405020303" pitchFamily="18" charset="0"/>
            </a:rPr>
            <a:t>Robust search and filter options for tenant-efficient property discovery.</a:t>
          </a:r>
          <a:endParaRPr lang="en-IN" sz="1600">
            <a:latin typeface="Georgia" panose="02040502050405020303" pitchFamily="18" charset="0"/>
          </a:endParaRPr>
        </a:p>
      </dgm:t>
    </dgm:pt>
    <dgm:pt modelId="{51CB72C5-68BE-4BF7-9208-C2C5B3058D18}" type="parTrans" cxnId="{AC192CE5-9E1A-4D15-8602-755BE50CCE7F}">
      <dgm:prSet/>
      <dgm:spPr/>
      <dgm:t>
        <a:bodyPr/>
        <a:lstStyle/>
        <a:p>
          <a:endParaRPr lang="en-IN"/>
        </a:p>
      </dgm:t>
    </dgm:pt>
    <dgm:pt modelId="{B3B0A72E-FFE9-4479-8C4B-6577483BE167}" type="sibTrans" cxnId="{AC192CE5-9E1A-4D15-8602-755BE50CCE7F}">
      <dgm:prSet/>
      <dgm:spPr/>
      <dgm:t>
        <a:bodyPr/>
        <a:lstStyle/>
        <a:p>
          <a:endParaRPr lang="en-IN"/>
        </a:p>
      </dgm:t>
    </dgm:pt>
    <dgm:pt modelId="{C517ED9E-16AB-460C-A185-F18441FDE69F}">
      <dgm:prSet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User-friendly interface for an enhanced property search experience.</a:t>
          </a:r>
          <a:endParaRPr lang="en-IN" sz="1600" dirty="0">
            <a:latin typeface="Georgia" panose="02040502050405020303" pitchFamily="18" charset="0"/>
          </a:endParaRPr>
        </a:p>
      </dgm:t>
    </dgm:pt>
    <dgm:pt modelId="{666A110B-8102-48BD-B618-F88DD27A4431}" type="parTrans" cxnId="{62D91FD3-18B3-41A9-8424-5CA6D5AEC4D2}">
      <dgm:prSet/>
      <dgm:spPr/>
      <dgm:t>
        <a:bodyPr/>
        <a:lstStyle/>
        <a:p>
          <a:endParaRPr lang="en-IN"/>
        </a:p>
      </dgm:t>
    </dgm:pt>
    <dgm:pt modelId="{B576BCEA-F02A-4DF3-B0F8-71330E0CC403}" type="sibTrans" cxnId="{62D91FD3-18B3-41A9-8424-5CA6D5AEC4D2}">
      <dgm:prSet/>
      <dgm:spPr/>
      <dgm:t>
        <a:bodyPr/>
        <a:lstStyle/>
        <a:p>
          <a:endParaRPr lang="en-IN"/>
        </a:p>
      </dgm:t>
    </dgm:pt>
    <dgm:pt modelId="{1AFD1650-1D93-4FDA-AF4A-E080F4E9AD6C}" type="pres">
      <dgm:prSet presAssocID="{2F584961-EE7F-4AFB-8D2B-A3D94FF59B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C3C7C7-2F8B-48B0-939C-0352B1D9F72B}" type="pres">
      <dgm:prSet presAssocID="{A6DE3F3A-89C8-427E-854A-4ED474D660CF}" presName="root" presStyleCnt="0"/>
      <dgm:spPr/>
    </dgm:pt>
    <dgm:pt modelId="{D209A2EF-C518-4F46-ABC1-D4B801C0BE4D}" type="pres">
      <dgm:prSet presAssocID="{A6DE3F3A-89C8-427E-854A-4ED474D660CF}" presName="rootComposite" presStyleCnt="0"/>
      <dgm:spPr/>
    </dgm:pt>
    <dgm:pt modelId="{97289BA1-E32B-47D5-92DA-9488EDB381C4}" type="pres">
      <dgm:prSet presAssocID="{A6DE3F3A-89C8-427E-854A-4ED474D660CF}" presName="rootText" presStyleLbl="node1" presStyleIdx="0" presStyleCnt="2"/>
      <dgm:spPr/>
    </dgm:pt>
    <dgm:pt modelId="{4F532D0B-0C44-4989-AA4B-11AA2B496E81}" type="pres">
      <dgm:prSet presAssocID="{A6DE3F3A-89C8-427E-854A-4ED474D660CF}" presName="rootConnector" presStyleLbl="node1" presStyleIdx="0" presStyleCnt="2"/>
      <dgm:spPr/>
    </dgm:pt>
    <dgm:pt modelId="{1544B70F-50E8-4A84-AD82-B04630AC108F}" type="pres">
      <dgm:prSet presAssocID="{A6DE3F3A-89C8-427E-854A-4ED474D660CF}" presName="childShape" presStyleCnt="0"/>
      <dgm:spPr/>
    </dgm:pt>
    <dgm:pt modelId="{01DC2C65-7642-42AB-BADF-627CEE1E0767}" type="pres">
      <dgm:prSet presAssocID="{81DD12B8-CE32-4183-8E2B-750911CA26F2}" presName="Name13" presStyleLbl="parChTrans1D2" presStyleIdx="0" presStyleCnt="4"/>
      <dgm:spPr/>
    </dgm:pt>
    <dgm:pt modelId="{10EE1EC2-8A94-4D90-A545-2B6F34AE18B8}" type="pres">
      <dgm:prSet presAssocID="{3A0B0342-E7F0-4882-B2BA-9E3E9E07F352}" presName="childText" presStyleLbl="bgAcc1" presStyleIdx="0" presStyleCnt="4">
        <dgm:presLayoutVars>
          <dgm:bulletEnabled val="1"/>
        </dgm:presLayoutVars>
      </dgm:prSet>
      <dgm:spPr/>
    </dgm:pt>
    <dgm:pt modelId="{4DE06119-8E87-416D-AB2B-D244FA19B3F8}" type="pres">
      <dgm:prSet presAssocID="{28DF6BFE-7E60-480B-93A1-07B51A1023F2}" presName="Name13" presStyleLbl="parChTrans1D2" presStyleIdx="1" presStyleCnt="4"/>
      <dgm:spPr/>
    </dgm:pt>
    <dgm:pt modelId="{930D42B2-14AA-48AC-A3CA-1BD4C504A4D9}" type="pres">
      <dgm:prSet presAssocID="{C8BEE003-DAC9-4BC0-A41E-DEC2283031A4}" presName="childText" presStyleLbl="bgAcc1" presStyleIdx="1" presStyleCnt="4">
        <dgm:presLayoutVars>
          <dgm:bulletEnabled val="1"/>
        </dgm:presLayoutVars>
      </dgm:prSet>
      <dgm:spPr/>
    </dgm:pt>
    <dgm:pt modelId="{08B57A19-AB4F-4F7A-A61B-E7FCE5710926}" type="pres">
      <dgm:prSet presAssocID="{5733807F-847F-4F1D-9C45-BE0FB032F229}" presName="root" presStyleCnt="0"/>
      <dgm:spPr/>
    </dgm:pt>
    <dgm:pt modelId="{EC7ABFC6-5008-41CB-BD38-167556B1FF20}" type="pres">
      <dgm:prSet presAssocID="{5733807F-847F-4F1D-9C45-BE0FB032F229}" presName="rootComposite" presStyleCnt="0"/>
      <dgm:spPr/>
    </dgm:pt>
    <dgm:pt modelId="{3D5ADB99-B04E-4786-8898-BBF01184D5C4}" type="pres">
      <dgm:prSet presAssocID="{5733807F-847F-4F1D-9C45-BE0FB032F229}" presName="rootText" presStyleLbl="node1" presStyleIdx="1" presStyleCnt="2"/>
      <dgm:spPr/>
    </dgm:pt>
    <dgm:pt modelId="{41892C9D-4B4F-473F-843D-BB9CA9FDC6AB}" type="pres">
      <dgm:prSet presAssocID="{5733807F-847F-4F1D-9C45-BE0FB032F229}" presName="rootConnector" presStyleLbl="node1" presStyleIdx="1" presStyleCnt="2"/>
      <dgm:spPr/>
    </dgm:pt>
    <dgm:pt modelId="{ED8C6232-3356-488E-AF61-3420EAB3CD7F}" type="pres">
      <dgm:prSet presAssocID="{5733807F-847F-4F1D-9C45-BE0FB032F229}" presName="childShape" presStyleCnt="0"/>
      <dgm:spPr/>
    </dgm:pt>
    <dgm:pt modelId="{35811758-5480-41E7-ABAE-926896F7A272}" type="pres">
      <dgm:prSet presAssocID="{51CB72C5-68BE-4BF7-9208-C2C5B3058D18}" presName="Name13" presStyleLbl="parChTrans1D2" presStyleIdx="2" presStyleCnt="4"/>
      <dgm:spPr/>
    </dgm:pt>
    <dgm:pt modelId="{89A46FD0-D7EE-4DE0-974A-B1D4BE642DB8}" type="pres">
      <dgm:prSet presAssocID="{A5B22C26-DC04-4C54-9540-01820518CBE8}" presName="childText" presStyleLbl="bgAcc1" presStyleIdx="2" presStyleCnt="4">
        <dgm:presLayoutVars>
          <dgm:bulletEnabled val="1"/>
        </dgm:presLayoutVars>
      </dgm:prSet>
      <dgm:spPr/>
    </dgm:pt>
    <dgm:pt modelId="{11B2E9A1-CD91-4994-89D2-80B94D089C47}" type="pres">
      <dgm:prSet presAssocID="{666A110B-8102-48BD-B618-F88DD27A4431}" presName="Name13" presStyleLbl="parChTrans1D2" presStyleIdx="3" presStyleCnt="4"/>
      <dgm:spPr/>
    </dgm:pt>
    <dgm:pt modelId="{758D4B8A-2EA0-4570-937F-4A8AEF7ACB49}" type="pres">
      <dgm:prSet presAssocID="{C517ED9E-16AB-460C-A185-F18441FDE69F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19DA122-3CB8-48F7-A1F7-162A5487ABB1}" srcId="{2F584961-EE7F-4AFB-8D2B-A3D94FF59B0A}" destId="{5733807F-847F-4F1D-9C45-BE0FB032F229}" srcOrd="1" destOrd="0" parTransId="{02716D11-BC34-4042-9C27-DA03511F7C72}" sibTransId="{18C5B197-F432-41D5-A63C-CBE75A30DE95}"/>
    <dgm:cxn modelId="{2673F639-E8B4-409F-843A-683BCFB94B22}" type="presOf" srcId="{51CB72C5-68BE-4BF7-9208-C2C5B3058D18}" destId="{35811758-5480-41E7-ABAE-926896F7A272}" srcOrd="0" destOrd="0" presId="urn:microsoft.com/office/officeart/2005/8/layout/hierarchy3"/>
    <dgm:cxn modelId="{6DCDCD40-3EFC-4527-9A3C-380F381BCD81}" type="presOf" srcId="{C517ED9E-16AB-460C-A185-F18441FDE69F}" destId="{758D4B8A-2EA0-4570-937F-4A8AEF7ACB49}" srcOrd="0" destOrd="0" presId="urn:microsoft.com/office/officeart/2005/8/layout/hierarchy3"/>
    <dgm:cxn modelId="{C955AC73-438E-491E-8039-45ACD4701FE5}" type="presOf" srcId="{C8BEE003-DAC9-4BC0-A41E-DEC2283031A4}" destId="{930D42B2-14AA-48AC-A3CA-1BD4C504A4D9}" srcOrd="0" destOrd="0" presId="urn:microsoft.com/office/officeart/2005/8/layout/hierarchy3"/>
    <dgm:cxn modelId="{4FAC8A56-5897-4032-86C4-3C316F20FA2F}" type="presOf" srcId="{A6DE3F3A-89C8-427E-854A-4ED474D660CF}" destId="{97289BA1-E32B-47D5-92DA-9488EDB381C4}" srcOrd="0" destOrd="0" presId="urn:microsoft.com/office/officeart/2005/8/layout/hierarchy3"/>
    <dgm:cxn modelId="{7AC6F178-2B8E-4AB2-BF83-3EF49837DC94}" srcId="{A6DE3F3A-89C8-427E-854A-4ED474D660CF}" destId="{3A0B0342-E7F0-4882-B2BA-9E3E9E07F352}" srcOrd="0" destOrd="0" parTransId="{81DD12B8-CE32-4183-8E2B-750911CA26F2}" sibTransId="{7834C978-9399-4BB7-8D45-3E8D6CFBCED9}"/>
    <dgm:cxn modelId="{5112FF78-A352-4308-9F23-DFDF1738779B}" type="presOf" srcId="{5733807F-847F-4F1D-9C45-BE0FB032F229}" destId="{3D5ADB99-B04E-4786-8898-BBF01184D5C4}" srcOrd="0" destOrd="0" presId="urn:microsoft.com/office/officeart/2005/8/layout/hierarchy3"/>
    <dgm:cxn modelId="{A1FE1986-2026-4DAE-A88E-824B05A2737D}" type="presOf" srcId="{81DD12B8-CE32-4183-8E2B-750911CA26F2}" destId="{01DC2C65-7642-42AB-BADF-627CEE1E0767}" srcOrd="0" destOrd="0" presId="urn:microsoft.com/office/officeart/2005/8/layout/hierarchy3"/>
    <dgm:cxn modelId="{2391F686-0253-45F2-8647-4D9ACF14BD82}" srcId="{A6DE3F3A-89C8-427E-854A-4ED474D660CF}" destId="{C8BEE003-DAC9-4BC0-A41E-DEC2283031A4}" srcOrd="1" destOrd="0" parTransId="{28DF6BFE-7E60-480B-93A1-07B51A1023F2}" sibTransId="{6232BDE2-4C6C-483F-B465-15D548729067}"/>
    <dgm:cxn modelId="{D076E2A3-BC29-45AA-88E5-16BC3E5F1853}" type="presOf" srcId="{5733807F-847F-4F1D-9C45-BE0FB032F229}" destId="{41892C9D-4B4F-473F-843D-BB9CA9FDC6AB}" srcOrd="1" destOrd="0" presId="urn:microsoft.com/office/officeart/2005/8/layout/hierarchy3"/>
    <dgm:cxn modelId="{7738FBAF-E179-438B-9739-1495EA183E4B}" type="presOf" srcId="{666A110B-8102-48BD-B618-F88DD27A4431}" destId="{11B2E9A1-CD91-4994-89D2-80B94D089C47}" srcOrd="0" destOrd="0" presId="urn:microsoft.com/office/officeart/2005/8/layout/hierarchy3"/>
    <dgm:cxn modelId="{31A638B5-C20C-4FC0-93F1-485320A1F282}" type="presOf" srcId="{A6DE3F3A-89C8-427E-854A-4ED474D660CF}" destId="{4F532D0B-0C44-4989-AA4B-11AA2B496E81}" srcOrd="1" destOrd="0" presId="urn:microsoft.com/office/officeart/2005/8/layout/hierarchy3"/>
    <dgm:cxn modelId="{0F4D39CC-EA7A-4A0F-86D3-9A3801F785EC}" type="presOf" srcId="{A5B22C26-DC04-4C54-9540-01820518CBE8}" destId="{89A46FD0-D7EE-4DE0-974A-B1D4BE642DB8}" srcOrd="0" destOrd="0" presId="urn:microsoft.com/office/officeart/2005/8/layout/hierarchy3"/>
    <dgm:cxn modelId="{62D91FD3-18B3-41A9-8424-5CA6D5AEC4D2}" srcId="{5733807F-847F-4F1D-9C45-BE0FB032F229}" destId="{C517ED9E-16AB-460C-A185-F18441FDE69F}" srcOrd="1" destOrd="0" parTransId="{666A110B-8102-48BD-B618-F88DD27A4431}" sibTransId="{B576BCEA-F02A-4DF3-B0F8-71330E0CC403}"/>
    <dgm:cxn modelId="{6C853FD4-D766-4BEF-9719-3521528BCD7E}" type="presOf" srcId="{3A0B0342-E7F0-4882-B2BA-9E3E9E07F352}" destId="{10EE1EC2-8A94-4D90-A545-2B6F34AE18B8}" srcOrd="0" destOrd="0" presId="urn:microsoft.com/office/officeart/2005/8/layout/hierarchy3"/>
    <dgm:cxn modelId="{AC192CE5-9E1A-4D15-8602-755BE50CCE7F}" srcId="{5733807F-847F-4F1D-9C45-BE0FB032F229}" destId="{A5B22C26-DC04-4C54-9540-01820518CBE8}" srcOrd="0" destOrd="0" parTransId="{51CB72C5-68BE-4BF7-9208-C2C5B3058D18}" sibTransId="{B3B0A72E-FFE9-4479-8C4B-6577483BE167}"/>
    <dgm:cxn modelId="{AB17E4E8-38C6-4DB9-BFD4-8FE048641A0F}" type="presOf" srcId="{2F584961-EE7F-4AFB-8D2B-A3D94FF59B0A}" destId="{1AFD1650-1D93-4FDA-AF4A-E080F4E9AD6C}" srcOrd="0" destOrd="0" presId="urn:microsoft.com/office/officeart/2005/8/layout/hierarchy3"/>
    <dgm:cxn modelId="{EAE7B1E9-99A5-4477-92F9-AB9B98B02260}" type="presOf" srcId="{28DF6BFE-7E60-480B-93A1-07B51A1023F2}" destId="{4DE06119-8E87-416D-AB2B-D244FA19B3F8}" srcOrd="0" destOrd="0" presId="urn:microsoft.com/office/officeart/2005/8/layout/hierarchy3"/>
    <dgm:cxn modelId="{4F930FFC-224A-41EF-84D2-3817B5831F0A}" srcId="{2F584961-EE7F-4AFB-8D2B-A3D94FF59B0A}" destId="{A6DE3F3A-89C8-427E-854A-4ED474D660CF}" srcOrd="0" destOrd="0" parTransId="{6B9E3E11-B086-4631-AA77-B45714560D84}" sibTransId="{11E3D234-DEAD-4E80-BB47-017BED5D94FC}"/>
    <dgm:cxn modelId="{243F56BC-22F3-4480-88C5-A340A59BD628}" type="presParOf" srcId="{1AFD1650-1D93-4FDA-AF4A-E080F4E9AD6C}" destId="{BFC3C7C7-2F8B-48B0-939C-0352B1D9F72B}" srcOrd="0" destOrd="0" presId="urn:microsoft.com/office/officeart/2005/8/layout/hierarchy3"/>
    <dgm:cxn modelId="{0E94798E-3251-4B49-AA42-C799A689DB24}" type="presParOf" srcId="{BFC3C7C7-2F8B-48B0-939C-0352B1D9F72B}" destId="{D209A2EF-C518-4F46-ABC1-D4B801C0BE4D}" srcOrd="0" destOrd="0" presId="urn:microsoft.com/office/officeart/2005/8/layout/hierarchy3"/>
    <dgm:cxn modelId="{94B1C9BC-D5FD-4B0B-8831-BB1FB45DB509}" type="presParOf" srcId="{D209A2EF-C518-4F46-ABC1-D4B801C0BE4D}" destId="{97289BA1-E32B-47D5-92DA-9488EDB381C4}" srcOrd="0" destOrd="0" presId="urn:microsoft.com/office/officeart/2005/8/layout/hierarchy3"/>
    <dgm:cxn modelId="{F5D2FC67-8622-4949-8262-7F80C340C4B7}" type="presParOf" srcId="{D209A2EF-C518-4F46-ABC1-D4B801C0BE4D}" destId="{4F532D0B-0C44-4989-AA4B-11AA2B496E81}" srcOrd="1" destOrd="0" presId="urn:microsoft.com/office/officeart/2005/8/layout/hierarchy3"/>
    <dgm:cxn modelId="{F1C1EADA-747F-4214-8E5B-DF57506E17AC}" type="presParOf" srcId="{BFC3C7C7-2F8B-48B0-939C-0352B1D9F72B}" destId="{1544B70F-50E8-4A84-AD82-B04630AC108F}" srcOrd="1" destOrd="0" presId="urn:microsoft.com/office/officeart/2005/8/layout/hierarchy3"/>
    <dgm:cxn modelId="{CEBCD92C-20BD-4281-9061-F28A998FABB7}" type="presParOf" srcId="{1544B70F-50E8-4A84-AD82-B04630AC108F}" destId="{01DC2C65-7642-42AB-BADF-627CEE1E0767}" srcOrd="0" destOrd="0" presId="urn:microsoft.com/office/officeart/2005/8/layout/hierarchy3"/>
    <dgm:cxn modelId="{C18BBC43-DDEB-4A34-8320-CFDE5A9A33B6}" type="presParOf" srcId="{1544B70F-50E8-4A84-AD82-B04630AC108F}" destId="{10EE1EC2-8A94-4D90-A545-2B6F34AE18B8}" srcOrd="1" destOrd="0" presId="urn:microsoft.com/office/officeart/2005/8/layout/hierarchy3"/>
    <dgm:cxn modelId="{CE67DF39-170A-43F4-83E8-206EE212F2D0}" type="presParOf" srcId="{1544B70F-50E8-4A84-AD82-B04630AC108F}" destId="{4DE06119-8E87-416D-AB2B-D244FA19B3F8}" srcOrd="2" destOrd="0" presId="urn:microsoft.com/office/officeart/2005/8/layout/hierarchy3"/>
    <dgm:cxn modelId="{D2F972F9-5BDE-4CD3-AC6B-3D22CE2224B4}" type="presParOf" srcId="{1544B70F-50E8-4A84-AD82-B04630AC108F}" destId="{930D42B2-14AA-48AC-A3CA-1BD4C504A4D9}" srcOrd="3" destOrd="0" presId="urn:microsoft.com/office/officeart/2005/8/layout/hierarchy3"/>
    <dgm:cxn modelId="{5685D4CF-AFD4-49E3-81FD-5934E232722E}" type="presParOf" srcId="{1AFD1650-1D93-4FDA-AF4A-E080F4E9AD6C}" destId="{08B57A19-AB4F-4F7A-A61B-E7FCE5710926}" srcOrd="1" destOrd="0" presId="urn:microsoft.com/office/officeart/2005/8/layout/hierarchy3"/>
    <dgm:cxn modelId="{63742682-5ED9-41FE-85E2-147173C92188}" type="presParOf" srcId="{08B57A19-AB4F-4F7A-A61B-E7FCE5710926}" destId="{EC7ABFC6-5008-41CB-BD38-167556B1FF20}" srcOrd="0" destOrd="0" presId="urn:microsoft.com/office/officeart/2005/8/layout/hierarchy3"/>
    <dgm:cxn modelId="{D9C199A3-A98B-4FCD-B2AB-D4B0972C8A4D}" type="presParOf" srcId="{EC7ABFC6-5008-41CB-BD38-167556B1FF20}" destId="{3D5ADB99-B04E-4786-8898-BBF01184D5C4}" srcOrd="0" destOrd="0" presId="urn:microsoft.com/office/officeart/2005/8/layout/hierarchy3"/>
    <dgm:cxn modelId="{22777D6F-54D9-4911-A637-EBE8AF66DF2F}" type="presParOf" srcId="{EC7ABFC6-5008-41CB-BD38-167556B1FF20}" destId="{41892C9D-4B4F-473F-843D-BB9CA9FDC6AB}" srcOrd="1" destOrd="0" presId="urn:microsoft.com/office/officeart/2005/8/layout/hierarchy3"/>
    <dgm:cxn modelId="{A492F5EC-699E-42B8-BBE1-383F58514DF4}" type="presParOf" srcId="{08B57A19-AB4F-4F7A-A61B-E7FCE5710926}" destId="{ED8C6232-3356-488E-AF61-3420EAB3CD7F}" srcOrd="1" destOrd="0" presId="urn:microsoft.com/office/officeart/2005/8/layout/hierarchy3"/>
    <dgm:cxn modelId="{8DD2517C-E02C-4B7B-96FC-9B21D37CCD0B}" type="presParOf" srcId="{ED8C6232-3356-488E-AF61-3420EAB3CD7F}" destId="{35811758-5480-41E7-ABAE-926896F7A272}" srcOrd="0" destOrd="0" presId="urn:microsoft.com/office/officeart/2005/8/layout/hierarchy3"/>
    <dgm:cxn modelId="{9CAA83C1-566C-41B1-BA35-EE6D53854F47}" type="presParOf" srcId="{ED8C6232-3356-488E-AF61-3420EAB3CD7F}" destId="{89A46FD0-D7EE-4DE0-974A-B1D4BE642DB8}" srcOrd="1" destOrd="0" presId="urn:microsoft.com/office/officeart/2005/8/layout/hierarchy3"/>
    <dgm:cxn modelId="{C401BF0D-86B9-4132-B45F-8D4AE8D94E57}" type="presParOf" srcId="{ED8C6232-3356-488E-AF61-3420EAB3CD7F}" destId="{11B2E9A1-CD91-4994-89D2-80B94D089C47}" srcOrd="2" destOrd="0" presId="urn:microsoft.com/office/officeart/2005/8/layout/hierarchy3"/>
    <dgm:cxn modelId="{54BC5C9B-C09E-4B07-B698-13492C853D9D}" type="presParOf" srcId="{ED8C6232-3356-488E-AF61-3420EAB3CD7F}" destId="{758D4B8A-2EA0-4570-937F-4A8AEF7ACB4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2AC94-9C69-4681-837C-1D054EDB91B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A3EEE3D-2C93-4C9C-BC78-7380A5EFB93D}">
      <dgm:prSet custT="1"/>
      <dgm:spPr/>
      <dgm:t>
        <a:bodyPr/>
        <a:lstStyle/>
        <a:p>
          <a:r>
            <a:rPr lang="en-US" sz="2800" b="1" dirty="0">
              <a:latin typeface="Georgia" panose="02040502050405020303" pitchFamily="18" charset="0"/>
            </a:rPr>
            <a:t>2) </a:t>
          </a:r>
          <a:r>
            <a:rPr lang="en-US" sz="2800" b="1" i="0" dirty="0">
              <a:latin typeface="Georgia" panose="02040502050405020303" pitchFamily="18" charset="0"/>
            </a:rPr>
            <a:t>Rent Collection and Payment Processing</a:t>
          </a:r>
          <a:r>
            <a:rPr lang="en-US" sz="2800" b="1" dirty="0">
              <a:latin typeface="Georgia" panose="02040502050405020303" pitchFamily="18" charset="0"/>
            </a:rPr>
            <a:t>:</a:t>
          </a:r>
          <a:endParaRPr lang="en-IN" sz="2800" dirty="0">
            <a:latin typeface="Georgia" panose="02040502050405020303" pitchFamily="18" charset="0"/>
          </a:endParaRPr>
        </a:p>
      </dgm:t>
    </dgm:pt>
    <dgm:pt modelId="{ADB7B7E2-E457-4119-9C86-638A7FF44704}" type="parTrans" cxnId="{FACD4E8D-D704-4B18-9A05-2A1D524B42CF}">
      <dgm:prSet/>
      <dgm:spPr/>
      <dgm:t>
        <a:bodyPr/>
        <a:lstStyle/>
        <a:p>
          <a:endParaRPr lang="en-IN"/>
        </a:p>
      </dgm:t>
    </dgm:pt>
    <dgm:pt modelId="{96E914E6-05C4-49DB-B4F3-56C79AC48AAA}" type="sibTrans" cxnId="{FACD4E8D-D704-4B18-9A05-2A1D524B42CF}">
      <dgm:prSet/>
      <dgm:spPr/>
      <dgm:t>
        <a:bodyPr/>
        <a:lstStyle/>
        <a:p>
          <a:endParaRPr lang="en-IN"/>
        </a:p>
      </dgm:t>
    </dgm:pt>
    <dgm:pt modelId="{21A3D0EE-9939-49A7-8010-26418EE3E793}" type="pres">
      <dgm:prSet presAssocID="{14B2AC94-9C69-4681-837C-1D054EDB91B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EFD518-DAE3-4A6F-8DD7-FA7C767EA893}" type="pres">
      <dgm:prSet presAssocID="{6A3EEE3D-2C93-4C9C-BC78-7380A5EFB93D}" presName="circle1" presStyleLbl="node1" presStyleIdx="0" presStyleCnt="1"/>
      <dgm:spPr/>
    </dgm:pt>
    <dgm:pt modelId="{F52166F5-FB25-4BD0-B7BA-DB47AAEC6668}" type="pres">
      <dgm:prSet presAssocID="{6A3EEE3D-2C93-4C9C-BC78-7380A5EFB93D}" presName="space" presStyleCnt="0"/>
      <dgm:spPr/>
    </dgm:pt>
    <dgm:pt modelId="{E427B526-C83A-4A1E-AB39-C832847419A6}" type="pres">
      <dgm:prSet presAssocID="{6A3EEE3D-2C93-4C9C-BC78-7380A5EFB93D}" presName="rect1" presStyleLbl="alignAcc1" presStyleIdx="0" presStyleCnt="1"/>
      <dgm:spPr/>
    </dgm:pt>
    <dgm:pt modelId="{297EC72E-DD7D-4D26-9948-E383CDD660F6}" type="pres">
      <dgm:prSet presAssocID="{6A3EEE3D-2C93-4C9C-BC78-7380A5EFB93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D1A0F08-90AB-4A68-B6F3-B66BD2F3579A}" type="presOf" srcId="{14B2AC94-9C69-4681-837C-1D054EDB91B6}" destId="{21A3D0EE-9939-49A7-8010-26418EE3E793}" srcOrd="0" destOrd="0" presId="urn:microsoft.com/office/officeart/2005/8/layout/target3"/>
    <dgm:cxn modelId="{77EA0C1A-03BF-4CEA-82DF-228027EDFCD0}" type="presOf" srcId="{6A3EEE3D-2C93-4C9C-BC78-7380A5EFB93D}" destId="{297EC72E-DD7D-4D26-9948-E383CDD660F6}" srcOrd="1" destOrd="0" presId="urn:microsoft.com/office/officeart/2005/8/layout/target3"/>
    <dgm:cxn modelId="{FACD4E8D-D704-4B18-9A05-2A1D524B42CF}" srcId="{14B2AC94-9C69-4681-837C-1D054EDB91B6}" destId="{6A3EEE3D-2C93-4C9C-BC78-7380A5EFB93D}" srcOrd="0" destOrd="0" parTransId="{ADB7B7E2-E457-4119-9C86-638A7FF44704}" sibTransId="{96E914E6-05C4-49DB-B4F3-56C79AC48AAA}"/>
    <dgm:cxn modelId="{56C04D99-E41F-4E07-B6BA-2CEB03C5E4B6}" type="presOf" srcId="{6A3EEE3D-2C93-4C9C-BC78-7380A5EFB93D}" destId="{E427B526-C83A-4A1E-AB39-C832847419A6}" srcOrd="0" destOrd="0" presId="urn:microsoft.com/office/officeart/2005/8/layout/target3"/>
    <dgm:cxn modelId="{1D8754CB-A687-4476-A66E-C34A6BCF20AC}" type="presParOf" srcId="{21A3D0EE-9939-49A7-8010-26418EE3E793}" destId="{4FEFD518-DAE3-4A6F-8DD7-FA7C767EA893}" srcOrd="0" destOrd="0" presId="urn:microsoft.com/office/officeart/2005/8/layout/target3"/>
    <dgm:cxn modelId="{2ECA8874-3170-4982-B942-27B09A3EDD32}" type="presParOf" srcId="{21A3D0EE-9939-49A7-8010-26418EE3E793}" destId="{F52166F5-FB25-4BD0-B7BA-DB47AAEC6668}" srcOrd="1" destOrd="0" presId="urn:microsoft.com/office/officeart/2005/8/layout/target3"/>
    <dgm:cxn modelId="{132F071B-B923-4A3D-88DB-0355D281B4D3}" type="presParOf" srcId="{21A3D0EE-9939-49A7-8010-26418EE3E793}" destId="{E427B526-C83A-4A1E-AB39-C832847419A6}" srcOrd="2" destOrd="0" presId="urn:microsoft.com/office/officeart/2005/8/layout/target3"/>
    <dgm:cxn modelId="{E60F2EF9-53DB-46C7-9EB4-C29FED1EB80C}" type="presParOf" srcId="{21A3D0EE-9939-49A7-8010-26418EE3E793}" destId="{297EC72E-DD7D-4D26-9948-E383CDD660F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584961-EE7F-4AFB-8D2B-A3D94FF59B0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6DE3F3A-89C8-427E-854A-4ED474D660CF}">
      <dgm:prSet custT="1"/>
      <dgm:spPr/>
      <dgm:t>
        <a:bodyPr/>
        <a:lstStyle/>
        <a:p>
          <a:r>
            <a:rPr lang="en-IN" sz="1800" b="1" i="0" dirty="0">
              <a:latin typeface="Georgia" panose="02040502050405020303" pitchFamily="18" charset="0"/>
            </a:rPr>
            <a:t>Online Rent Payments:</a:t>
          </a:r>
          <a:endParaRPr lang="en-IN" sz="1800" dirty="0">
            <a:latin typeface="Georgia" panose="02040502050405020303" pitchFamily="18" charset="0"/>
          </a:endParaRPr>
        </a:p>
      </dgm:t>
    </dgm:pt>
    <dgm:pt modelId="{6B9E3E11-B086-4631-AA77-B45714560D84}" type="parTrans" cxnId="{4F930FFC-224A-41EF-84D2-3817B5831F0A}">
      <dgm:prSet/>
      <dgm:spPr/>
      <dgm:t>
        <a:bodyPr/>
        <a:lstStyle/>
        <a:p>
          <a:endParaRPr lang="en-IN"/>
        </a:p>
      </dgm:t>
    </dgm:pt>
    <dgm:pt modelId="{11E3D234-DEAD-4E80-BB47-017BED5D94FC}" type="sibTrans" cxnId="{4F930FFC-224A-41EF-84D2-3817B5831F0A}">
      <dgm:prSet/>
      <dgm:spPr/>
      <dgm:t>
        <a:bodyPr/>
        <a:lstStyle/>
        <a:p>
          <a:endParaRPr lang="en-IN"/>
        </a:p>
      </dgm:t>
    </dgm:pt>
    <dgm:pt modelId="{94A5318E-A003-46C0-A8CD-3128A081A3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b="0" i="0" dirty="0">
              <a:latin typeface="Georgia" panose="02040502050405020303" pitchFamily="18" charset="0"/>
            </a:rPr>
            <a:t>Convenient online payment options for tenants.</a:t>
          </a:r>
        </a:p>
      </dgm:t>
    </dgm:pt>
    <dgm:pt modelId="{DB77C1C1-5B02-4E2B-8726-06CDEA8A4FBE}" type="parTrans" cxnId="{553D259C-04BF-4CDD-8906-078AAC04DAD0}">
      <dgm:prSet/>
      <dgm:spPr/>
      <dgm:t>
        <a:bodyPr/>
        <a:lstStyle/>
        <a:p>
          <a:endParaRPr lang="en-IN"/>
        </a:p>
      </dgm:t>
    </dgm:pt>
    <dgm:pt modelId="{C15122F9-5CA1-4DFC-B5B8-807DD574E094}" type="sibTrans" cxnId="{553D259C-04BF-4CDD-8906-078AAC04DAD0}">
      <dgm:prSet/>
      <dgm:spPr/>
      <dgm:t>
        <a:bodyPr/>
        <a:lstStyle/>
        <a:p>
          <a:endParaRPr lang="en-IN"/>
        </a:p>
      </dgm:t>
    </dgm:pt>
    <dgm:pt modelId="{E5E65B99-4024-4FFA-818F-B7CF1D0AB6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>
              <a:latin typeface="Georgia" panose="02040502050405020303" pitchFamily="18" charset="0"/>
            </a:rPr>
            <a:t>Automated reminders for timely rent payments.</a:t>
          </a:r>
        </a:p>
      </dgm:t>
    </dgm:pt>
    <dgm:pt modelId="{DEE57E35-6A02-4EB6-A7FD-789933C042DB}" type="parTrans" cxnId="{79CAA12D-3D47-41F3-94EE-2318B4A5D4C0}">
      <dgm:prSet/>
      <dgm:spPr/>
      <dgm:t>
        <a:bodyPr/>
        <a:lstStyle/>
        <a:p>
          <a:endParaRPr lang="en-IN"/>
        </a:p>
      </dgm:t>
    </dgm:pt>
    <dgm:pt modelId="{729B5AB0-1B8F-4428-8DD7-4D0CCD0BD780}" type="sibTrans" cxnId="{79CAA12D-3D47-41F3-94EE-2318B4A5D4C0}">
      <dgm:prSet/>
      <dgm:spPr/>
      <dgm:t>
        <a:bodyPr/>
        <a:lstStyle/>
        <a:p>
          <a:endParaRPr lang="en-IN"/>
        </a:p>
      </dgm:t>
    </dgm:pt>
    <dgm:pt modelId="{9C15E106-5CA6-469F-A45C-280572874FF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1" i="0" dirty="0">
              <a:latin typeface="Georgia" panose="02040502050405020303" pitchFamily="18" charset="0"/>
            </a:rPr>
            <a:t>Payment History Tracking:</a:t>
          </a:r>
          <a:endParaRPr lang="en-IN" sz="1800" b="0" i="0" dirty="0">
            <a:latin typeface="Georgia" panose="02040502050405020303" pitchFamily="18" charset="0"/>
          </a:endParaRPr>
        </a:p>
      </dgm:t>
    </dgm:pt>
    <dgm:pt modelId="{A9BF13E5-ED19-4582-B60F-7648694FB897}" type="parTrans" cxnId="{E800F9F5-51DF-4553-A479-83892E8FDA38}">
      <dgm:prSet/>
      <dgm:spPr/>
      <dgm:t>
        <a:bodyPr/>
        <a:lstStyle/>
        <a:p>
          <a:endParaRPr lang="en-IN"/>
        </a:p>
      </dgm:t>
    </dgm:pt>
    <dgm:pt modelId="{7DA1DB0D-A5AE-4B27-9ED4-29E2042E675D}" type="sibTrans" cxnId="{E800F9F5-51DF-4553-A479-83892E8FDA38}">
      <dgm:prSet/>
      <dgm:spPr/>
      <dgm:t>
        <a:bodyPr/>
        <a:lstStyle/>
        <a:p>
          <a:endParaRPr lang="en-IN"/>
        </a:p>
      </dgm:t>
    </dgm:pt>
    <dgm:pt modelId="{6C211C42-CEE5-4DDA-8AEF-7C9D6500F36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Georgia" panose="02040502050405020303" pitchFamily="18" charset="0"/>
            </a:rPr>
            <a:t>Record-keeping of tenant rent payment history.</a:t>
          </a:r>
        </a:p>
      </dgm:t>
    </dgm:pt>
    <dgm:pt modelId="{6100BBFB-BAF0-4BAE-B3F7-944103A2E0D0}" type="parTrans" cxnId="{5727041C-6B01-44EA-98FE-022BCBB4BAE2}">
      <dgm:prSet/>
      <dgm:spPr/>
      <dgm:t>
        <a:bodyPr/>
        <a:lstStyle/>
        <a:p>
          <a:endParaRPr lang="en-IN"/>
        </a:p>
      </dgm:t>
    </dgm:pt>
    <dgm:pt modelId="{7A88673E-F88C-46BA-985A-0D4BC8662E34}" type="sibTrans" cxnId="{5727041C-6B01-44EA-98FE-022BCBB4BAE2}">
      <dgm:prSet/>
      <dgm:spPr/>
      <dgm:t>
        <a:bodyPr/>
        <a:lstStyle/>
        <a:p>
          <a:endParaRPr lang="en-IN"/>
        </a:p>
      </dgm:t>
    </dgm:pt>
    <dgm:pt modelId="{A3F16FDB-428D-4E5D-A82E-0E90CAD00DB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>
              <a:latin typeface="Georgia" panose="02040502050405020303" pitchFamily="18" charset="0"/>
            </a:rPr>
            <a:t>Easy access to historical payment data for property owners and managers.</a:t>
          </a:r>
        </a:p>
      </dgm:t>
    </dgm:pt>
    <dgm:pt modelId="{02C6ED8A-52CC-4BE3-B51B-FCF290F973EB}" type="parTrans" cxnId="{CF9CC137-68E6-4205-8138-0C0682C88E77}">
      <dgm:prSet/>
      <dgm:spPr/>
      <dgm:t>
        <a:bodyPr/>
        <a:lstStyle/>
        <a:p>
          <a:endParaRPr lang="en-IN"/>
        </a:p>
      </dgm:t>
    </dgm:pt>
    <dgm:pt modelId="{16B4FC8A-12FD-4506-875F-9CEB5310B607}" type="sibTrans" cxnId="{CF9CC137-68E6-4205-8138-0C0682C88E77}">
      <dgm:prSet/>
      <dgm:spPr/>
      <dgm:t>
        <a:bodyPr/>
        <a:lstStyle/>
        <a:p>
          <a:endParaRPr lang="en-IN"/>
        </a:p>
      </dgm:t>
    </dgm:pt>
    <dgm:pt modelId="{1AFD1650-1D93-4FDA-AF4A-E080F4E9AD6C}" type="pres">
      <dgm:prSet presAssocID="{2F584961-EE7F-4AFB-8D2B-A3D94FF59B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C3C7C7-2F8B-48B0-939C-0352B1D9F72B}" type="pres">
      <dgm:prSet presAssocID="{A6DE3F3A-89C8-427E-854A-4ED474D660CF}" presName="root" presStyleCnt="0"/>
      <dgm:spPr/>
    </dgm:pt>
    <dgm:pt modelId="{D209A2EF-C518-4F46-ABC1-D4B801C0BE4D}" type="pres">
      <dgm:prSet presAssocID="{A6DE3F3A-89C8-427E-854A-4ED474D660CF}" presName="rootComposite" presStyleCnt="0"/>
      <dgm:spPr/>
    </dgm:pt>
    <dgm:pt modelId="{97289BA1-E32B-47D5-92DA-9488EDB381C4}" type="pres">
      <dgm:prSet presAssocID="{A6DE3F3A-89C8-427E-854A-4ED474D660CF}" presName="rootText" presStyleLbl="node1" presStyleIdx="0" presStyleCnt="2"/>
      <dgm:spPr/>
    </dgm:pt>
    <dgm:pt modelId="{4F532D0B-0C44-4989-AA4B-11AA2B496E81}" type="pres">
      <dgm:prSet presAssocID="{A6DE3F3A-89C8-427E-854A-4ED474D660CF}" presName="rootConnector" presStyleLbl="node1" presStyleIdx="0" presStyleCnt="2"/>
      <dgm:spPr/>
    </dgm:pt>
    <dgm:pt modelId="{1544B70F-50E8-4A84-AD82-B04630AC108F}" type="pres">
      <dgm:prSet presAssocID="{A6DE3F3A-89C8-427E-854A-4ED474D660CF}" presName="childShape" presStyleCnt="0"/>
      <dgm:spPr/>
    </dgm:pt>
    <dgm:pt modelId="{D8C557CD-BA66-4F39-BB0F-9EA2DDB92C78}" type="pres">
      <dgm:prSet presAssocID="{DB77C1C1-5B02-4E2B-8726-06CDEA8A4FBE}" presName="Name13" presStyleLbl="parChTrans1D2" presStyleIdx="0" presStyleCnt="4"/>
      <dgm:spPr/>
    </dgm:pt>
    <dgm:pt modelId="{FD6EF572-AF37-48DD-8A80-800B1EC568E3}" type="pres">
      <dgm:prSet presAssocID="{94A5318E-A003-46C0-A8CD-3128A081A347}" presName="childText" presStyleLbl="bgAcc1" presStyleIdx="0" presStyleCnt="4">
        <dgm:presLayoutVars>
          <dgm:bulletEnabled val="1"/>
        </dgm:presLayoutVars>
      </dgm:prSet>
      <dgm:spPr/>
    </dgm:pt>
    <dgm:pt modelId="{0A028259-B45C-4F75-A8D7-D9428BD5AE05}" type="pres">
      <dgm:prSet presAssocID="{DEE57E35-6A02-4EB6-A7FD-789933C042DB}" presName="Name13" presStyleLbl="parChTrans1D2" presStyleIdx="1" presStyleCnt="4"/>
      <dgm:spPr/>
    </dgm:pt>
    <dgm:pt modelId="{759A8056-4DAC-455B-A5A5-703EE05E4D97}" type="pres">
      <dgm:prSet presAssocID="{E5E65B99-4024-4FFA-818F-B7CF1D0AB6E5}" presName="childText" presStyleLbl="bgAcc1" presStyleIdx="1" presStyleCnt="4">
        <dgm:presLayoutVars>
          <dgm:bulletEnabled val="1"/>
        </dgm:presLayoutVars>
      </dgm:prSet>
      <dgm:spPr/>
    </dgm:pt>
    <dgm:pt modelId="{40FBB375-E79D-452C-907E-C09997091F67}" type="pres">
      <dgm:prSet presAssocID="{9C15E106-5CA6-469F-A45C-280572874FF4}" presName="root" presStyleCnt="0"/>
      <dgm:spPr/>
    </dgm:pt>
    <dgm:pt modelId="{62E42ED8-EE80-458A-8164-7F77F3DC536C}" type="pres">
      <dgm:prSet presAssocID="{9C15E106-5CA6-469F-A45C-280572874FF4}" presName="rootComposite" presStyleCnt="0"/>
      <dgm:spPr/>
    </dgm:pt>
    <dgm:pt modelId="{37C73C80-E51E-4B54-8E16-63B4EEE4BA68}" type="pres">
      <dgm:prSet presAssocID="{9C15E106-5CA6-469F-A45C-280572874FF4}" presName="rootText" presStyleLbl="node1" presStyleIdx="1" presStyleCnt="2"/>
      <dgm:spPr/>
    </dgm:pt>
    <dgm:pt modelId="{234048DB-9840-44D9-98AA-0B930FD575C4}" type="pres">
      <dgm:prSet presAssocID="{9C15E106-5CA6-469F-A45C-280572874FF4}" presName="rootConnector" presStyleLbl="node1" presStyleIdx="1" presStyleCnt="2"/>
      <dgm:spPr/>
    </dgm:pt>
    <dgm:pt modelId="{F0F09197-CAD7-4E6B-9AD8-66E7CE0FE7DE}" type="pres">
      <dgm:prSet presAssocID="{9C15E106-5CA6-469F-A45C-280572874FF4}" presName="childShape" presStyleCnt="0"/>
      <dgm:spPr/>
    </dgm:pt>
    <dgm:pt modelId="{67B2039F-5EBD-4D18-9B8B-DD0581FF1BEE}" type="pres">
      <dgm:prSet presAssocID="{6100BBFB-BAF0-4BAE-B3F7-944103A2E0D0}" presName="Name13" presStyleLbl="parChTrans1D2" presStyleIdx="2" presStyleCnt="4"/>
      <dgm:spPr/>
    </dgm:pt>
    <dgm:pt modelId="{D3C63B89-2C3C-4994-AA50-52A605EA29B6}" type="pres">
      <dgm:prSet presAssocID="{6C211C42-CEE5-4DDA-8AEF-7C9D6500F36A}" presName="childText" presStyleLbl="bgAcc1" presStyleIdx="2" presStyleCnt="4">
        <dgm:presLayoutVars>
          <dgm:bulletEnabled val="1"/>
        </dgm:presLayoutVars>
      </dgm:prSet>
      <dgm:spPr/>
    </dgm:pt>
    <dgm:pt modelId="{BCC91726-EF03-4DA1-A7B3-1E7CF4DDBD1D}" type="pres">
      <dgm:prSet presAssocID="{02C6ED8A-52CC-4BE3-B51B-FCF290F973EB}" presName="Name13" presStyleLbl="parChTrans1D2" presStyleIdx="3" presStyleCnt="4"/>
      <dgm:spPr/>
    </dgm:pt>
    <dgm:pt modelId="{7F383F34-7FEE-4DAC-8E60-DC0233245EEB}" type="pres">
      <dgm:prSet presAssocID="{A3F16FDB-428D-4E5D-A82E-0E90CAD00DB4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9087C304-CFA7-4029-85B2-9FF070C4B962}" type="presOf" srcId="{6100BBFB-BAF0-4BAE-B3F7-944103A2E0D0}" destId="{67B2039F-5EBD-4D18-9B8B-DD0581FF1BEE}" srcOrd="0" destOrd="0" presId="urn:microsoft.com/office/officeart/2005/8/layout/hierarchy3"/>
    <dgm:cxn modelId="{5727041C-6B01-44EA-98FE-022BCBB4BAE2}" srcId="{9C15E106-5CA6-469F-A45C-280572874FF4}" destId="{6C211C42-CEE5-4DDA-8AEF-7C9D6500F36A}" srcOrd="0" destOrd="0" parTransId="{6100BBFB-BAF0-4BAE-B3F7-944103A2E0D0}" sibTransId="{7A88673E-F88C-46BA-985A-0D4BC8662E34}"/>
    <dgm:cxn modelId="{79CAA12D-3D47-41F3-94EE-2318B4A5D4C0}" srcId="{A6DE3F3A-89C8-427E-854A-4ED474D660CF}" destId="{E5E65B99-4024-4FFA-818F-B7CF1D0AB6E5}" srcOrd="1" destOrd="0" parTransId="{DEE57E35-6A02-4EB6-A7FD-789933C042DB}" sibTransId="{729B5AB0-1B8F-4428-8DD7-4D0CCD0BD780}"/>
    <dgm:cxn modelId="{CF9CC137-68E6-4205-8138-0C0682C88E77}" srcId="{9C15E106-5CA6-469F-A45C-280572874FF4}" destId="{A3F16FDB-428D-4E5D-A82E-0E90CAD00DB4}" srcOrd="1" destOrd="0" parTransId="{02C6ED8A-52CC-4BE3-B51B-FCF290F973EB}" sibTransId="{16B4FC8A-12FD-4506-875F-9CEB5310B607}"/>
    <dgm:cxn modelId="{16980F5C-DB8F-494A-95D8-BEB4E0F77BA7}" type="presOf" srcId="{E5E65B99-4024-4FFA-818F-B7CF1D0AB6E5}" destId="{759A8056-4DAC-455B-A5A5-703EE05E4D97}" srcOrd="0" destOrd="0" presId="urn:microsoft.com/office/officeart/2005/8/layout/hierarchy3"/>
    <dgm:cxn modelId="{11C0B25C-46AA-4DB6-A112-0A0167232443}" type="presOf" srcId="{A3F16FDB-428D-4E5D-A82E-0E90CAD00DB4}" destId="{7F383F34-7FEE-4DAC-8E60-DC0233245EEB}" srcOrd="0" destOrd="0" presId="urn:microsoft.com/office/officeart/2005/8/layout/hierarchy3"/>
    <dgm:cxn modelId="{71812347-A67C-4DA5-84E1-0ECD4AD2B203}" type="presOf" srcId="{6C211C42-CEE5-4DDA-8AEF-7C9D6500F36A}" destId="{D3C63B89-2C3C-4994-AA50-52A605EA29B6}" srcOrd="0" destOrd="0" presId="urn:microsoft.com/office/officeart/2005/8/layout/hierarchy3"/>
    <dgm:cxn modelId="{4FAC8A56-5897-4032-86C4-3C316F20FA2F}" type="presOf" srcId="{A6DE3F3A-89C8-427E-854A-4ED474D660CF}" destId="{97289BA1-E32B-47D5-92DA-9488EDB381C4}" srcOrd="0" destOrd="0" presId="urn:microsoft.com/office/officeart/2005/8/layout/hierarchy3"/>
    <dgm:cxn modelId="{198B7758-B71A-4F8D-BC27-6417D71E0BF1}" type="presOf" srcId="{DEE57E35-6A02-4EB6-A7FD-789933C042DB}" destId="{0A028259-B45C-4F75-A8D7-D9428BD5AE05}" srcOrd="0" destOrd="0" presId="urn:microsoft.com/office/officeart/2005/8/layout/hierarchy3"/>
    <dgm:cxn modelId="{85A63992-4714-4B57-97D0-70C666D00127}" type="presOf" srcId="{DB77C1C1-5B02-4E2B-8726-06CDEA8A4FBE}" destId="{D8C557CD-BA66-4F39-BB0F-9EA2DDB92C78}" srcOrd="0" destOrd="0" presId="urn:microsoft.com/office/officeart/2005/8/layout/hierarchy3"/>
    <dgm:cxn modelId="{553D259C-04BF-4CDD-8906-078AAC04DAD0}" srcId="{A6DE3F3A-89C8-427E-854A-4ED474D660CF}" destId="{94A5318E-A003-46C0-A8CD-3128A081A347}" srcOrd="0" destOrd="0" parTransId="{DB77C1C1-5B02-4E2B-8726-06CDEA8A4FBE}" sibTransId="{C15122F9-5CA1-4DFC-B5B8-807DD574E094}"/>
    <dgm:cxn modelId="{FAEA3AAA-D569-4802-A1EE-1616BFB07A13}" type="presOf" srcId="{94A5318E-A003-46C0-A8CD-3128A081A347}" destId="{FD6EF572-AF37-48DD-8A80-800B1EC568E3}" srcOrd="0" destOrd="0" presId="urn:microsoft.com/office/officeart/2005/8/layout/hierarchy3"/>
    <dgm:cxn modelId="{54B2F2AC-8029-44FC-B8E9-35028817E198}" type="presOf" srcId="{9C15E106-5CA6-469F-A45C-280572874FF4}" destId="{37C73C80-E51E-4B54-8E16-63B4EEE4BA68}" srcOrd="0" destOrd="0" presId="urn:microsoft.com/office/officeart/2005/8/layout/hierarchy3"/>
    <dgm:cxn modelId="{31A638B5-C20C-4FC0-93F1-485320A1F282}" type="presOf" srcId="{A6DE3F3A-89C8-427E-854A-4ED474D660CF}" destId="{4F532D0B-0C44-4989-AA4B-11AA2B496E81}" srcOrd="1" destOrd="0" presId="urn:microsoft.com/office/officeart/2005/8/layout/hierarchy3"/>
    <dgm:cxn modelId="{0F7EDDC2-325D-41A7-B118-E7FEAF3CAEC5}" type="presOf" srcId="{02C6ED8A-52CC-4BE3-B51B-FCF290F973EB}" destId="{BCC91726-EF03-4DA1-A7B3-1E7CF4DDBD1D}" srcOrd="0" destOrd="0" presId="urn:microsoft.com/office/officeart/2005/8/layout/hierarchy3"/>
    <dgm:cxn modelId="{B62978E7-3E40-4103-9ECF-4EAB3F75693C}" type="presOf" srcId="{9C15E106-5CA6-469F-A45C-280572874FF4}" destId="{234048DB-9840-44D9-98AA-0B930FD575C4}" srcOrd="1" destOrd="0" presId="urn:microsoft.com/office/officeart/2005/8/layout/hierarchy3"/>
    <dgm:cxn modelId="{AB17E4E8-38C6-4DB9-BFD4-8FE048641A0F}" type="presOf" srcId="{2F584961-EE7F-4AFB-8D2B-A3D94FF59B0A}" destId="{1AFD1650-1D93-4FDA-AF4A-E080F4E9AD6C}" srcOrd="0" destOrd="0" presId="urn:microsoft.com/office/officeart/2005/8/layout/hierarchy3"/>
    <dgm:cxn modelId="{E800F9F5-51DF-4553-A479-83892E8FDA38}" srcId="{2F584961-EE7F-4AFB-8D2B-A3D94FF59B0A}" destId="{9C15E106-5CA6-469F-A45C-280572874FF4}" srcOrd="1" destOrd="0" parTransId="{A9BF13E5-ED19-4582-B60F-7648694FB897}" sibTransId="{7DA1DB0D-A5AE-4B27-9ED4-29E2042E675D}"/>
    <dgm:cxn modelId="{4F930FFC-224A-41EF-84D2-3817B5831F0A}" srcId="{2F584961-EE7F-4AFB-8D2B-A3D94FF59B0A}" destId="{A6DE3F3A-89C8-427E-854A-4ED474D660CF}" srcOrd="0" destOrd="0" parTransId="{6B9E3E11-B086-4631-AA77-B45714560D84}" sibTransId="{11E3D234-DEAD-4E80-BB47-017BED5D94FC}"/>
    <dgm:cxn modelId="{243F56BC-22F3-4480-88C5-A340A59BD628}" type="presParOf" srcId="{1AFD1650-1D93-4FDA-AF4A-E080F4E9AD6C}" destId="{BFC3C7C7-2F8B-48B0-939C-0352B1D9F72B}" srcOrd="0" destOrd="0" presId="urn:microsoft.com/office/officeart/2005/8/layout/hierarchy3"/>
    <dgm:cxn modelId="{0E94798E-3251-4B49-AA42-C799A689DB24}" type="presParOf" srcId="{BFC3C7C7-2F8B-48B0-939C-0352B1D9F72B}" destId="{D209A2EF-C518-4F46-ABC1-D4B801C0BE4D}" srcOrd="0" destOrd="0" presId="urn:microsoft.com/office/officeart/2005/8/layout/hierarchy3"/>
    <dgm:cxn modelId="{94B1C9BC-D5FD-4B0B-8831-BB1FB45DB509}" type="presParOf" srcId="{D209A2EF-C518-4F46-ABC1-D4B801C0BE4D}" destId="{97289BA1-E32B-47D5-92DA-9488EDB381C4}" srcOrd="0" destOrd="0" presId="urn:microsoft.com/office/officeart/2005/8/layout/hierarchy3"/>
    <dgm:cxn modelId="{F5D2FC67-8622-4949-8262-7F80C340C4B7}" type="presParOf" srcId="{D209A2EF-C518-4F46-ABC1-D4B801C0BE4D}" destId="{4F532D0B-0C44-4989-AA4B-11AA2B496E81}" srcOrd="1" destOrd="0" presId="urn:microsoft.com/office/officeart/2005/8/layout/hierarchy3"/>
    <dgm:cxn modelId="{F1C1EADA-747F-4214-8E5B-DF57506E17AC}" type="presParOf" srcId="{BFC3C7C7-2F8B-48B0-939C-0352B1D9F72B}" destId="{1544B70F-50E8-4A84-AD82-B04630AC108F}" srcOrd="1" destOrd="0" presId="urn:microsoft.com/office/officeart/2005/8/layout/hierarchy3"/>
    <dgm:cxn modelId="{891105BF-7A68-4D8B-BA8A-20CD4E34D7C8}" type="presParOf" srcId="{1544B70F-50E8-4A84-AD82-B04630AC108F}" destId="{D8C557CD-BA66-4F39-BB0F-9EA2DDB92C78}" srcOrd="0" destOrd="0" presId="urn:microsoft.com/office/officeart/2005/8/layout/hierarchy3"/>
    <dgm:cxn modelId="{21E889AB-C83A-4620-964B-B481B99B9696}" type="presParOf" srcId="{1544B70F-50E8-4A84-AD82-B04630AC108F}" destId="{FD6EF572-AF37-48DD-8A80-800B1EC568E3}" srcOrd="1" destOrd="0" presId="urn:microsoft.com/office/officeart/2005/8/layout/hierarchy3"/>
    <dgm:cxn modelId="{0B68DE91-130B-4593-8454-86A51B543F35}" type="presParOf" srcId="{1544B70F-50E8-4A84-AD82-B04630AC108F}" destId="{0A028259-B45C-4F75-A8D7-D9428BD5AE05}" srcOrd="2" destOrd="0" presId="urn:microsoft.com/office/officeart/2005/8/layout/hierarchy3"/>
    <dgm:cxn modelId="{51E86D45-1A88-493E-B766-0C60AD165534}" type="presParOf" srcId="{1544B70F-50E8-4A84-AD82-B04630AC108F}" destId="{759A8056-4DAC-455B-A5A5-703EE05E4D97}" srcOrd="3" destOrd="0" presId="urn:microsoft.com/office/officeart/2005/8/layout/hierarchy3"/>
    <dgm:cxn modelId="{556EB3FF-C9D1-482C-B7D4-BD56CD2BD4C9}" type="presParOf" srcId="{1AFD1650-1D93-4FDA-AF4A-E080F4E9AD6C}" destId="{40FBB375-E79D-452C-907E-C09997091F67}" srcOrd="1" destOrd="0" presId="urn:microsoft.com/office/officeart/2005/8/layout/hierarchy3"/>
    <dgm:cxn modelId="{23D467A2-E2EB-400D-815F-1CB7A5A13F73}" type="presParOf" srcId="{40FBB375-E79D-452C-907E-C09997091F67}" destId="{62E42ED8-EE80-458A-8164-7F77F3DC536C}" srcOrd="0" destOrd="0" presId="urn:microsoft.com/office/officeart/2005/8/layout/hierarchy3"/>
    <dgm:cxn modelId="{693CF36A-29F9-4472-BC37-083EF14FE205}" type="presParOf" srcId="{62E42ED8-EE80-458A-8164-7F77F3DC536C}" destId="{37C73C80-E51E-4B54-8E16-63B4EEE4BA68}" srcOrd="0" destOrd="0" presId="urn:microsoft.com/office/officeart/2005/8/layout/hierarchy3"/>
    <dgm:cxn modelId="{E4564CD6-D463-4635-B523-5516182982E3}" type="presParOf" srcId="{62E42ED8-EE80-458A-8164-7F77F3DC536C}" destId="{234048DB-9840-44D9-98AA-0B930FD575C4}" srcOrd="1" destOrd="0" presId="urn:microsoft.com/office/officeart/2005/8/layout/hierarchy3"/>
    <dgm:cxn modelId="{8FD3D53D-EF41-4776-9586-1238E7683965}" type="presParOf" srcId="{40FBB375-E79D-452C-907E-C09997091F67}" destId="{F0F09197-CAD7-4E6B-9AD8-66E7CE0FE7DE}" srcOrd="1" destOrd="0" presId="urn:microsoft.com/office/officeart/2005/8/layout/hierarchy3"/>
    <dgm:cxn modelId="{E9DEE27A-6311-401F-809C-3FD77737BC10}" type="presParOf" srcId="{F0F09197-CAD7-4E6B-9AD8-66E7CE0FE7DE}" destId="{67B2039F-5EBD-4D18-9B8B-DD0581FF1BEE}" srcOrd="0" destOrd="0" presId="urn:microsoft.com/office/officeart/2005/8/layout/hierarchy3"/>
    <dgm:cxn modelId="{91A635C1-8315-4F16-94C2-B8957DEBB34A}" type="presParOf" srcId="{F0F09197-CAD7-4E6B-9AD8-66E7CE0FE7DE}" destId="{D3C63B89-2C3C-4994-AA50-52A605EA29B6}" srcOrd="1" destOrd="0" presId="urn:microsoft.com/office/officeart/2005/8/layout/hierarchy3"/>
    <dgm:cxn modelId="{CDCBF0AF-F0D6-47FB-9678-28424AD22C9A}" type="presParOf" srcId="{F0F09197-CAD7-4E6B-9AD8-66E7CE0FE7DE}" destId="{BCC91726-EF03-4DA1-A7B3-1E7CF4DDBD1D}" srcOrd="2" destOrd="0" presId="urn:microsoft.com/office/officeart/2005/8/layout/hierarchy3"/>
    <dgm:cxn modelId="{6B9EFF49-40FE-4AE9-B6A8-BC598469557A}" type="presParOf" srcId="{F0F09197-CAD7-4E6B-9AD8-66E7CE0FE7DE}" destId="{7F383F34-7FEE-4DAC-8E60-DC0233245EE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B2AC94-9C69-4681-837C-1D054EDB91B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A3EEE3D-2C93-4C9C-BC78-7380A5EFB93D}">
      <dgm:prSet custT="1"/>
      <dgm:spPr/>
      <dgm:t>
        <a:bodyPr/>
        <a:lstStyle/>
        <a:p>
          <a:r>
            <a:rPr lang="en-US" sz="2800" b="1" dirty="0"/>
            <a:t>3) </a:t>
          </a:r>
          <a:r>
            <a:rPr lang="en-IN" sz="2800" b="1" i="0" dirty="0"/>
            <a:t>Tenant Onboarding</a:t>
          </a:r>
          <a:r>
            <a:rPr lang="en-US" sz="2800" b="1" dirty="0"/>
            <a:t>:</a:t>
          </a:r>
          <a:endParaRPr lang="en-IN" sz="2800" dirty="0"/>
        </a:p>
      </dgm:t>
    </dgm:pt>
    <dgm:pt modelId="{ADB7B7E2-E457-4119-9C86-638A7FF44704}" type="parTrans" cxnId="{FACD4E8D-D704-4B18-9A05-2A1D524B42CF}">
      <dgm:prSet/>
      <dgm:spPr/>
      <dgm:t>
        <a:bodyPr/>
        <a:lstStyle/>
        <a:p>
          <a:endParaRPr lang="en-IN"/>
        </a:p>
      </dgm:t>
    </dgm:pt>
    <dgm:pt modelId="{96E914E6-05C4-49DB-B4F3-56C79AC48AAA}" type="sibTrans" cxnId="{FACD4E8D-D704-4B18-9A05-2A1D524B42CF}">
      <dgm:prSet/>
      <dgm:spPr/>
      <dgm:t>
        <a:bodyPr/>
        <a:lstStyle/>
        <a:p>
          <a:endParaRPr lang="en-IN"/>
        </a:p>
      </dgm:t>
    </dgm:pt>
    <dgm:pt modelId="{21A3D0EE-9939-49A7-8010-26418EE3E793}" type="pres">
      <dgm:prSet presAssocID="{14B2AC94-9C69-4681-837C-1D054EDB91B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EFD518-DAE3-4A6F-8DD7-FA7C767EA893}" type="pres">
      <dgm:prSet presAssocID="{6A3EEE3D-2C93-4C9C-BC78-7380A5EFB93D}" presName="circle1" presStyleLbl="node1" presStyleIdx="0" presStyleCnt="1"/>
      <dgm:spPr/>
    </dgm:pt>
    <dgm:pt modelId="{F52166F5-FB25-4BD0-B7BA-DB47AAEC6668}" type="pres">
      <dgm:prSet presAssocID="{6A3EEE3D-2C93-4C9C-BC78-7380A5EFB93D}" presName="space" presStyleCnt="0"/>
      <dgm:spPr/>
    </dgm:pt>
    <dgm:pt modelId="{E427B526-C83A-4A1E-AB39-C832847419A6}" type="pres">
      <dgm:prSet presAssocID="{6A3EEE3D-2C93-4C9C-BC78-7380A5EFB93D}" presName="rect1" presStyleLbl="alignAcc1" presStyleIdx="0" presStyleCnt="1"/>
      <dgm:spPr/>
    </dgm:pt>
    <dgm:pt modelId="{297EC72E-DD7D-4D26-9948-E383CDD660F6}" type="pres">
      <dgm:prSet presAssocID="{6A3EEE3D-2C93-4C9C-BC78-7380A5EFB93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D1A0F08-90AB-4A68-B6F3-B66BD2F3579A}" type="presOf" srcId="{14B2AC94-9C69-4681-837C-1D054EDB91B6}" destId="{21A3D0EE-9939-49A7-8010-26418EE3E793}" srcOrd="0" destOrd="0" presId="urn:microsoft.com/office/officeart/2005/8/layout/target3"/>
    <dgm:cxn modelId="{77EA0C1A-03BF-4CEA-82DF-228027EDFCD0}" type="presOf" srcId="{6A3EEE3D-2C93-4C9C-BC78-7380A5EFB93D}" destId="{297EC72E-DD7D-4D26-9948-E383CDD660F6}" srcOrd="1" destOrd="0" presId="urn:microsoft.com/office/officeart/2005/8/layout/target3"/>
    <dgm:cxn modelId="{FACD4E8D-D704-4B18-9A05-2A1D524B42CF}" srcId="{14B2AC94-9C69-4681-837C-1D054EDB91B6}" destId="{6A3EEE3D-2C93-4C9C-BC78-7380A5EFB93D}" srcOrd="0" destOrd="0" parTransId="{ADB7B7E2-E457-4119-9C86-638A7FF44704}" sibTransId="{96E914E6-05C4-49DB-B4F3-56C79AC48AAA}"/>
    <dgm:cxn modelId="{56C04D99-E41F-4E07-B6BA-2CEB03C5E4B6}" type="presOf" srcId="{6A3EEE3D-2C93-4C9C-BC78-7380A5EFB93D}" destId="{E427B526-C83A-4A1E-AB39-C832847419A6}" srcOrd="0" destOrd="0" presId="urn:microsoft.com/office/officeart/2005/8/layout/target3"/>
    <dgm:cxn modelId="{1D8754CB-A687-4476-A66E-C34A6BCF20AC}" type="presParOf" srcId="{21A3D0EE-9939-49A7-8010-26418EE3E793}" destId="{4FEFD518-DAE3-4A6F-8DD7-FA7C767EA893}" srcOrd="0" destOrd="0" presId="urn:microsoft.com/office/officeart/2005/8/layout/target3"/>
    <dgm:cxn modelId="{2ECA8874-3170-4982-B942-27B09A3EDD32}" type="presParOf" srcId="{21A3D0EE-9939-49A7-8010-26418EE3E793}" destId="{F52166F5-FB25-4BD0-B7BA-DB47AAEC6668}" srcOrd="1" destOrd="0" presId="urn:microsoft.com/office/officeart/2005/8/layout/target3"/>
    <dgm:cxn modelId="{132F071B-B923-4A3D-88DB-0355D281B4D3}" type="presParOf" srcId="{21A3D0EE-9939-49A7-8010-26418EE3E793}" destId="{E427B526-C83A-4A1E-AB39-C832847419A6}" srcOrd="2" destOrd="0" presId="urn:microsoft.com/office/officeart/2005/8/layout/target3"/>
    <dgm:cxn modelId="{E60F2EF9-53DB-46C7-9EB4-C29FED1EB80C}" type="presParOf" srcId="{21A3D0EE-9939-49A7-8010-26418EE3E793}" destId="{297EC72E-DD7D-4D26-9948-E383CDD660F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584961-EE7F-4AFB-8D2B-A3D94FF59B0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6DE3F3A-89C8-427E-854A-4ED474D660CF}">
      <dgm:prSet custT="1"/>
      <dgm:spPr/>
      <dgm:t>
        <a:bodyPr/>
        <a:lstStyle/>
        <a:p>
          <a:r>
            <a:rPr lang="en-IN" sz="1800" b="1" i="0" dirty="0">
              <a:latin typeface="Georgia" panose="02040502050405020303" pitchFamily="18" charset="0"/>
            </a:rPr>
            <a:t>Streamlined Application Process:</a:t>
          </a:r>
          <a:endParaRPr lang="en-IN" sz="1800" dirty="0">
            <a:latin typeface="Georgia" panose="02040502050405020303" pitchFamily="18" charset="0"/>
          </a:endParaRPr>
        </a:p>
      </dgm:t>
    </dgm:pt>
    <dgm:pt modelId="{6B9E3E11-B086-4631-AA77-B45714560D84}" type="parTrans" cxnId="{4F930FFC-224A-41EF-84D2-3817B5831F0A}">
      <dgm:prSet/>
      <dgm:spPr/>
      <dgm:t>
        <a:bodyPr/>
        <a:lstStyle/>
        <a:p>
          <a:endParaRPr lang="en-IN"/>
        </a:p>
      </dgm:t>
    </dgm:pt>
    <dgm:pt modelId="{11E3D234-DEAD-4E80-BB47-017BED5D94FC}" type="sibTrans" cxnId="{4F930FFC-224A-41EF-84D2-3817B5831F0A}">
      <dgm:prSet/>
      <dgm:spPr/>
      <dgm:t>
        <a:bodyPr/>
        <a:lstStyle/>
        <a:p>
          <a:endParaRPr lang="en-IN"/>
        </a:p>
      </dgm:t>
    </dgm:pt>
    <dgm:pt modelId="{201C8360-5F24-4FA7-9DC5-D9464911BB8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Georgia" panose="02040502050405020303" pitchFamily="18" charset="0"/>
            </a:rPr>
            <a:t>Simplifies the tenant application process with user-friendly online forms.</a:t>
          </a:r>
        </a:p>
      </dgm:t>
    </dgm:pt>
    <dgm:pt modelId="{4D53961C-7597-4246-8064-D77F269DA281}" type="parTrans" cxnId="{A83B815D-292E-4CF9-A40A-D1B136378008}">
      <dgm:prSet/>
      <dgm:spPr/>
      <dgm:t>
        <a:bodyPr/>
        <a:lstStyle/>
        <a:p>
          <a:endParaRPr lang="en-IN"/>
        </a:p>
      </dgm:t>
    </dgm:pt>
    <dgm:pt modelId="{B1787360-CCB2-428B-A137-863355FD5C4D}" type="sibTrans" cxnId="{A83B815D-292E-4CF9-A40A-D1B136378008}">
      <dgm:prSet/>
      <dgm:spPr/>
      <dgm:t>
        <a:bodyPr/>
        <a:lstStyle/>
        <a:p>
          <a:endParaRPr lang="en-IN"/>
        </a:p>
      </dgm:t>
    </dgm:pt>
    <dgm:pt modelId="{8C7C69CE-A227-49D8-8299-8C42183E95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>
              <a:latin typeface="Georgia" panose="02040502050405020303" pitchFamily="18" charset="0"/>
            </a:rPr>
            <a:t>Enables efficient completion and submission of applications.</a:t>
          </a:r>
        </a:p>
      </dgm:t>
    </dgm:pt>
    <dgm:pt modelId="{F85F8770-82B2-41C7-9550-6013CA136FB8}" type="parTrans" cxnId="{B6441372-01C2-46B4-AEE4-C73CAC0D0922}">
      <dgm:prSet/>
      <dgm:spPr/>
      <dgm:t>
        <a:bodyPr/>
        <a:lstStyle/>
        <a:p>
          <a:endParaRPr lang="en-IN"/>
        </a:p>
      </dgm:t>
    </dgm:pt>
    <dgm:pt modelId="{6882EF03-0F73-4964-9F6A-EBB8036EE084}" type="sibTrans" cxnId="{B6441372-01C2-46B4-AEE4-C73CAC0D0922}">
      <dgm:prSet/>
      <dgm:spPr/>
      <dgm:t>
        <a:bodyPr/>
        <a:lstStyle/>
        <a:p>
          <a:endParaRPr lang="en-IN"/>
        </a:p>
      </dgm:t>
    </dgm:pt>
    <dgm:pt modelId="{59CD032A-BD47-41F7-B885-950585706E3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1" i="0" dirty="0">
              <a:latin typeface="Georgia" panose="02040502050405020303" pitchFamily="18" charset="0"/>
            </a:rPr>
            <a:t>Background Checks and Verifications:</a:t>
          </a:r>
          <a:endParaRPr lang="en-IN" sz="1800" b="0" i="0" dirty="0">
            <a:latin typeface="Georgia" panose="02040502050405020303" pitchFamily="18" charset="0"/>
          </a:endParaRPr>
        </a:p>
      </dgm:t>
    </dgm:pt>
    <dgm:pt modelId="{A2D43C7E-9C0A-49BC-A380-B306A0E5F1AD}" type="parTrans" cxnId="{9E04FE7E-6B51-406B-8B70-A598C6D8F0B2}">
      <dgm:prSet/>
      <dgm:spPr/>
      <dgm:t>
        <a:bodyPr/>
        <a:lstStyle/>
        <a:p>
          <a:endParaRPr lang="en-IN"/>
        </a:p>
      </dgm:t>
    </dgm:pt>
    <dgm:pt modelId="{41236233-8C0F-4461-AEFA-6E5C3DD2777F}" type="sibTrans" cxnId="{9E04FE7E-6B51-406B-8B70-A598C6D8F0B2}">
      <dgm:prSet/>
      <dgm:spPr/>
      <dgm:t>
        <a:bodyPr/>
        <a:lstStyle/>
        <a:p>
          <a:endParaRPr lang="en-IN"/>
        </a:p>
      </dgm:t>
    </dgm:pt>
    <dgm:pt modelId="{2F76AA65-E762-4A9F-9777-7AAB04B1166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Georgia" panose="02040502050405020303" pitchFamily="18" charset="0"/>
            </a:rPr>
            <a:t>Automates background checks, credit checks, and reference verifications.</a:t>
          </a:r>
        </a:p>
      </dgm:t>
    </dgm:pt>
    <dgm:pt modelId="{BEEDCF67-DD77-458A-92DC-22CAA981950B}" type="parTrans" cxnId="{796A885A-6DD1-4E10-902A-85677909A166}">
      <dgm:prSet/>
      <dgm:spPr/>
      <dgm:t>
        <a:bodyPr/>
        <a:lstStyle/>
        <a:p>
          <a:endParaRPr lang="en-IN"/>
        </a:p>
      </dgm:t>
    </dgm:pt>
    <dgm:pt modelId="{E68F6B7A-E64F-4A58-96B6-D52213552F63}" type="sibTrans" cxnId="{796A885A-6DD1-4E10-902A-85677909A166}">
      <dgm:prSet/>
      <dgm:spPr/>
      <dgm:t>
        <a:bodyPr/>
        <a:lstStyle/>
        <a:p>
          <a:endParaRPr lang="en-IN"/>
        </a:p>
      </dgm:t>
    </dgm:pt>
    <dgm:pt modelId="{18F2C594-C54A-4EB2-963C-F7DDEE00AFB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Georgia" panose="02040502050405020303" pitchFamily="18" charset="0"/>
            </a:rPr>
            <a:t>Ensures thorough screening of potential tenants for property owner and manager confidence.</a:t>
          </a:r>
        </a:p>
      </dgm:t>
    </dgm:pt>
    <dgm:pt modelId="{27CE3A6B-1DB9-4A4E-B689-4C738AD1DE1D}" type="parTrans" cxnId="{43E99DBF-282B-4E0D-9ECC-E3ACCF281EDF}">
      <dgm:prSet/>
      <dgm:spPr/>
      <dgm:t>
        <a:bodyPr/>
        <a:lstStyle/>
        <a:p>
          <a:endParaRPr lang="en-IN"/>
        </a:p>
      </dgm:t>
    </dgm:pt>
    <dgm:pt modelId="{F540BE21-7AC8-4D09-B3FF-93031B7A5FB7}" type="sibTrans" cxnId="{43E99DBF-282B-4E0D-9ECC-E3ACCF281EDF}">
      <dgm:prSet/>
      <dgm:spPr/>
      <dgm:t>
        <a:bodyPr/>
        <a:lstStyle/>
        <a:p>
          <a:endParaRPr lang="en-IN"/>
        </a:p>
      </dgm:t>
    </dgm:pt>
    <dgm:pt modelId="{E99937EE-65D7-40CF-B013-1709AF3888F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1" i="0" dirty="0">
              <a:latin typeface="Georgia" panose="02040502050405020303" pitchFamily="18" charset="0"/>
            </a:rPr>
            <a:t>Automated Onboarding Workflows:</a:t>
          </a:r>
          <a:endParaRPr lang="en-IN" sz="1800" b="0" i="0" dirty="0">
            <a:latin typeface="Georgia" panose="02040502050405020303" pitchFamily="18" charset="0"/>
          </a:endParaRPr>
        </a:p>
      </dgm:t>
    </dgm:pt>
    <dgm:pt modelId="{7FCCA679-6AB4-4DF8-9844-2D45F64377F9}" type="parTrans" cxnId="{DF88C65A-D510-4A91-A1B0-75D6E7AF0DBB}">
      <dgm:prSet/>
      <dgm:spPr/>
      <dgm:t>
        <a:bodyPr/>
        <a:lstStyle/>
        <a:p>
          <a:endParaRPr lang="en-IN"/>
        </a:p>
      </dgm:t>
    </dgm:pt>
    <dgm:pt modelId="{8E16DBB6-9C16-4807-891B-56DE91BACA88}" type="sibTrans" cxnId="{DF88C65A-D510-4A91-A1B0-75D6E7AF0DBB}">
      <dgm:prSet/>
      <dgm:spPr/>
      <dgm:t>
        <a:bodyPr/>
        <a:lstStyle/>
        <a:p>
          <a:endParaRPr lang="en-IN"/>
        </a:p>
      </dgm:t>
    </dgm:pt>
    <dgm:pt modelId="{5099EBE2-6726-4B41-A402-7A6C84E9A45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>
              <a:latin typeface="Georgia" panose="02040502050405020303" pitchFamily="18" charset="0"/>
            </a:rPr>
            <a:t>Implements automated workflows for tenant onboarding.</a:t>
          </a:r>
        </a:p>
      </dgm:t>
    </dgm:pt>
    <dgm:pt modelId="{1D21393B-D4F5-4D4B-B66C-76971B8EA15C}" type="parTrans" cxnId="{1A76D256-50C7-410E-93A9-1A876AA81668}">
      <dgm:prSet/>
      <dgm:spPr/>
      <dgm:t>
        <a:bodyPr/>
        <a:lstStyle/>
        <a:p>
          <a:endParaRPr lang="en-IN"/>
        </a:p>
      </dgm:t>
    </dgm:pt>
    <dgm:pt modelId="{647DB442-8240-4A28-A41E-1AC33639285D}" type="sibTrans" cxnId="{1A76D256-50C7-410E-93A9-1A876AA81668}">
      <dgm:prSet/>
      <dgm:spPr/>
      <dgm:t>
        <a:bodyPr/>
        <a:lstStyle/>
        <a:p>
          <a:endParaRPr lang="en-IN"/>
        </a:p>
      </dgm:t>
    </dgm:pt>
    <dgm:pt modelId="{EF4FD70C-FBBB-41B5-A766-C1B6C621469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Georgia" panose="02040502050405020303" pitchFamily="18" charset="0"/>
            </a:rPr>
            <a:t>Guides tenants through the necessary steps, reducing manual intervention.</a:t>
          </a:r>
        </a:p>
      </dgm:t>
    </dgm:pt>
    <dgm:pt modelId="{81B2EA67-CEAA-4C9C-A314-CB59E400AD00}" type="parTrans" cxnId="{7A995CC4-5B8C-44DA-A7D0-F7219AFE3E32}">
      <dgm:prSet/>
      <dgm:spPr/>
      <dgm:t>
        <a:bodyPr/>
        <a:lstStyle/>
        <a:p>
          <a:endParaRPr lang="en-IN"/>
        </a:p>
      </dgm:t>
    </dgm:pt>
    <dgm:pt modelId="{36F05E37-23BA-49C4-9332-61A13E02F235}" type="sibTrans" cxnId="{7A995CC4-5B8C-44DA-A7D0-F7219AFE3E32}">
      <dgm:prSet/>
      <dgm:spPr/>
      <dgm:t>
        <a:bodyPr/>
        <a:lstStyle/>
        <a:p>
          <a:endParaRPr lang="en-IN"/>
        </a:p>
      </dgm:t>
    </dgm:pt>
    <dgm:pt modelId="{1AFD1650-1D93-4FDA-AF4A-E080F4E9AD6C}" type="pres">
      <dgm:prSet presAssocID="{2F584961-EE7F-4AFB-8D2B-A3D94FF59B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C3C7C7-2F8B-48B0-939C-0352B1D9F72B}" type="pres">
      <dgm:prSet presAssocID="{A6DE3F3A-89C8-427E-854A-4ED474D660CF}" presName="root" presStyleCnt="0"/>
      <dgm:spPr/>
    </dgm:pt>
    <dgm:pt modelId="{D209A2EF-C518-4F46-ABC1-D4B801C0BE4D}" type="pres">
      <dgm:prSet presAssocID="{A6DE3F3A-89C8-427E-854A-4ED474D660CF}" presName="rootComposite" presStyleCnt="0"/>
      <dgm:spPr/>
    </dgm:pt>
    <dgm:pt modelId="{97289BA1-E32B-47D5-92DA-9488EDB381C4}" type="pres">
      <dgm:prSet presAssocID="{A6DE3F3A-89C8-427E-854A-4ED474D660CF}" presName="rootText" presStyleLbl="node1" presStyleIdx="0" presStyleCnt="3"/>
      <dgm:spPr/>
    </dgm:pt>
    <dgm:pt modelId="{4F532D0B-0C44-4989-AA4B-11AA2B496E81}" type="pres">
      <dgm:prSet presAssocID="{A6DE3F3A-89C8-427E-854A-4ED474D660CF}" presName="rootConnector" presStyleLbl="node1" presStyleIdx="0" presStyleCnt="3"/>
      <dgm:spPr/>
    </dgm:pt>
    <dgm:pt modelId="{1544B70F-50E8-4A84-AD82-B04630AC108F}" type="pres">
      <dgm:prSet presAssocID="{A6DE3F3A-89C8-427E-854A-4ED474D660CF}" presName="childShape" presStyleCnt="0"/>
      <dgm:spPr/>
    </dgm:pt>
    <dgm:pt modelId="{95B72110-5697-45E6-9008-B5B16B245CD5}" type="pres">
      <dgm:prSet presAssocID="{4D53961C-7597-4246-8064-D77F269DA281}" presName="Name13" presStyleLbl="parChTrans1D2" presStyleIdx="0" presStyleCnt="6"/>
      <dgm:spPr/>
    </dgm:pt>
    <dgm:pt modelId="{9C5C2AE2-BA41-42EF-B23E-1D160B5C999B}" type="pres">
      <dgm:prSet presAssocID="{201C8360-5F24-4FA7-9DC5-D9464911BB8B}" presName="childText" presStyleLbl="bgAcc1" presStyleIdx="0" presStyleCnt="6">
        <dgm:presLayoutVars>
          <dgm:bulletEnabled val="1"/>
        </dgm:presLayoutVars>
      </dgm:prSet>
      <dgm:spPr/>
    </dgm:pt>
    <dgm:pt modelId="{3C894000-E185-4889-8A50-492B9667F08B}" type="pres">
      <dgm:prSet presAssocID="{F85F8770-82B2-41C7-9550-6013CA136FB8}" presName="Name13" presStyleLbl="parChTrans1D2" presStyleIdx="1" presStyleCnt="6"/>
      <dgm:spPr/>
    </dgm:pt>
    <dgm:pt modelId="{33F5844A-3360-4066-9901-47ADF8B50C93}" type="pres">
      <dgm:prSet presAssocID="{8C7C69CE-A227-49D8-8299-8C42183E95C2}" presName="childText" presStyleLbl="bgAcc1" presStyleIdx="1" presStyleCnt="6">
        <dgm:presLayoutVars>
          <dgm:bulletEnabled val="1"/>
        </dgm:presLayoutVars>
      </dgm:prSet>
      <dgm:spPr/>
    </dgm:pt>
    <dgm:pt modelId="{FB0E20B1-8B54-4404-9AA0-6C102C3CDA7A}" type="pres">
      <dgm:prSet presAssocID="{59CD032A-BD47-41F7-B885-950585706E3C}" presName="root" presStyleCnt="0"/>
      <dgm:spPr/>
    </dgm:pt>
    <dgm:pt modelId="{0923A31C-BF5E-4F8A-B232-FE89FF7304C5}" type="pres">
      <dgm:prSet presAssocID="{59CD032A-BD47-41F7-B885-950585706E3C}" presName="rootComposite" presStyleCnt="0"/>
      <dgm:spPr/>
    </dgm:pt>
    <dgm:pt modelId="{317EA39F-F549-46F9-9A88-A2F61DE684E9}" type="pres">
      <dgm:prSet presAssocID="{59CD032A-BD47-41F7-B885-950585706E3C}" presName="rootText" presStyleLbl="node1" presStyleIdx="1" presStyleCnt="3"/>
      <dgm:spPr/>
    </dgm:pt>
    <dgm:pt modelId="{B6F313E5-AAD5-4D72-A248-3271148AAD4A}" type="pres">
      <dgm:prSet presAssocID="{59CD032A-BD47-41F7-B885-950585706E3C}" presName="rootConnector" presStyleLbl="node1" presStyleIdx="1" presStyleCnt="3"/>
      <dgm:spPr/>
    </dgm:pt>
    <dgm:pt modelId="{E296AF4E-8199-431F-A27C-38870F52AA0D}" type="pres">
      <dgm:prSet presAssocID="{59CD032A-BD47-41F7-B885-950585706E3C}" presName="childShape" presStyleCnt="0"/>
      <dgm:spPr/>
    </dgm:pt>
    <dgm:pt modelId="{07E027A2-D6A0-4AAF-B2A7-2B8353255B42}" type="pres">
      <dgm:prSet presAssocID="{BEEDCF67-DD77-458A-92DC-22CAA981950B}" presName="Name13" presStyleLbl="parChTrans1D2" presStyleIdx="2" presStyleCnt="6"/>
      <dgm:spPr/>
    </dgm:pt>
    <dgm:pt modelId="{4277BCB1-DEBF-4FE8-B22C-A3C62F311B07}" type="pres">
      <dgm:prSet presAssocID="{2F76AA65-E762-4A9F-9777-7AAB04B11660}" presName="childText" presStyleLbl="bgAcc1" presStyleIdx="2" presStyleCnt="6">
        <dgm:presLayoutVars>
          <dgm:bulletEnabled val="1"/>
        </dgm:presLayoutVars>
      </dgm:prSet>
      <dgm:spPr/>
    </dgm:pt>
    <dgm:pt modelId="{DA339079-F0A5-4E18-A36C-5E5312BCCF77}" type="pres">
      <dgm:prSet presAssocID="{27CE3A6B-1DB9-4A4E-B689-4C738AD1DE1D}" presName="Name13" presStyleLbl="parChTrans1D2" presStyleIdx="3" presStyleCnt="6"/>
      <dgm:spPr/>
    </dgm:pt>
    <dgm:pt modelId="{0B1FF4EC-2FC2-4BA2-9D45-B886205BFDF9}" type="pres">
      <dgm:prSet presAssocID="{18F2C594-C54A-4EB2-963C-F7DDEE00AFB9}" presName="childText" presStyleLbl="bgAcc1" presStyleIdx="3" presStyleCnt="6">
        <dgm:presLayoutVars>
          <dgm:bulletEnabled val="1"/>
        </dgm:presLayoutVars>
      </dgm:prSet>
      <dgm:spPr/>
    </dgm:pt>
    <dgm:pt modelId="{3EDE61D6-6A71-41F9-852D-C1725A1466E5}" type="pres">
      <dgm:prSet presAssocID="{E99937EE-65D7-40CF-B013-1709AF3888FF}" presName="root" presStyleCnt="0"/>
      <dgm:spPr/>
    </dgm:pt>
    <dgm:pt modelId="{F348E351-272C-4A73-BDE1-24890AF0611F}" type="pres">
      <dgm:prSet presAssocID="{E99937EE-65D7-40CF-B013-1709AF3888FF}" presName="rootComposite" presStyleCnt="0"/>
      <dgm:spPr/>
    </dgm:pt>
    <dgm:pt modelId="{B6CD5FD4-46D6-4C7A-A1FD-9F7C50EC20DC}" type="pres">
      <dgm:prSet presAssocID="{E99937EE-65D7-40CF-B013-1709AF3888FF}" presName="rootText" presStyleLbl="node1" presStyleIdx="2" presStyleCnt="3"/>
      <dgm:spPr/>
    </dgm:pt>
    <dgm:pt modelId="{4325AC53-5514-4AF9-82BF-FF014FD6FC69}" type="pres">
      <dgm:prSet presAssocID="{E99937EE-65D7-40CF-B013-1709AF3888FF}" presName="rootConnector" presStyleLbl="node1" presStyleIdx="2" presStyleCnt="3"/>
      <dgm:spPr/>
    </dgm:pt>
    <dgm:pt modelId="{DA096C12-0348-4654-A2EC-F7A172393E1F}" type="pres">
      <dgm:prSet presAssocID="{E99937EE-65D7-40CF-B013-1709AF3888FF}" presName="childShape" presStyleCnt="0"/>
      <dgm:spPr/>
    </dgm:pt>
    <dgm:pt modelId="{101FEC6E-2646-4405-993D-284C38E10BA6}" type="pres">
      <dgm:prSet presAssocID="{1D21393B-D4F5-4D4B-B66C-76971B8EA15C}" presName="Name13" presStyleLbl="parChTrans1D2" presStyleIdx="4" presStyleCnt="6"/>
      <dgm:spPr/>
    </dgm:pt>
    <dgm:pt modelId="{56AD6EC2-577A-455A-9A66-10230C83F1BC}" type="pres">
      <dgm:prSet presAssocID="{5099EBE2-6726-4B41-A402-7A6C84E9A458}" presName="childText" presStyleLbl="bgAcc1" presStyleIdx="4" presStyleCnt="6">
        <dgm:presLayoutVars>
          <dgm:bulletEnabled val="1"/>
        </dgm:presLayoutVars>
      </dgm:prSet>
      <dgm:spPr/>
    </dgm:pt>
    <dgm:pt modelId="{3E6071BE-BA60-4D61-9F2A-EAC295C8358E}" type="pres">
      <dgm:prSet presAssocID="{81B2EA67-CEAA-4C9C-A314-CB59E400AD00}" presName="Name13" presStyleLbl="parChTrans1D2" presStyleIdx="5" presStyleCnt="6"/>
      <dgm:spPr/>
    </dgm:pt>
    <dgm:pt modelId="{061ADADB-808B-46D9-A54C-03A7AFF28BCB}" type="pres">
      <dgm:prSet presAssocID="{EF4FD70C-FBBB-41B5-A766-C1B6C6214698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D8AD272F-DD97-402F-86D7-633DE4B0ECBA}" type="presOf" srcId="{4D53961C-7597-4246-8064-D77F269DA281}" destId="{95B72110-5697-45E6-9008-B5B16B245CD5}" srcOrd="0" destOrd="0" presId="urn:microsoft.com/office/officeart/2005/8/layout/hierarchy3"/>
    <dgm:cxn modelId="{CB1B0C36-D87C-4085-8A5A-E7CE3E75D39F}" type="presOf" srcId="{F85F8770-82B2-41C7-9550-6013CA136FB8}" destId="{3C894000-E185-4889-8A50-492B9667F08B}" srcOrd="0" destOrd="0" presId="urn:microsoft.com/office/officeart/2005/8/layout/hierarchy3"/>
    <dgm:cxn modelId="{A83B815D-292E-4CF9-A40A-D1B136378008}" srcId="{A6DE3F3A-89C8-427E-854A-4ED474D660CF}" destId="{201C8360-5F24-4FA7-9DC5-D9464911BB8B}" srcOrd="0" destOrd="0" parTransId="{4D53961C-7597-4246-8064-D77F269DA281}" sibTransId="{B1787360-CCB2-428B-A137-863355FD5C4D}"/>
    <dgm:cxn modelId="{B6441372-01C2-46B4-AEE4-C73CAC0D0922}" srcId="{A6DE3F3A-89C8-427E-854A-4ED474D660CF}" destId="{8C7C69CE-A227-49D8-8299-8C42183E95C2}" srcOrd="1" destOrd="0" parTransId="{F85F8770-82B2-41C7-9550-6013CA136FB8}" sibTransId="{6882EF03-0F73-4964-9F6A-EBB8036EE084}"/>
    <dgm:cxn modelId="{EBC15472-0D34-4B81-A933-4F95EA475AB8}" type="presOf" srcId="{2F76AA65-E762-4A9F-9777-7AAB04B11660}" destId="{4277BCB1-DEBF-4FE8-B22C-A3C62F311B07}" srcOrd="0" destOrd="0" presId="urn:microsoft.com/office/officeart/2005/8/layout/hierarchy3"/>
    <dgm:cxn modelId="{4FAC8A56-5897-4032-86C4-3C316F20FA2F}" type="presOf" srcId="{A6DE3F3A-89C8-427E-854A-4ED474D660CF}" destId="{97289BA1-E32B-47D5-92DA-9488EDB381C4}" srcOrd="0" destOrd="0" presId="urn:microsoft.com/office/officeart/2005/8/layout/hierarchy3"/>
    <dgm:cxn modelId="{1A76D256-50C7-410E-93A9-1A876AA81668}" srcId="{E99937EE-65D7-40CF-B013-1709AF3888FF}" destId="{5099EBE2-6726-4B41-A402-7A6C84E9A458}" srcOrd="0" destOrd="0" parTransId="{1D21393B-D4F5-4D4B-B66C-76971B8EA15C}" sibTransId="{647DB442-8240-4A28-A41E-1AC33639285D}"/>
    <dgm:cxn modelId="{796A885A-6DD1-4E10-902A-85677909A166}" srcId="{59CD032A-BD47-41F7-B885-950585706E3C}" destId="{2F76AA65-E762-4A9F-9777-7AAB04B11660}" srcOrd="0" destOrd="0" parTransId="{BEEDCF67-DD77-458A-92DC-22CAA981950B}" sibTransId="{E68F6B7A-E64F-4A58-96B6-D52213552F63}"/>
    <dgm:cxn modelId="{C3649C5A-F0DF-4B3A-B7F4-EDD8B496D009}" type="presOf" srcId="{59CD032A-BD47-41F7-B885-950585706E3C}" destId="{B6F313E5-AAD5-4D72-A248-3271148AAD4A}" srcOrd="1" destOrd="0" presId="urn:microsoft.com/office/officeart/2005/8/layout/hierarchy3"/>
    <dgm:cxn modelId="{DF88C65A-D510-4A91-A1B0-75D6E7AF0DBB}" srcId="{2F584961-EE7F-4AFB-8D2B-A3D94FF59B0A}" destId="{E99937EE-65D7-40CF-B013-1709AF3888FF}" srcOrd="2" destOrd="0" parTransId="{7FCCA679-6AB4-4DF8-9844-2D45F64377F9}" sibTransId="{8E16DBB6-9C16-4807-891B-56DE91BACA88}"/>
    <dgm:cxn modelId="{9E04FE7E-6B51-406B-8B70-A598C6D8F0B2}" srcId="{2F584961-EE7F-4AFB-8D2B-A3D94FF59B0A}" destId="{59CD032A-BD47-41F7-B885-950585706E3C}" srcOrd="1" destOrd="0" parTransId="{A2D43C7E-9C0A-49BC-A380-B306A0E5F1AD}" sibTransId="{41236233-8C0F-4461-AEFA-6E5C3DD2777F}"/>
    <dgm:cxn modelId="{4A520E82-7800-456E-933B-84BE490E12C4}" type="presOf" srcId="{BEEDCF67-DD77-458A-92DC-22CAA981950B}" destId="{07E027A2-D6A0-4AAF-B2A7-2B8353255B42}" srcOrd="0" destOrd="0" presId="urn:microsoft.com/office/officeart/2005/8/layout/hierarchy3"/>
    <dgm:cxn modelId="{B07EA1A3-7E20-4E23-B68E-2DCF5B72EA8D}" type="presOf" srcId="{81B2EA67-CEAA-4C9C-A314-CB59E400AD00}" destId="{3E6071BE-BA60-4D61-9F2A-EAC295C8358E}" srcOrd="0" destOrd="0" presId="urn:microsoft.com/office/officeart/2005/8/layout/hierarchy3"/>
    <dgm:cxn modelId="{60BC4EAA-E79E-4016-807F-7932B2D2E602}" type="presOf" srcId="{E99937EE-65D7-40CF-B013-1709AF3888FF}" destId="{4325AC53-5514-4AF9-82BF-FF014FD6FC69}" srcOrd="1" destOrd="0" presId="urn:microsoft.com/office/officeart/2005/8/layout/hierarchy3"/>
    <dgm:cxn modelId="{E45AB7AD-75EF-4F7D-A73A-EDA32BCFFE38}" type="presOf" srcId="{27CE3A6B-1DB9-4A4E-B689-4C738AD1DE1D}" destId="{DA339079-F0A5-4E18-A36C-5E5312BCCF77}" srcOrd="0" destOrd="0" presId="urn:microsoft.com/office/officeart/2005/8/layout/hierarchy3"/>
    <dgm:cxn modelId="{31A638B5-C20C-4FC0-93F1-485320A1F282}" type="presOf" srcId="{A6DE3F3A-89C8-427E-854A-4ED474D660CF}" destId="{4F532D0B-0C44-4989-AA4B-11AA2B496E81}" srcOrd="1" destOrd="0" presId="urn:microsoft.com/office/officeart/2005/8/layout/hierarchy3"/>
    <dgm:cxn modelId="{DE3481B5-E3EE-48A1-818A-8CB63512B2A3}" type="presOf" srcId="{201C8360-5F24-4FA7-9DC5-D9464911BB8B}" destId="{9C5C2AE2-BA41-42EF-B23E-1D160B5C999B}" srcOrd="0" destOrd="0" presId="urn:microsoft.com/office/officeart/2005/8/layout/hierarchy3"/>
    <dgm:cxn modelId="{A33F7BBF-E97E-4AFC-8331-2641AEA5C421}" type="presOf" srcId="{EF4FD70C-FBBB-41B5-A766-C1B6C6214698}" destId="{061ADADB-808B-46D9-A54C-03A7AFF28BCB}" srcOrd="0" destOrd="0" presId="urn:microsoft.com/office/officeart/2005/8/layout/hierarchy3"/>
    <dgm:cxn modelId="{43E99DBF-282B-4E0D-9ECC-E3ACCF281EDF}" srcId="{59CD032A-BD47-41F7-B885-950585706E3C}" destId="{18F2C594-C54A-4EB2-963C-F7DDEE00AFB9}" srcOrd="1" destOrd="0" parTransId="{27CE3A6B-1DB9-4A4E-B689-4C738AD1DE1D}" sibTransId="{F540BE21-7AC8-4D09-B3FF-93031B7A5FB7}"/>
    <dgm:cxn modelId="{5E4E8EC0-2270-4422-A39F-C89CC6A53CA5}" type="presOf" srcId="{5099EBE2-6726-4B41-A402-7A6C84E9A458}" destId="{56AD6EC2-577A-455A-9A66-10230C83F1BC}" srcOrd="0" destOrd="0" presId="urn:microsoft.com/office/officeart/2005/8/layout/hierarchy3"/>
    <dgm:cxn modelId="{DB99F2C0-CF65-40C9-8B78-136000132C42}" type="presOf" srcId="{E99937EE-65D7-40CF-B013-1709AF3888FF}" destId="{B6CD5FD4-46D6-4C7A-A1FD-9F7C50EC20DC}" srcOrd="0" destOrd="0" presId="urn:microsoft.com/office/officeart/2005/8/layout/hierarchy3"/>
    <dgm:cxn modelId="{7A995CC4-5B8C-44DA-A7D0-F7219AFE3E32}" srcId="{E99937EE-65D7-40CF-B013-1709AF3888FF}" destId="{EF4FD70C-FBBB-41B5-A766-C1B6C6214698}" srcOrd="1" destOrd="0" parTransId="{81B2EA67-CEAA-4C9C-A314-CB59E400AD00}" sibTransId="{36F05E37-23BA-49C4-9332-61A13E02F235}"/>
    <dgm:cxn modelId="{3B5AAAC4-4499-4B42-8234-D3D3726B2566}" type="presOf" srcId="{8C7C69CE-A227-49D8-8299-8C42183E95C2}" destId="{33F5844A-3360-4066-9901-47ADF8B50C93}" srcOrd="0" destOrd="0" presId="urn:microsoft.com/office/officeart/2005/8/layout/hierarchy3"/>
    <dgm:cxn modelId="{1920B2D7-F91C-4B30-A72F-2E38EC3E21AB}" type="presOf" srcId="{1D21393B-D4F5-4D4B-B66C-76971B8EA15C}" destId="{101FEC6E-2646-4405-993D-284C38E10BA6}" srcOrd="0" destOrd="0" presId="urn:microsoft.com/office/officeart/2005/8/layout/hierarchy3"/>
    <dgm:cxn modelId="{C49261D8-D66B-4A82-B127-193C0791D90E}" type="presOf" srcId="{59CD032A-BD47-41F7-B885-950585706E3C}" destId="{317EA39F-F549-46F9-9A88-A2F61DE684E9}" srcOrd="0" destOrd="0" presId="urn:microsoft.com/office/officeart/2005/8/layout/hierarchy3"/>
    <dgm:cxn modelId="{AB17E4E8-38C6-4DB9-BFD4-8FE048641A0F}" type="presOf" srcId="{2F584961-EE7F-4AFB-8D2B-A3D94FF59B0A}" destId="{1AFD1650-1D93-4FDA-AF4A-E080F4E9AD6C}" srcOrd="0" destOrd="0" presId="urn:microsoft.com/office/officeart/2005/8/layout/hierarchy3"/>
    <dgm:cxn modelId="{4F930FFC-224A-41EF-84D2-3817B5831F0A}" srcId="{2F584961-EE7F-4AFB-8D2B-A3D94FF59B0A}" destId="{A6DE3F3A-89C8-427E-854A-4ED474D660CF}" srcOrd="0" destOrd="0" parTransId="{6B9E3E11-B086-4631-AA77-B45714560D84}" sibTransId="{11E3D234-DEAD-4E80-BB47-017BED5D94FC}"/>
    <dgm:cxn modelId="{001F3EFE-028E-4588-876C-F3BC93666EB4}" type="presOf" srcId="{18F2C594-C54A-4EB2-963C-F7DDEE00AFB9}" destId="{0B1FF4EC-2FC2-4BA2-9D45-B886205BFDF9}" srcOrd="0" destOrd="0" presId="urn:microsoft.com/office/officeart/2005/8/layout/hierarchy3"/>
    <dgm:cxn modelId="{243F56BC-22F3-4480-88C5-A340A59BD628}" type="presParOf" srcId="{1AFD1650-1D93-4FDA-AF4A-E080F4E9AD6C}" destId="{BFC3C7C7-2F8B-48B0-939C-0352B1D9F72B}" srcOrd="0" destOrd="0" presId="urn:microsoft.com/office/officeart/2005/8/layout/hierarchy3"/>
    <dgm:cxn modelId="{0E94798E-3251-4B49-AA42-C799A689DB24}" type="presParOf" srcId="{BFC3C7C7-2F8B-48B0-939C-0352B1D9F72B}" destId="{D209A2EF-C518-4F46-ABC1-D4B801C0BE4D}" srcOrd="0" destOrd="0" presId="urn:microsoft.com/office/officeart/2005/8/layout/hierarchy3"/>
    <dgm:cxn modelId="{94B1C9BC-D5FD-4B0B-8831-BB1FB45DB509}" type="presParOf" srcId="{D209A2EF-C518-4F46-ABC1-D4B801C0BE4D}" destId="{97289BA1-E32B-47D5-92DA-9488EDB381C4}" srcOrd="0" destOrd="0" presId="urn:microsoft.com/office/officeart/2005/8/layout/hierarchy3"/>
    <dgm:cxn modelId="{F5D2FC67-8622-4949-8262-7F80C340C4B7}" type="presParOf" srcId="{D209A2EF-C518-4F46-ABC1-D4B801C0BE4D}" destId="{4F532D0B-0C44-4989-AA4B-11AA2B496E81}" srcOrd="1" destOrd="0" presId="urn:microsoft.com/office/officeart/2005/8/layout/hierarchy3"/>
    <dgm:cxn modelId="{F1C1EADA-747F-4214-8E5B-DF57506E17AC}" type="presParOf" srcId="{BFC3C7C7-2F8B-48B0-939C-0352B1D9F72B}" destId="{1544B70F-50E8-4A84-AD82-B04630AC108F}" srcOrd="1" destOrd="0" presId="urn:microsoft.com/office/officeart/2005/8/layout/hierarchy3"/>
    <dgm:cxn modelId="{08327097-37D6-4CD3-A655-DFBAFD910E2C}" type="presParOf" srcId="{1544B70F-50E8-4A84-AD82-B04630AC108F}" destId="{95B72110-5697-45E6-9008-B5B16B245CD5}" srcOrd="0" destOrd="0" presId="urn:microsoft.com/office/officeart/2005/8/layout/hierarchy3"/>
    <dgm:cxn modelId="{42E8A75F-D24A-4456-B1B5-9CD744BA2BDD}" type="presParOf" srcId="{1544B70F-50E8-4A84-AD82-B04630AC108F}" destId="{9C5C2AE2-BA41-42EF-B23E-1D160B5C999B}" srcOrd="1" destOrd="0" presId="urn:microsoft.com/office/officeart/2005/8/layout/hierarchy3"/>
    <dgm:cxn modelId="{8F0529CE-CE8B-4A4A-9599-F22AD65DD2DF}" type="presParOf" srcId="{1544B70F-50E8-4A84-AD82-B04630AC108F}" destId="{3C894000-E185-4889-8A50-492B9667F08B}" srcOrd="2" destOrd="0" presId="urn:microsoft.com/office/officeart/2005/8/layout/hierarchy3"/>
    <dgm:cxn modelId="{4F90C9A6-AEC5-43F7-B86E-7EA424B268DA}" type="presParOf" srcId="{1544B70F-50E8-4A84-AD82-B04630AC108F}" destId="{33F5844A-3360-4066-9901-47ADF8B50C93}" srcOrd="3" destOrd="0" presId="urn:microsoft.com/office/officeart/2005/8/layout/hierarchy3"/>
    <dgm:cxn modelId="{C24B53EA-3A01-4275-845B-73ACA5CE0C66}" type="presParOf" srcId="{1AFD1650-1D93-4FDA-AF4A-E080F4E9AD6C}" destId="{FB0E20B1-8B54-4404-9AA0-6C102C3CDA7A}" srcOrd="1" destOrd="0" presId="urn:microsoft.com/office/officeart/2005/8/layout/hierarchy3"/>
    <dgm:cxn modelId="{8E6C1D80-2B7D-4BF1-B214-E64A53F6D90C}" type="presParOf" srcId="{FB0E20B1-8B54-4404-9AA0-6C102C3CDA7A}" destId="{0923A31C-BF5E-4F8A-B232-FE89FF7304C5}" srcOrd="0" destOrd="0" presId="urn:microsoft.com/office/officeart/2005/8/layout/hierarchy3"/>
    <dgm:cxn modelId="{A34ECD27-6962-436F-819C-8E7C2F742391}" type="presParOf" srcId="{0923A31C-BF5E-4F8A-B232-FE89FF7304C5}" destId="{317EA39F-F549-46F9-9A88-A2F61DE684E9}" srcOrd="0" destOrd="0" presId="urn:microsoft.com/office/officeart/2005/8/layout/hierarchy3"/>
    <dgm:cxn modelId="{CC1D6299-3346-46EF-BD39-3467859A21CE}" type="presParOf" srcId="{0923A31C-BF5E-4F8A-B232-FE89FF7304C5}" destId="{B6F313E5-AAD5-4D72-A248-3271148AAD4A}" srcOrd="1" destOrd="0" presId="urn:microsoft.com/office/officeart/2005/8/layout/hierarchy3"/>
    <dgm:cxn modelId="{95BEB92D-53E9-4AF1-BB9D-EE1401E5316B}" type="presParOf" srcId="{FB0E20B1-8B54-4404-9AA0-6C102C3CDA7A}" destId="{E296AF4E-8199-431F-A27C-38870F52AA0D}" srcOrd="1" destOrd="0" presId="urn:microsoft.com/office/officeart/2005/8/layout/hierarchy3"/>
    <dgm:cxn modelId="{B679E291-A980-4C22-BA0D-AEF8F21F0293}" type="presParOf" srcId="{E296AF4E-8199-431F-A27C-38870F52AA0D}" destId="{07E027A2-D6A0-4AAF-B2A7-2B8353255B42}" srcOrd="0" destOrd="0" presId="urn:microsoft.com/office/officeart/2005/8/layout/hierarchy3"/>
    <dgm:cxn modelId="{00B4354F-283F-44C0-B15E-ECA13FB8C362}" type="presParOf" srcId="{E296AF4E-8199-431F-A27C-38870F52AA0D}" destId="{4277BCB1-DEBF-4FE8-B22C-A3C62F311B07}" srcOrd="1" destOrd="0" presId="urn:microsoft.com/office/officeart/2005/8/layout/hierarchy3"/>
    <dgm:cxn modelId="{E0AB210E-FEC4-4D36-B34A-DA30D9E494F5}" type="presParOf" srcId="{E296AF4E-8199-431F-A27C-38870F52AA0D}" destId="{DA339079-F0A5-4E18-A36C-5E5312BCCF77}" srcOrd="2" destOrd="0" presId="urn:microsoft.com/office/officeart/2005/8/layout/hierarchy3"/>
    <dgm:cxn modelId="{874ECA6A-8026-43C7-9052-74C12BD7BA62}" type="presParOf" srcId="{E296AF4E-8199-431F-A27C-38870F52AA0D}" destId="{0B1FF4EC-2FC2-4BA2-9D45-B886205BFDF9}" srcOrd="3" destOrd="0" presId="urn:microsoft.com/office/officeart/2005/8/layout/hierarchy3"/>
    <dgm:cxn modelId="{A1FF5F2F-1584-4BE1-9646-DB066FE453D5}" type="presParOf" srcId="{1AFD1650-1D93-4FDA-AF4A-E080F4E9AD6C}" destId="{3EDE61D6-6A71-41F9-852D-C1725A1466E5}" srcOrd="2" destOrd="0" presId="urn:microsoft.com/office/officeart/2005/8/layout/hierarchy3"/>
    <dgm:cxn modelId="{B56097ED-D741-4A04-ACAD-82634D8E64FC}" type="presParOf" srcId="{3EDE61D6-6A71-41F9-852D-C1725A1466E5}" destId="{F348E351-272C-4A73-BDE1-24890AF0611F}" srcOrd="0" destOrd="0" presId="urn:microsoft.com/office/officeart/2005/8/layout/hierarchy3"/>
    <dgm:cxn modelId="{C2CDF85E-1529-4C5A-A477-09A6AAD442C6}" type="presParOf" srcId="{F348E351-272C-4A73-BDE1-24890AF0611F}" destId="{B6CD5FD4-46D6-4C7A-A1FD-9F7C50EC20DC}" srcOrd="0" destOrd="0" presId="urn:microsoft.com/office/officeart/2005/8/layout/hierarchy3"/>
    <dgm:cxn modelId="{88DB8D64-F99B-49B4-B148-6EF7D855EDA5}" type="presParOf" srcId="{F348E351-272C-4A73-BDE1-24890AF0611F}" destId="{4325AC53-5514-4AF9-82BF-FF014FD6FC69}" srcOrd="1" destOrd="0" presId="urn:microsoft.com/office/officeart/2005/8/layout/hierarchy3"/>
    <dgm:cxn modelId="{CDB4758F-1C41-4B8E-A3F2-70F17E915319}" type="presParOf" srcId="{3EDE61D6-6A71-41F9-852D-C1725A1466E5}" destId="{DA096C12-0348-4654-A2EC-F7A172393E1F}" srcOrd="1" destOrd="0" presId="urn:microsoft.com/office/officeart/2005/8/layout/hierarchy3"/>
    <dgm:cxn modelId="{C1B1CE89-CB36-47B9-9096-C040948E2111}" type="presParOf" srcId="{DA096C12-0348-4654-A2EC-F7A172393E1F}" destId="{101FEC6E-2646-4405-993D-284C38E10BA6}" srcOrd="0" destOrd="0" presId="urn:microsoft.com/office/officeart/2005/8/layout/hierarchy3"/>
    <dgm:cxn modelId="{825E657F-9681-4723-ACA9-9AF12C642F62}" type="presParOf" srcId="{DA096C12-0348-4654-A2EC-F7A172393E1F}" destId="{56AD6EC2-577A-455A-9A66-10230C83F1BC}" srcOrd="1" destOrd="0" presId="urn:microsoft.com/office/officeart/2005/8/layout/hierarchy3"/>
    <dgm:cxn modelId="{56C190F1-4D90-4A1A-8566-E973405E4ACD}" type="presParOf" srcId="{DA096C12-0348-4654-A2EC-F7A172393E1F}" destId="{3E6071BE-BA60-4D61-9F2A-EAC295C8358E}" srcOrd="2" destOrd="0" presId="urn:microsoft.com/office/officeart/2005/8/layout/hierarchy3"/>
    <dgm:cxn modelId="{07C7ED64-E634-44E5-A95F-BBC4C4960081}" type="presParOf" srcId="{DA096C12-0348-4654-A2EC-F7A172393E1F}" destId="{061ADADB-808B-46D9-A54C-03A7AFF28BC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B2AC94-9C69-4681-837C-1D054EDB91B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A3EEE3D-2C93-4C9C-BC78-7380A5EFB93D}">
      <dgm:prSet/>
      <dgm:spPr/>
      <dgm:t>
        <a:bodyPr/>
        <a:lstStyle/>
        <a:p>
          <a:r>
            <a:rPr lang="en-US" b="1" dirty="0">
              <a:latin typeface="Georgia" panose="02040502050405020303" pitchFamily="18" charset="0"/>
            </a:rPr>
            <a:t>4) </a:t>
          </a:r>
          <a:r>
            <a:rPr lang="en-IN" b="1" i="0" dirty="0">
              <a:latin typeface="Georgia" panose="02040502050405020303" pitchFamily="18" charset="0"/>
            </a:rPr>
            <a:t>Document Management</a:t>
          </a:r>
          <a:r>
            <a:rPr lang="en-US" b="1" dirty="0">
              <a:latin typeface="Georgia" panose="02040502050405020303" pitchFamily="18" charset="0"/>
            </a:rPr>
            <a:t>:</a:t>
          </a:r>
          <a:endParaRPr lang="en-IN" dirty="0">
            <a:latin typeface="Georgia" panose="02040502050405020303" pitchFamily="18" charset="0"/>
          </a:endParaRPr>
        </a:p>
      </dgm:t>
    </dgm:pt>
    <dgm:pt modelId="{ADB7B7E2-E457-4119-9C86-638A7FF44704}" type="parTrans" cxnId="{FACD4E8D-D704-4B18-9A05-2A1D524B42CF}">
      <dgm:prSet/>
      <dgm:spPr/>
      <dgm:t>
        <a:bodyPr/>
        <a:lstStyle/>
        <a:p>
          <a:endParaRPr lang="en-IN"/>
        </a:p>
      </dgm:t>
    </dgm:pt>
    <dgm:pt modelId="{96E914E6-05C4-49DB-B4F3-56C79AC48AAA}" type="sibTrans" cxnId="{FACD4E8D-D704-4B18-9A05-2A1D524B42CF}">
      <dgm:prSet/>
      <dgm:spPr/>
      <dgm:t>
        <a:bodyPr/>
        <a:lstStyle/>
        <a:p>
          <a:endParaRPr lang="en-IN"/>
        </a:p>
      </dgm:t>
    </dgm:pt>
    <dgm:pt modelId="{21A3D0EE-9939-49A7-8010-26418EE3E793}" type="pres">
      <dgm:prSet presAssocID="{14B2AC94-9C69-4681-837C-1D054EDB91B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EFD518-DAE3-4A6F-8DD7-FA7C767EA893}" type="pres">
      <dgm:prSet presAssocID="{6A3EEE3D-2C93-4C9C-BC78-7380A5EFB93D}" presName="circle1" presStyleLbl="node1" presStyleIdx="0" presStyleCnt="1"/>
      <dgm:spPr/>
    </dgm:pt>
    <dgm:pt modelId="{F52166F5-FB25-4BD0-B7BA-DB47AAEC6668}" type="pres">
      <dgm:prSet presAssocID="{6A3EEE3D-2C93-4C9C-BC78-7380A5EFB93D}" presName="space" presStyleCnt="0"/>
      <dgm:spPr/>
    </dgm:pt>
    <dgm:pt modelId="{E427B526-C83A-4A1E-AB39-C832847419A6}" type="pres">
      <dgm:prSet presAssocID="{6A3EEE3D-2C93-4C9C-BC78-7380A5EFB93D}" presName="rect1" presStyleLbl="alignAcc1" presStyleIdx="0" presStyleCnt="1"/>
      <dgm:spPr/>
    </dgm:pt>
    <dgm:pt modelId="{297EC72E-DD7D-4D26-9948-E383CDD660F6}" type="pres">
      <dgm:prSet presAssocID="{6A3EEE3D-2C93-4C9C-BC78-7380A5EFB93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D1A0F08-90AB-4A68-B6F3-B66BD2F3579A}" type="presOf" srcId="{14B2AC94-9C69-4681-837C-1D054EDB91B6}" destId="{21A3D0EE-9939-49A7-8010-26418EE3E793}" srcOrd="0" destOrd="0" presId="urn:microsoft.com/office/officeart/2005/8/layout/target3"/>
    <dgm:cxn modelId="{77EA0C1A-03BF-4CEA-82DF-228027EDFCD0}" type="presOf" srcId="{6A3EEE3D-2C93-4C9C-BC78-7380A5EFB93D}" destId="{297EC72E-DD7D-4D26-9948-E383CDD660F6}" srcOrd="1" destOrd="0" presId="urn:microsoft.com/office/officeart/2005/8/layout/target3"/>
    <dgm:cxn modelId="{FACD4E8D-D704-4B18-9A05-2A1D524B42CF}" srcId="{14B2AC94-9C69-4681-837C-1D054EDB91B6}" destId="{6A3EEE3D-2C93-4C9C-BC78-7380A5EFB93D}" srcOrd="0" destOrd="0" parTransId="{ADB7B7E2-E457-4119-9C86-638A7FF44704}" sibTransId="{96E914E6-05C4-49DB-B4F3-56C79AC48AAA}"/>
    <dgm:cxn modelId="{56C04D99-E41F-4E07-B6BA-2CEB03C5E4B6}" type="presOf" srcId="{6A3EEE3D-2C93-4C9C-BC78-7380A5EFB93D}" destId="{E427B526-C83A-4A1E-AB39-C832847419A6}" srcOrd="0" destOrd="0" presId="urn:microsoft.com/office/officeart/2005/8/layout/target3"/>
    <dgm:cxn modelId="{1D8754CB-A687-4476-A66E-C34A6BCF20AC}" type="presParOf" srcId="{21A3D0EE-9939-49A7-8010-26418EE3E793}" destId="{4FEFD518-DAE3-4A6F-8DD7-FA7C767EA893}" srcOrd="0" destOrd="0" presId="urn:microsoft.com/office/officeart/2005/8/layout/target3"/>
    <dgm:cxn modelId="{2ECA8874-3170-4982-B942-27B09A3EDD32}" type="presParOf" srcId="{21A3D0EE-9939-49A7-8010-26418EE3E793}" destId="{F52166F5-FB25-4BD0-B7BA-DB47AAEC6668}" srcOrd="1" destOrd="0" presId="urn:microsoft.com/office/officeart/2005/8/layout/target3"/>
    <dgm:cxn modelId="{132F071B-B923-4A3D-88DB-0355D281B4D3}" type="presParOf" srcId="{21A3D0EE-9939-49A7-8010-26418EE3E793}" destId="{E427B526-C83A-4A1E-AB39-C832847419A6}" srcOrd="2" destOrd="0" presId="urn:microsoft.com/office/officeart/2005/8/layout/target3"/>
    <dgm:cxn modelId="{E60F2EF9-53DB-46C7-9EB4-C29FED1EB80C}" type="presParOf" srcId="{21A3D0EE-9939-49A7-8010-26418EE3E793}" destId="{297EC72E-DD7D-4D26-9948-E383CDD660F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584961-EE7F-4AFB-8D2B-A3D94FF59B0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6DE3F3A-89C8-427E-854A-4ED474D660CF}">
      <dgm:prSet custT="1"/>
      <dgm:spPr/>
      <dgm:t>
        <a:bodyPr/>
        <a:lstStyle/>
        <a:p>
          <a:r>
            <a:rPr lang="en-IN" sz="1800" b="1" i="0" dirty="0">
              <a:latin typeface="Georgia" panose="02040502050405020303" pitchFamily="18" charset="0"/>
            </a:rPr>
            <a:t>Lease Agreement Management:</a:t>
          </a:r>
          <a:endParaRPr lang="en-IN" sz="1800" dirty="0">
            <a:latin typeface="Georgia" panose="02040502050405020303" pitchFamily="18" charset="0"/>
          </a:endParaRPr>
        </a:p>
      </dgm:t>
    </dgm:pt>
    <dgm:pt modelId="{6B9E3E11-B086-4631-AA77-B45714560D84}" type="parTrans" cxnId="{4F930FFC-224A-41EF-84D2-3817B5831F0A}">
      <dgm:prSet/>
      <dgm:spPr/>
      <dgm:t>
        <a:bodyPr/>
        <a:lstStyle/>
        <a:p>
          <a:endParaRPr lang="en-IN"/>
        </a:p>
      </dgm:t>
    </dgm:pt>
    <dgm:pt modelId="{11E3D234-DEAD-4E80-BB47-017BED5D94FC}" type="sibTrans" cxnId="{4F930FFC-224A-41EF-84D2-3817B5831F0A}">
      <dgm:prSet/>
      <dgm:spPr/>
      <dgm:t>
        <a:bodyPr/>
        <a:lstStyle/>
        <a:p>
          <a:endParaRPr lang="en-IN"/>
        </a:p>
      </dgm:t>
    </dgm:pt>
    <dgm:pt modelId="{695925CC-1AF6-495B-8134-9B2737DCA9A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Georgia" panose="02040502050405020303" pitchFamily="18" charset="0"/>
            </a:rPr>
            <a:t>Provides tools for creating, editing, and managing lease agreements.</a:t>
          </a:r>
        </a:p>
      </dgm:t>
    </dgm:pt>
    <dgm:pt modelId="{73B82DCC-908D-461D-9474-D24326A37C10}" type="parTrans" cxnId="{202B4981-317E-43CD-B8EF-363452D82614}">
      <dgm:prSet/>
      <dgm:spPr/>
      <dgm:t>
        <a:bodyPr/>
        <a:lstStyle/>
        <a:p>
          <a:endParaRPr lang="en-IN"/>
        </a:p>
      </dgm:t>
    </dgm:pt>
    <dgm:pt modelId="{BB361CE3-DDC4-4686-837E-7182D991B0FD}" type="sibTrans" cxnId="{202B4981-317E-43CD-B8EF-363452D82614}">
      <dgm:prSet/>
      <dgm:spPr/>
      <dgm:t>
        <a:bodyPr/>
        <a:lstStyle/>
        <a:p>
          <a:endParaRPr lang="en-IN"/>
        </a:p>
      </dgm:t>
    </dgm:pt>
    <dgm:pt modelId="{374FFD57-DBAF-48E2-9E0F-BF5F5A02B19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Georgia" panose="02040502050405020303" pitchFamily="18" charset="0"/>
            </a:rPr>
            <a:t>Centralizes lease details for easy retrieval and tracking.</a:t>
          </a:r>
        </a:p>
      </dgm:t>
    </dgm:pt>
    <dgm:pt modelId="{FB54C843-D4F6-4E0E-AE44-384999505BA0}" type="parTrans" cxnId="{59654DB4-CB24-4E18-9491-A817FEF778DD}">
      <dgm:prSet/>
      <dgm:spPr/>
      <dgm:t>
        <a:bodyPr/>
        <a:lstStyle/>
        <a:p>
          <a:endParaRPr lang="en-IN"/>
        </a:p>
      </dgm:t>
    </dgm:pt>
    <dgm:pt modelId="{BD61736C-61DA-4D50-BC1C-BD98CC5B549B}" type="sibTrans" cxnId="{59654DB4-CB24-4E18-9491-A817FEF778DD}">
      <dgm:prSet/>
      <dgm:spPr/>
      <dgm:t>
        <a:bodyPr/>
        <a:lstStyle/>
        <a:p>
          <a:endParaRPr lang="en-IN"/>
        </a:p>
      </dgm:t>
    </dgm:pt>
    <dgm:pt modelId="{45D9C06B-15F6-4F24-A266-0354E96FEA2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1" i="0" dirty="0">
              <a:latin typeface="Georgia" panose="02040502050405020303" pitchFamily="18" charset="0"/>
            </a:rPr>
            <a:t>Document Storage and Retrieval:</a:t>
          </a:r>
          <a:endParaRPr lang="en-IN" sz="1800" b="0" i="0" dirty="0">
            <a:latin typeface="Georgia" panose="02040502050405020303" pitchFamily="18" charset="0"/>
          </a:endParaRPr>
        </a:p>
      </dgm:t>
    </dgm:pt>
    <dgm:pt modelId="{0F648DED-79BE-4287-BC4A-AD9FC47B980A}" type="parTrans" cxnId="{BADCBF86-24B8-42CA-B66E-F96A6211944A}">
      <dgm:prSet/>
      <dgm:spPr/>
      <dgm:t>
        <a:bodyPr/>
        <a:lstStyle/>
        <a:p>
          <a:endParaRPr lang="en-IN"/>
        </a:p>
      </dgm:t>
    </dgm:pt>
    <dgm:pt modelId="{340E2E59-9E74-4D30-AB04-FA87885B78CD}" type="sibTrans" cxnId="{BADCBF86-24B8-42CA-B66E-F96A6211944A}">
      <dgm:prSet/>
      <dgm:spPr/>
      <dgm:t>
        <a:bodyPr/>
        <a:lstStyle/>
        <a:p>
          <a:endParaRPr lang="en-IN"/>
        </a:p>
      </dgm:t>
    </dgm:pt>
    <dgm:pt modelId="{9012E1F2-E58A-40F6-82C2-C72D5A5F2A4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>
              <a:latin typeface="Georgia" panose="02040502050405020303" pitchFamily="18" charset="0"/>
            </a:rPr>
            <a:t>Offers a centralized repository for storing lease-related documents.</a:t>
          </a:r>
        </a:p>
      </dgm:t>
    </dgm:pt>
    <dgm:pt modelId="{DFB79E0D-9206-4610-B9DB-D90261FF7CA2}" type="parTrans" cxnId="{6EEFA425-2E04-46C3-934F-D03E88FA13C7}">
      <dgm:prSet/>
      <dgm:spPr/>
      <dgm:t>
        <a:bodyPr/>
        <a:lstStyle/>
        <a:p>
          <a:endParaRPr lang="en-IN"/>
        </a:p>
      </dgm:t>
    </dgm:pt>
    <dgm:pt modelId="{00772535-DE90-4CDF-A09A-BFD01AA0F1D0}" type="sibTrans" cxnId="{6EEFA425-2E04-46C3-934F-D03E88FA13C7}">
      <dgm:prSet/>
      <dgm:spPr/>
      <dgm:t>
        <a:bodyPr/>
        <a:lstStyle/>
        <a:p>
          <a:endParaRPr lang="en-IN"/>
        </a:p>
      </dgm:t>
    </dgm:pt>
    <dgm:pt modelId="{2A2AAE0C-983E-4749-BFD0-2D1E34504D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Georgia" panose="02040502050405020303" pitchFamily="18" charset="0"/>
            </a:rPr>
            <a:t>Facilitates easy access to important lease information for all parties involved.</a:t>
          </a:r>
        </a:p>
      </dgm:t>
    </dgm:pt>
    <dgm:pt modelId="{2AAC0F34-8FD7-499C-AB6D-4AE00374508C}" type="parTrans" cxnId="{BE7FDA30-2028-4C1A-B5CE-179627731EDB}">
      <dgm:prSet/>
      <dgm:spPr/>
      <dgm:t>
        <a:bodyPr/>
        <a:lstStyle/>
        <a:p>
          <a:endParaRPr lang="en-IN"/>
        </a:p>
      </dgm:t>
    </dgm:pt>
    <dgm:pt modelId="{026E8946-0F20-4BF6-B95A-03049A1A3D89}" type="sibTrans" cxnId="{BE7FDA30-2028-4C1A-B5CE-179627731EDB}">
      <dgm:prSet/>
      <dgm:spPr/>
      <dgm:t>
        <a:bodyPr/>
        <a:lstStyle/>
        <a:p>
          <a:endParaRPr lang="en-IN"/>
        </a:p>
      </dgm:t>
    </dgm:pt>
    <dgm:pt modelId="{1AFD1650-1D93-4FDA-AF4A-E080F4E9AD6C}" type="pres">
      <dgm:prSet presAssocID="{2F584961-EE7F-4AFB-8D2B-A3D94FF59B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C3C7C7-2F8B-48B0-939C-0352B1D9F72B}" type="pres">
      <dgm:prSet presAssocID="{A6DE3F3A-89C8-427E-854A-4ED474D660CF}" presName="root" presStyleCnt="0"/>
      <dgm:spPr/>
    </dgm:pt>
    <dgm:pt modelId="{D209A2EF-C518-4F46-ABC1-D4B801C0BE4D}" type="pres">
      <dgm:prSet presAssocID="{A6DE3F3A-89C8-427E-854A-4ED474D660CF}" presName="rootComposite" presStyleCnt="0"/>
      <dgm:spPr/>
    </dgm:pt>
    <dgm:pt modelId="{97289BA1-E32B-47D5-92DA-9488EDB381C4}" type="pres">
      <dgm:prSet presAssocID="{A6DE3F3A-89C8-427E-854A-4ED474D660CF}" presName="rootText" presStyleLbl="node1" presStyleIdx="0" presStyleCnt="2"/>
      <dgm:spPr/>
    </dgm:pt>
    <dgm:pt modelId="{4F532D0B-0C44-4989-AA4B-11AA2B496E81}" type="pres">
      <dgm:prSet presAssocID="{A6DE3F3A-89C8-427E-854A-4ED474D660CF}" presName="rootConnector" presStyleLbl="node1" presStyleIdx="0" presStyleCnt="2"/>
      <dgm:spPr/>
    </dgm:pt>
    <dgm:pt modelId="{1544B70F-50E8-4A84-AD82-B04630AC108F}" type="pres">
      <dgm:prSet presAssocID="{A6DE3F3A-89C8-427E-854A-4ED474D660CF}" presName="childShape" presStyleCnt="0"/>
      <dgm:spPr/>
    </dgm:pt>
    <dgm:pt modelId="{0CD8CD02-B6D8-4621-A4AF-8A5D19B36385}" type="pres">
      <dgm:prSet presAssocID="{73B82DCC-908D-461D-9474-D24326A37C10}" presName="Name13" presStyleLbl="parChTrans1D2" presStyleIdx="0" presStyleCnt="4"/>
      <dgm:spPr/>
    </dgm:pt>
    <dgm:pt modelId="{529C098E-62A2-43D0-BD43-DB58AEF09707}" type="pres">
      <dgm:prSet presAssocID="{695925CC-1AF6-495B-8134-9B2737DCA9AA}" presName="childText" presStyleLbl="bgAcc1" presStyleIdx="0" presStyleCnt="4">
        <dgm:presLayoutVars>
          <dgm:bulletEnabled val="1"/>
        </dgm:presLayoutVars>
      </dgm:prSet>
      <dgm:spPr/>
    </dgm:pt>
    <dgm:pt modelId="{B2B3E1C8-1E28-4372-AB0F-44A80C364369}" type="pres">
      <dgm:prSet presAssocID="{FB54C843-D4F6-4E0E-AE44-384999505BA0}" presName="Name13" presStyleLbl="parChTrans1D2" presStyleIdx="1" presStyleCnt="4"/>
      <dgm:spPr/>
    </dgm:pt>
    <dgm:pt modelId="{651E8F7F-8669-4807-8A87-E53F5B8B1A3F}" type="pres">
      <dgm:prSet presAssocID="{374FFD57-DBAF-48E2-9E0F-BF5F5A02B199}" presName="childText" presStyleLbl="bgAcc1" presStyleIdx="1" presStyleCnt="4">
        <dgm:presLayoutVars>
          <dgm:bulletEnabled val="1"/>
        </dgm:presLayoutVars>
      </dgm:prSet>
      <dgm:spPr/>
    </dgm:pt>
    <dgm:pt modelId="{6229FD52-18FC-4F99-8C01-E242BA42522F}" type="pres">
      <dgm:prSet presAssocID="{45D9C06B-15F6-4F24-A266-0354E96FEA2A}" presName="root" presStyleCnt="0"/>
      <dgm:spPr/>
    </dgm:pt>
    <dgm:pt modelId="{6E66E2E9-CF57-42A0-AA98-CDD90A735C38}" type="pres">
      <dgm:prSet presAssocID="{45D9C06B-15F6-4F24-A266-0354E96FEA2A}" presName="rootComposite" presStyleCnt="0"/>
      <dgm:spPr/>
    </dgm:pt>
    <dgm:pt modelId="{ECF0790D-1287-4387-995C-FFC7C4B39803}" type="pres">
      <dgm:prSet presAssocID="{45D9C06B-15F6-4F24-A266-0354E96FEA2A}" presName="rootText" presStyleLbl="node1" presStyleIdx="1" presStyleCnt="2"/>
      <dgm:spPr/>
    </dgm:pt>
    <dgm:pt modelId="{C2311882-DE96-4710-A843-6543323D7EAC}" type="pres">
      <dgm:prSet presAssocID="{45D9C06B-15F6-4F24-A266-0354E96FEA2A}" presName="rootConnector" presStyleLbl="node1" presStyleIdx="1" presStyleCnt="2"/>
      <dgm:spPr/>
    </dgm:pt>
    <dgm:pt modelId="{4CC464F7-D0F4-48DE-B0DF-384B53BA4A19}" type="pres">
      <dgm:prSet presAssocID="{45D9C06B-15F6-4F24-A266-0354E96FEA2A}" presName="childShape" presStyleCnt="0"/>
      <dgm:spPr/>
    </dgm:pt>
    <dgm:pt modelId="{68807A23-75FC-4DBD-9D09-158F6C5BC996}" type="pres">
      <dgm:prSet presAssocID="{DFB79E0D-9206-4610-B9DB-D90261FF7CA2}" presName="Name13" presStyleLbl="parChTrans1D2" presStyleIdx="2" presStyleCnt="4"/>
      <dgm:spPr/>
    </dgm:pt>
    <dgm:pt modelId="{583A3B17-A372-4B83-9FEF-1C3C20DABBCD}" type="pres">
      <dgm:prSet presAssocID="{9012E1F2-E58A-40F6-82C2-C72D5A5F2A4F}" presName="childText" presStyleLbl="bgAcc1" presStyleIdx="2" presStyleCnt="4">
        <dgm:presLayoutVars>
          <dgm:bulletEnabled val="1"/>
        </dgm:presLayoutVars>
      </dgm:prSet>
      <dgm:spPr/>
    </dgm:pt>
    <dgm:pt modelId="{B6DEDE62-D07F-43D5-A77F-C33EC4C3DA01}" type="pres">
      <dgm:prSet presAssocID="{2AAC0F34-8FD7-499C-AB6D-4AE00374508C}" presName="Name13" presStyleLbl="parChTrans1D2" presStyleIdx="3" presStyleCnt="4"/>
      <dgm:spPr/>
    </dgm:pt>
    <dgm:pt modelId="{13C7E155-165A-40EC-AE35-91D9DCA67A9B}" type="pres">
      <dgm:prSet presAssocID="{2A2AAE0C-983E-4749-BFD0-2D1E34504D9C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63DCB01-FE4A-4801-B063-03EBA40E7B36}" type="presOf" srcId="{DFB79E0D-9206-4610-B9DB-D90261FF7CA2}" destId="{68807A23-75FC-4DBD-9D09-158F6C5BC996}" srcOrd="0" destOrd="0" presId="urn:microsoft.com/office/officeart/2005/8/layout/hierarchy3"/>
    <dgm:cxn modelId="{A516F309-5DF1-4ED9-862C-70CA5AAEC7DE}" type="presOf" srcId="{374FFD57-DBAF-48E2-9E0F-BF5F5A02B199}" destId="{651E8F7F-8669-4807-8A87-E53F5B8B1A3F}" srcOrd="0" destOrd="0" presId="urn:microsoft.com/office/officeart/2005/8/layout/hierarchy3"/>
    <dgm:cxn modelId="{2A176313-0619-485D-989C-32ED77C41A8E}" type="presOf" srcId="{FB54C843-D4F6-4E0E-AE44-384999505BA0}" destId="{B2B3E1C8-1E28-4372-AB0F-44A80C364369}" srcOrd="0" destOrd="0" presId="urn:microsoft.com/office/officeart/2005/8/layout/hierarchy3"/>
    <dgm:cxn modelId="{6EEFA425-2E04-46C3-934F-D03E88FA13C7}" srcId="{45D9C06B-15F6-4F24-A266-0354E96FEA2A}" destId="{9012E1F2-E58A-40F6-82C2-C72D5A5F2A4F}" srcOrd="0" destOrd="0" parTransId="{DFB79E0D-9206-4610-B9DB-D90261FF7CA2}" sibTransId="{00772535-DE90-4CDF-A09A-BFD01AA0F1D0}"/>
    <dgm:cxn modelId="{6820E026-BF9F-4104-B691-8B13BC780F07}" type="presOf" srcId="{45D9C06B-15F6-4F24-A266-0354E96FEA2A}" destId="{ECF0790D-1287-4387-995C-FFC7C4B39803}" srcOrd="0" destOrd="0" presId="urn:microsoft.com/office/officeart/2005/8/layout/hierarchy3"/>
    <dgm:cxn modelId="{BE7FDA30-2028-4C1A-B5CE-179627731EDB}" srcId="{45D9C06B-15F6-4F24-A266-0354E96FEA2A}" destId="{2A2AAE0C-983E-4749-BFD0-2D1E34504D9C}" srcOrd="1" destOrd="0" parTransId="{2AAC0F34-8FD7-499C-AB6D-4AE00374508C}" sibTransId="{026E8946-0F20-4BF6-B95A-03049A1A3D89}"/>
    <dgm:cxn modelId="{6B3B4550-B537-43E9-AE30-C41DF7EC1E7F}" type="presOf" srcId="{2AAC0F34-8FD7-499C-AB6D-4AE00374508C}" destId="{B6DEDE62-D07F-43D5-A77F-C33EC4C3DA01}" srcOrd="0" destOrd="0" presId="urn:microsoft.com/office/officeart/2005/8/layout/hierarchy3"/>
    <dgm:cxn modelId="{4B08BC51-A7FB-42AD-90BB-21A3870F42F7}" type="presOf" srcId="{73B82DCC-908D-461D-9474-D24326A37C10}" destId="{0CD8CD02-B6D8-4621-A4AF-8A5D19B36385}" srcOrd="0" destOrd="0" presId="urn:microsoft.com/office/officeart/2005/8/layout/hierarchy3"/>
    <dgm:cxn modelId="{4FAC8A56-5897-4032-86C4-3C316F20FA2F}" type="presOf" srcId="{A6DE3F3A-89C8-427E-854A-4ED474D660CF}" destId="{97289BA1-E32B-47D5-92DA-9488EDB381C4}" srcOrd="0" destOrd="0" presId="urn:microsoft.com/office/officeart/2005/8/layout/hierarchy3"/>
    <dgm:cxn modelId="{202B4981-317E-43CD-B8EF-363452D82614}" srcId="{A6DE3F3A-89C8-427E-854A-4ED474D660CF}" destId="{695925CC-1AF6-495B-8134-9B2737DCA9AA}" srcOrd="0" destOrd="0" parTransId="{73B82DCC-908D-461D-9474-D24326A37C10}" sibTransId="{BB361CE3-DDC4-4686-837E-7182D991B0FD}"/>
    <dgm:cxn modelId="{457B4E86-4B90-440B-9E2F-389B6D5C1ECD}" type="presOf" srcId="{695925CC-1AF6-495B-8134-9B2737DCA9AA}" destId="{529C098E-62A2-43D0-BD43-DB58AEF09707}" srcOrd="0" destOrd="0" presId="urn:microsoft.com/office/officeart/2005/8/layout/hierarchy3"/>
    <dgm:cxn modelId="{BADCBF86-24B8-42CA-B66E-F96A6211944A}" srcId="{2F584961-EE7F-4AFB-8D2B-A3D94FF59B0A}" destId="{45D9C06B-15F6-4F24-A266-0354E96FEA2A}" srcOrd="1" destOrd="0" parTransId="{0F648DED-79BE-4287-BC4A-AD9FC47B980A}" sibTransId="{340E2E59-9E74-4D30-AB04-FA87885B78CD}"/>
    <dgm:cxn modelId="{EBCDB08D-7EFC-4502-BD51-9D9D35F79AE5}" type="presOf" srcId="{2A2AAE0C-983E-4749-BFD0-2D1E34504D9C}" destId="{13C7E155-165A-40EC-AE35-91D9DCA67A9B}" srcOrd="0" destOrd="0" presId="urn:microsoft.com/office/officeart/2005/8/layout/hierarchy3"/>
    <dgm:cxn modelId="{78685D98-C9E1-4F9B-A23F-D303034BC6DB}" type="presOf" srcId="{45D9C06B-15F6-4F24-A266-0354E96FEA2A}" destId="{C2311882-DE96-4710-A843-6543323D7EAC}" srcOrd="1" destOrd="0" presId="urn:microsoft.com/office/officeart/2005/8/layout/hierarchy3"/>
    <dgm:cxn modelId="{59654DB4-CB24-4E18-9491-A817FEF778DD}" srcId="{A6DE3F3A-89C8-427E-854A-4ED474D660CF}" destId="{374FFD57-DBAF-48E2-9E0F-BF5F5A02B199}" srcOrd="1" destOrd="0" parTransId="{FB54C843-D4F6-4E0E-AE44-384999505BA0}" sibTransId="{BD61736C-61DA-4D50-BC1C-BD98CC5B549B}"/>
    <dgm:cxn modelId="{31A638B5-C20C-4FC0-93F1-485320A1F282}" type="presOf" srcId="{A6DE3F3A-89C8-427E-854A-4ED474D660CF}" destId="{4F532D0B-0C44-4989-AA4B-11AA2B496E81}" srcOrd="1" destOrd="0" presId="urn:microsoft.com/office/officeart/2005/8/layout/hierarchy3"/>
    <dgm:cxn modelId="{AB17E4E8-38C6-4DB9-BFD4-8FE048641A0F}" type="presOf" srcId="{2F584961-EE7F-4AFB-8D2B-A3D94FF59B0A}" destId="{1AFD1650-1D93-4FDA-AF4A-E080F4E9AD6C}" srcOrd="0" destOrd="0" presId="urn:microsoft.com/office/officeart/2005/8/layout/hierarchy3"/>
    <dgm:cxn modelId="{B1B121F0-0116-46A6-AE30-118A76877615}" type="presOf" srcId="{9012E1F2-E58A-40F6-82C2-C72D5A5F2A4F}" destId="{583A3B17-A372-4B83-9FEF-1C3C20DABBCD}" srcOrd="0" destOrd="0" presId="urn:microsoft.com/office/officeart/2005/8/layout/hierarchy3"/>
    <dgm:cxn modelId="{4F930FFC-224A-41EF-84D2-3817B5831F0A}" srcId="{2F584961-EE7F-4AFB-8D2B-A3D94FF59B0A}" destId="{A6DE3F3A-89C8-427E-854A-4ED474D660CF}" srcOrd="0" destOrd="0" parTransId="{6B9E3E11-B086-4631-AA77-B45714560D84}" sibTransId="{11E3D234-DEAD-4E80-BB47-017BED5D94FC}"/>
    <dgm:cxn modelId="{243F56BC-22F3-4480-88C5-A340A59BD628}" type="presParOf" srcId="{1AFD1650-1D93-4FDA-AF4A-E080F4E9AD6C}" destId="{BFC3C7C7-2F8B-48B0-939C-0352B1D9F72B}" srcOrd="0" destOrd="0" presId="urn:microsoft.com/office/officeart/2005/8/layout/hierarchy3"/>
    <dgm:cxn modelId="{0E94798E-3251-4B49-AA42-C799A689DB24}" type="presParOf" srcId="{BFC3C7C7-2F8B-48B0-939C-0352B1D9F72B}" destId="{D209A2EF-C518-4F46-ABC1-D4B801C0BE4D}" srcOrd="0" destOrd="0" presId="urn:microsoft.com/office/officeart/2005/8/layout/hierarchy3"/>
    <dgm:cxn modelId="{94B1C9BC-D5FD-4B0B-8831-BB1FB45DB509}" type="presParOf" srcId="{D209A2EF-C518-4F46-ABC1-D4B801C0BE4D}" destId="{97289BA1-E32B-47D5-92DA-9488EDB381C4}" srcOrd="0" destOrd="0" presId="urn:microsoft.com/office/officeart/2005/8/layout/hierarchy3"/>
    <dgm:cxn modelId="{F5D2FC67-8622-4949-8262-7F80C340C4B7}" type="presParOf" srcId="{D209A2EF-C518-4F46-ABC1-D4B801C0BE4D}" destId="{4F532D0B-0C44-4989-AA4B-11AA2B496E81}" srcOrd="1" destOrd="0" presId="urn:microsoft.com/office/officeart/2005/8/layout/hierarchy3"/>
    <dgm:cxn modelId="{F1C1EADA-747F-4214-8E5B-DF57506E17AC}" type="presParOf" srcId="{BFC3C7C7-2F8B-48B0-939C-0352B1D9F72B}" destId="{1544B70F-50E8-4A84-AD82-B04630AC108F}" srcOrd="1" destOrd="0" presId="urn:microsoft.com/office/officeart/2005/8/layout/hierarchy3"/>
    <dgm:cxn modelId="{CD87B27B-D3D0-4B36-A04B-DFA71C20278E}" type="presParOf" srcId="{1544B70F-50E8-4A84-AD82-B04630AC108F}" destId="{0CD8CD02-B6D8-4621-A4AF-8A5D19B36385}" srcOrd="0" destOrd="0" presId="urn:microsoft.com/office/officeart/2005/8/layout/hierarchy3"/>
    <dgm:cxn modelId="{867CCF13-9D83-4FC3-8612-AE4A47549B37}" type="presParOf" srcId="{1544B70F-50E8-4A84-AD82-B04630AC108F}" destId="{529C098E-62A2-43D0-BD43-DB58AEF09707}" srcOrd="1" destOrd="0" presId="urn:microsoft.com/office/officeart/2005/8/layout/hierarchy3"/>
    <dgm:cxn modelId="{325D6024-86EE-4EE9-BF48-3338F23E6D52}" type="presParOf" srcId="{1544B70F-50E8-4A84-AD82-B04630AC108F}" destId="{B2B3E1C8-1E28-4372-AB0F-44A80C364369}" srcOrd="2" destOrd="0" presId="urn:microsoft.com/office/officeart/2005/8/layout/hierarchy3"/>
    <dgm:cxn modelId="{965756AB-196F-411C-B9DB-F394224A2054}" type="presParOf" srcId="{1544B70F-50E8-4A84-AD82-B04630AC108F}" destId="{651E8F7F-8669-4807-8A87-E53F5B8B1A3F}" srcOrd="3" destOrd="0" presId="urn:microsoft.com/office/officeart/2005/8/layout/hierarchy3"/>
    <dgm:cxn modelId="{F90BEBDD-AA79-405F-BA8B-CD7EF6228857}" type="presParOf" srcId="{1AFD1650-1D93-4FDA-AF4A-E080F4E9AD6C}" destId="{6229FD52-18FC-4F99-8C01-E242BA42522F}" srcOrd="1" destOrd="0" presId="urn:microsoft.com/office/officeart/2005/8/layout/hierarchy3"/>
    <dgm:cxn modelId="{235FC10A-C1C5-496B-AB3E-09D9F2F9B46F}" type="presParOf" srcId="{6229FD52-18FC-4F99-8C01-E242BA42522F}" destId="{6E66E2E9-CF57-42A0-AA98-CDD90A735C38}" srcOrd="0" destOrd="0" presId="urn:microsoft.com/office/officeart/2005/8/layout/hierarchy3"/>
    <dgm:cxn modelId="{0978731D-A076-4F4A-8051-E1CF12548868}" type="presParOf" srcId="{6E66E2E9-CF57-42A0-AA98-CDD90A735C38}" destId="{ECF0790D-1287-4387-995C-FFC7C4B39803}" srcOrd="0" destOrd="0" presId="urn:microsoft.com/office/officeart/2005/8/layout/hierarchy3"/>
    <dgm:cxn modelId="{903E3E23-736A-47EE-B138-804E38EF25A8}" type="presParOf" srcId="{6E66E2E9-CF57-42A0-AA98-CDD90A735C38}" destId="{C2311882-DE96-4710-A843-6543323D7EAC}" srcOrd="1" destOrd="0" presId="urn:microsoft.com/office/officeart/2005/8/layout/hierarchy3"/>
    <dgm:cxn modelId="{BD6AF548-F332-4E0B-91AF-0DD211A13F1E}" type="presParOf" srcId="{6229FD52-18FC-4F99-8C01-E242BA42522F}" destId="{4CC464F7-D0F4-48DE-B0DF-384B53BA4A19}" srcOrd="1" destOrd="0" presId="urn:microsoft.com/office/officeart/2005/8/layout/hierarchy3"/>
    <dgm:cxn modelId="{EB0E13B0-A246-4F9E-8EF2-9A163965E8CA}" type="presParOf" srcId="{4CC464F7-D0F4-48DE-B0DF-384B53BA4A19}" destId="{68807A23-75FC-4DBD-9D09-158F6C5BC996}" srcOrd="0" destOrd="0" presId="urn:microsoft.com/office/officeart/2005/8/layout/hierarchy3"/>
    <dgm:cxn modelId="{F3927D4E-054D-4169-A7DC-D81CB05DBED5}" type="presParOf" srcId="{4CC464F7-D0F4-48DE-B0DF-384B53BA4A19}" destId="{583A3B17-A372-4B83-9FEF-1C3C20DABBCD}" srcOrd="1" destOrd="0" presId="urn:microsoft.com/office/officeart/2005/8/layout/hierarchy3"/>
    <dgm:cxn modelId="{C116C0C4-B681-4AEE-B617-A56DEBCCC5F7}" type="presParOf" srcId="{4CC464F7-D0F4-48DE-B0DF-384B53BA4A19}" destId="{B6DEDE62-D07F-43D5-A77F-C33EC4C3DA01}" srcOrd="2" destOrd="0" presId="urn:microsoft.com/office/officeart/2005/8/layout/hierarchy3"/>
    <dgm:cxn modelId="{04DF7D99-787F-4C4C-976F-DEB53324A255}" type="presParOf" srcId="{4CC464F7-D0F4-48DE-B0DF-384B53BA4A19}" destId="{13C7E155-165A-40EC-AE35-91D9DCA67A9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FD518-DAE3-4A6F-8DD7-FA7C767EA893}">
      <dsp:nvSpPr>
        <dsp:cNvPr id="0" name=""/>
        <dsp:cNvSpPr/>
      </dsp:nvSpPr>
      <dsp:spPr>
        <a:xfrm>
          <a:off x="0" y="0"/>
          <a:ext cx="540340" cy="5403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B526-C83A-4A1E-AB39-C832847419A6}">
      <dsp:nvSpPr>
        <dsp:cNvPr id="0" name=""/>
        <dsp:cNvSpPr/>
      </dsp:nvSpPr>
      <dsp:spPr>
        <a:xfrm>
          <a:off x="270170" y="0"/>
          <a:ext cx="8873830" cy="5403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Georgia" panose="02040502050405020303" pitchFamily="18" charset="0"/>
            </a:rPr>
            <a:t>1) Property Listing:</a:t>
          </a:r>
          <a:endParaRPr lang="en-IN" sz="2800" kern="1200" dirty="0">
            <a:latin typeface="Georgia" panose="02040502050405020303" pitchFamily="18" charset="0"/>
          </a:endParaRPr>
        </a:p>
      </dsp:txBody>
      <dsp:txXfrm>
        <a:off x="270170" y="0"/>
        <a:ext cx="8873830" cy="540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89BA1-E32B-47D5-92DA-9488EDB381C4}">
      <dsp:nvSpPr>
        <dsp:cNvPr id="0" name=""/>
        <dsp:cNvSpPr/>
      </dsp:nvSpPr>
      <dsp:spPr>
        <a:xfrm>
          <a:off x="1280055" y="3064"/>
          <a:ext cx="3034545" cy="1517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Detailed Property Listings:</a:t>
          </a:r>
          <a:endParaRPr lang="en-IN" sz="1800" kern="1200" dirty="0">
            <a:latin typeface="Georgia" panose="02040502050405020303" pitchFamily="18" charset="0"/>
          </a:endParaRPr>
        </a:p>
      </dsp:txBody>
      <dsp:txXfrm>
        <a:off x="1324494" y="47503"/>
        <a:ext cx="2945667" cy="1428394"/>
      </dsp:txXfrm>
    </dsp:sp>
    <dsp:sp modelId="{01DC2C65-7642-42AB-BADF-627CEE1E0767}">
      <dsp:nvSpPr>
        <dsp:cNvPr id="0" name=""/>
        <dsp:cNvSpPr/>
      </dsp:nvSpPr>
      <dsp:spPr>
        <a:xfrm>
          <a:off x="1583510" y="1520336"/>
          <a:ext cx="303454" cy="1137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954"/>
              </a:lnTo>
              <a:lnTo>
                <a:pt x="303454" y="11379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1EC2-8A94-4D90-A545-2B6F34AE18B8}">
      <dsp:nvSpPr>
        <dsp:cNvPr id="0" name=""/>
        <dsp:cNvSpPr/>
      </dsp:nvSpPr>
      <dsp:spPr>
        <a:xfrm>
          <a:off x="1886964" y="1899655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Comprehensive property details, including type, location, size, and amenities.</a:t>
          </a:r>
          <a:endParaRPr lang="en-IN" sz="1600" kern="1200" dirty="0">
            <a:latin typeface="Georgia" panose="02040502050405020303" pitchFamily="18" charset="0"/>
          </a:endParaRPr>
        </a:p>
      </dsp:txBody>
      <dsp:txXfrm>
        <a:off x="1931403" y="1944094"/>
        <a:ext cx="2338758" cy="1428394"/>
      </dsp:txXfrm>
    </dsp:sp>
    <dsp:sp modelId="{4DE06119-8E87-416D-AB2B-D244FA19B3F8}">
      <dsp:nvSpPr>
        <dsp:cNvPr id="0" name=""/>
        <dsp:cNvSpPr/>
      </dsp:nvSpPr>
      <dsp:spPr>
        <a:xfrm>
          <a:off x="1583510" y="1520336"/>
          <a:ext cx="303454" cy="3034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4545"/>
              </a:lnTo>
              <a:lnTo>
                <a:pt x="303454" y="30345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D42B2-14AA-48AC-A3CA-1BD4C504A4D9}">
      <dsp:nvSpPr>
        <dsp:cNvPr id="0" name=""/>
        <dsp:cNvSpPr/>
      </dsp:nvSpPr>
      <dsp:spPr>
        <a:xfrm>
          <a:off x="1886964" y="3796246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2507"/>
              <a:satOff val="2748"/>
              <a:lumOff val="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" panose="02040502050405020303" pitchFamily="18" charset="0"/>
            </a:rPr>
            <a:t>Support for rich media like images and virtual tours.</a:t>
          </a:r>
          <a:endParaRPr lang="en-IN" sz="1600" kern="1200">
            <a:latin typeface="Georgia" panose="02040502050405020303" pitchFamily="18" charset="0"/>
          </a:endParaRPr>
        </a:p>
      </dsp:txBody>
      <dsp:txXfrm>
        <a:off x="1931403" y="3840685"/>
        <a:ext cx="2338758" cy="1428394"/>
      </dsp:txXfrm>
    </dsp:sp>
    <dsp:sp modelId="{3D5ADB99-B04E-4786-8898-BBF01184D5C4}">
      <dsp:nvSpPr>
        <dsp:cNvPr id="0" name=""/>
        <dsp:cNvSpPr/>
      </dsp:nvSpPr>
      <dsp:spPr>
        <a:xfrm>
          <a:off x="5073237" y="3064"/>
          <a:ext cx="3034545" cy="1517272"/>
        </a:xfrm>
        <a:prstGeom prst="roundRect">
          <a:avLst>
            <a:gd name="adj" fmla="val 10000"/>
          </a:avLst>
        </a:prstGeom>
        <a:solidFill>
          <a:schemeClr val="accent2">
            <a:hueOff val="-907522"/>
            <a:satOff val="8243"/>
            <a:lumOff val="2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Search and Filter Capabilities:</a:t>
          </a:r>
          <a:endParaRPr lang="en-IN" sz="1800" kern="1200" dirty="0">
            <a:latin typeface="Georgia" panose="02040502050405020303" pitchFamily="18" charset="0"/>
          </a:endParaRPr>
        </a:p>
      </dsp:txBody>
      <dsp:txXfrm>
        <a:off x="5117676" y="47503"/>
        <a:ext cx="2945667" cy="1428394"/>
      </dsp:txXfrm>
    </dsp:sp>
    <dsp:sp modelId="{35811758-5480-41E7-ABAE-926896F7A272}">
      <dsp:nvSpPr>
        <dsp:cNvPr id="0" name=""/>
        <dsp:cNvSpPr/>
      </dsp:nvSpPr>
      <dsp:spPr>
        <a:xfrm>
          <a:off x="5376692" y="1520336"/>
          <a:ext cx="303454" cy="1137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954"/>
              </a:lnTo>
              <a:lnTo>
                <a:pt x="303454" y="11379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46FD0-D7EE-4DE0-974A-B1D4BE642DB8}">
      <dsp:nvSpPr>
        <dsp:cNvPr id="0" name=""/>
        <dsp:cNvSpPr/>
      </dsp:nvSpPr>
      <dsp:spPr>
        <a:xfrm>
          <a:off x="5680146" y="1899655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05015"/>
              <a:satOff val="5495"/>
              <a:lumOff val="1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" panose="02040502050405020303" pitchFamily="18" charset="0"/>
            </a:rPr>
            <a:t>Robust search and filter options for tenant-efficient property discovery.</a:t>
          </a:r>
          <a:endParaRPr lang="en-IN" sz="1600" kern="1200">
            <a:latin typeface="Georgia" panose="02040502050405020303" pitchFamily="18" charset="0"/>
          </a:endParaRPr>
        </a:p>
      </dsp:txBody>
      <dsp:txXfrm>
        <a:off x="5724585" y="1944094"/>
        <a:ext cx="2338758" cy="1428394"/>
      </dsp:txXfrm>
    </dsp:sp>
    <dsp:sp modelId="{11B2E9A1-CD91-4994-89D2-80B94D089C47}">
      <dsp:nvSpPr>
        <dsp:cNvPr id="0" name=""/>
        <dsp:cNvSpPr/>
      </dsp:nvSpPr>
      <dsp:spPr>
        <a:xfrm>
          <a:off x="5376692" y="1520336"/>
          <a:ext cx="303454" cy="3034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4545"/>
              </a:lnTo>
              <a:lnTo>
                <a:pt x="303454" y="30345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D4B8A-2EA0-4570-937F-4A8AEF7ACB49}">
      <dsp:nvSpPr>
        <dsp:cNvPr id="0" name=""/>
        <dsp:cNvSpPr/>
      </dsp:nvSpPr>
      <dsp:spPr>
        <a:xfrm>
          <a:off x="5680146" y="3796246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7522"/>
              <a:satOff val="8243"/>
              <a:lumOff val="2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User-friendly interface for an enhanced property search experience.</a:t>
          </a:r>
          <a:endParaRPr lang="en-IN" sz="1600" kern="1200" dirty="0">
            <a:latin typeface="Georgia" panose="02040502050405020303" pitchFamily="18" charset="0"/>
          </a:endParaRPr>
        </a:p>
      </dsp:txBody>
      <dsp:txXfrm>
        <a:off x="5724585" y="3840685"/>
        <a:ext cx="2338758" cy="1428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FD518-DAE3-4A6F-8DD7-FA7C767EA893}">
      <dsp:nvSpPr>
        <dsp:cNvPr id="0" name=""/>
        <dsp:cNvSpPr/>
      </dsp:nvSpPr>
      <dsp:spPr>
        <a:xfrm>
          <a:off x="0" y="0"/>
          <a:ext cx="540340" cy="5403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B526-C83A-4A1E-AB39-C832847419A6}">
      <dsp:nvSpPr>
        <dsp:cNvPr id="0" name=""/>
        <dsp:cNvSpPr/>
      </dsp:nvSpPr>
      <dsp:spPr>
        <a:xfrm>
          <a:off x="270170" y="0"/>
          <a:ext cx="8873830" cy="5403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Georgia" panose="02040502050405020303" pitchFamily="18" charset="0"/>
            </a:rPr>
            <a:t>2) </a:t>
          </a:r>
          <a:r>
            <a:rPr lang="en-US" sz="2800" b="1" i="0" kern="1200" dirty="0">
              <a:latin typeface="Georgia" panose="02040502050405020303" pitchFamily="18" charset="0"/>
            </a:rPr>
            <a:t>Rent Collection and Payment Processing</a:t>
          </a:r>
          <a:r>
            <a:rPr lang="en-US" sz="2800" b="1" kern="1200" dirty="0">
              <a:latin typeface="Georgia" panose="02040502050405020303" pitchFamily="18" charset="0"/>
            </a:rPr>
            <a:t>:</a:t>
          </a:r>
          <a:endParaRPr lang="en-IN" sz="2800" kern="1200" dirty="0">
            <a:latin typeface="Georgia" panose="02040502050405020303" pitchFamily="18" charset="0"/>
          </a:endParaRPr>
        </a:p>
      </dsp:txBody>
      <dsp:txXfrm>
        <a:off x="270170" y="0"/>
        <a:ext cx="8873830" cy="540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89BA1-E32B-47D5-92DA-9488EDB381C4}">
      <dsp:nvSpPr>
        <dsp:cNvPr id="0" name=""/>
        <dsp:cNvSpPr/>
      </dsp:nvSpPr>
      <dsp:spPr>
        <a:xfrm>
          <a:off x="1280055" y="3064"/>
          <a:ext cx="3034545" cy="1517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Georgia" panose="02040502050405020303" pitchFamily="18" charset="0"/>
            </a:rPr>
            <a:t>Online Rent Payments:</a:t>
          </a:r>
          <a:endParaRPr lang="en-IN" sz="1800" kern="1200" dirty="0">
            <a:latin typeface="Georgia" panose="02040502050405020303" pitchFamily="18" charset="0"/>
          </a:endParaRPr>
        </a:p>
      </dsp:txBody>
      <dsp:txXfrm>
        <a:off x="1324494" y="47503"/>
        <a:ext cx="2945667" cy="1428394"/>
      </dsp:txXfrm>
    </dsp:sp>
    <dsp:sp modelId="{D8C557CD-BA66-4F39-BB0F-9EA2DDB92C78}">
      <dsp:nvSpPr>
        <dsp:cNvPr id="0" name=""/>
        <dsp:cNvSpPr/>
      </dsp:nvSpPr>
      <dsp:spPr>
        <a:xfrm>
          <a:off x="1583510" y="1520336"/>
          <a:ext cx="303454" cy="1137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954"/>
              </a:lnTo>
              <a:lnTo>
                <a:pt x="303454" y="11379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EF572-AF37-48DD-8A80-800B1EC568E3}">
      <dsp:nvSpPr>
        <dsp:cNvPr id="0" name=""/>
        <dsp:cNvSpPr/>
      </dsp:nvSpPr>
      <dsp:spPr>
        <a:xfrm>
          <a:off x="1886964" y="1899655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latin typeface="Georgia" panose="02040502050405020303" pitchFamily="18" charset="0"/>
            </a:rPr>
            <a:t>Convenient online payment options for tenants.</a:t>
          </a:r>
        </a:p>
      </dsp:txBody>
      <dsp:txXfrm>
        <a:off x="1931403" y="1944094"/>
        <a:ext cx="2338758" cy="1428394"/>
      </dsp:txXfrm>
    </dsp:sp>
    <dsp:sp modelId="{0A028259-B45C-4F75-A8D7-D9428BD5AE05}">
      <dsp:nvSpPr>
        <dsp:cNvPr id="0" name=""/>
        <dsp:cNvSpPr/>
      </dsp:nvSpPr>
      <dsp:spPr>
        <a:xfrm>
          <a:off x="1583510" y="1520336"/>
          <a:ext cx="303454" cy="3034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4545"/>
              </a:lnTo>
              <a:lnTo>
                <a:pt x="303454" y="30345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A8056-4DAC-455B-A5A5-703EE05E4D97}">
      <dsp:nvSpPr>
        <dsp:cNvPr id="0" name=""/>
        <dsp:cNvSpPr/>
      </dsp:nvSpPr>
      <dsp:spPr>
        <a:xfrm>
          <a:off x="1886964" y="3796246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2507"/>
              <a:satOff val="2748"/>
              <a:lumOff val="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>
              <a:latin typeface="Georgia" panose="02040502050405020303" pitchFamily="18" charset="0"/>
            </a:rPr>
            <a:t>Automated reminders for timely rent payments.</a:t>
          </a:r>
        </a:p>
      </dsp:txBody>
      <dsp:txXfrm>
        <a:off x="1931403" y="3840685"/>
        <a:ext cx="2338758" cy="1428394"/>
      </dsp:txXfrm>
    </dsp:sp>
    <dsp:sp modelId="{37C73C80-E51E-4B54-8E16-63B4EEE4BA68}">
      <dsp:nvSpPr>
        <dsp:cNvPr id="0" name=""/>
        <dsp:cNvSpPr/>
      </dsp:nvSpPr>
      <dsp:spPr>
        <a:xfrm>
          <a:off x="5073237" y="3064"/>
          <a:ext cx="3034545" cy="1517272"/>
        </a:xfrm>
        <a:prstGeom prst="roundRect">
          <a:avLst>
            <a:gd name="adj" fmla="val 10000"/>
          </a:avLst>
        </a:prstGeom>
        <a:solidFill>
          <a:schemeClr val="accent2">
            <a:hueOff val="-907522"/>
            <a:satOff val="8243"/>
            <a:lumOff val="2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1" i="0" kern="1200" dirty="0">
              <a:latin typeface="Georgia" panose="02040502050405020303" pitchFamily="18" charset="0"/>
            </a:rPr>
            <a:t>Payment History Tracking:</a:t>
          </a:r>
          <a:endParaRPr lang="en-IN" sz="1800" b="0" i="0" kern="1200" dirty="0">
            <a:latin typeface="Georgia" panose="02040502050405020303" pitchFamily="18" charset="0"/>
          </a:endParaRPr>
        </a:p>
      </dsp:txBody>
      <dsp:txXfrm>
        <a:off x="5117676" y="47503"/>
        <a:ext cx="2945667" cy="1428394"/>
      </dsp:txXfrm>
    </dsp:sp>
    <dsp:sp modelId="{67B2039F-5EBD-4D18-9B8B-DD0581FF1BEE}">
      <dsp:nvSpPr>
        <dsp:cNvPr id="0" name=""/>
        <dsp:cNvSpPr/>
      </dsp:nvSpPr>
      <dsp:spPr>
        <a:xfrm>
          <a:off x="5376692" y="1520336"/>
          <a:ext cx="303454" cy="1137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954"/>
              </a:lnTo>
              <a:lnTo>
                <a:pt x="303454" y="11379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63B89-2C3C-4994-AA50-52A605EA29B6}">
      <dsp:nvSpPr>
        <dsp:cNvPr id="0" name=""/>
        <dsp:cNvSpPr/>
      </dsp:nvSpPr>
      <dsp:spPr>
        <a:xfrm>
          <a:off x="5680146" y="1899655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05015"/>
              <a:satOff val="5495"/>
              <a:lumOff val="1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Georgia" panose="02040502050405020303" pitchFamily="18" charset="0"/>
            </a:rPr>
            <a:t>Record-keeping of tenant rent payment history.</a:t>
          </a:r>
        </a:p>
      </dsp:txBody>
      <dsp:txXfrm>
        <a:off x="5724585" y="1944094"/>
        <a:ext cx="2338758" cy="1428394"/>
      </dsp:txXfrm>
    </dsp:sp>
    <dsp:sp modelId="{BCC91726-EF03-4DA1-A7B3-1E7CF4DDBD1D}">
      <dsp:nvSpPr>
        <dsp:cNvPr id="0" name=""/>
        <dsp:cNvSpPr/>
      </dsp:nvSpPr>
      <dsp:spPr>
        <a:xfrm>
          <a:off x="5376692" y="1520336"/>
          <a:ext cx="303454" cy="3034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4545"/>
              </a:lnTo>
              <a:lnTo>
                <a:pt x="303454" y="30345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83F34-7FEE-4DAC-8E60-DC0233245EEB}">
      <dsp:nvSpPr>
        <dsp:cNvPr id="0" name=""/>
        <dsp:cNvSpPr/>
      </dsp:nvSpPr>
      <dsp:spPr>
        <a:xfrm>
          <a:off x="5680146" y="3796246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7522"/>
              <a:satOff val="8243"/>
              <a:lumOff val="2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>
              <a:latin typeface="Georgia" panose="02040502050405020303" pitchFamily="18" charset="0"/>
            </a:rPr>
            <a:t>Easy access to historical payment data for property owners and managers.</a:t>
          </a:r>
        </a:p>
      </dsp:txBody>
      <dsp:txXfrm>
        <a:off x="5724585" y="3840685"/>
        <a:ext cx="2338758" cy="1428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FD518-DAE3-4A6F-8DD7-FA7C767EA893}">
      <dsp:nvSpPr>
        <dsp:cNvPr id="0" name=""/>
        <dsp:cNvSpPr/>
      </dsp:nvSpPr>
      <dsp:spPr>
        <a:xfrm>
          <a:off x="0" y="0"/>
          <a:ext cx="540340" cy="5403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B526-C83A-4A1E-AB39-C832847419A6}">
      <dsp:nvSpPr>
        <dsp:cNvPr id="0" name=""/>
        <dsp:cNvSpPr/>
      </dsp:nvSpPr>
      <dsp:spPr>
        <a:xfrm>
          <a:off x="270170" y="0"/>
          <a:ext cx="8873830" cy="5403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3) </a:t>
          </a:r>
          <a:r>
            <a:rPr lang="en-IN" sz="2800" b="1" i="0" kern="1200" dirty="0"/>
            <a:t>Tenant Onboarding</a:t>
          </a:r>
          <a:r>
            <a:rPr lang="en-US" sz="2800" b="1" kern="1200" dirty="0"/>
            <a:t>:</a:t>
          </a:r>
          <a:endParaRPr lang="en-IN" sz="2800" kern="1200" dirty="0"/>
        </a:p>
      </dsp:txBody>
      <dsp:txXfrm>
        <a:off x="270170" y="0"/>
        <a:ext cx="8873830" cy="540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89BA1-E32B-47D5-92DA-9488EDB381C4}">
      <dsp:nvSpPr>
        <dsp:cNvPr id="0" name=""/>
        <dsp:cNvSpPr/>
      </dsp:nvSpPr>
      <dsp:spPr>
        <a:xfrm>
          <a:off x="1145" y="311904"/>
          <a:ext cx="2681584" cy="1340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Georgia" panose="02040502050405020303" pitchFamily="18" charset="0"/>
            </a:rPr>
            <a:t>Streamlined Application Process:</a:t>
          </a:r>
          <a:endParaRPr lang="en-IN" sz="1800" kern="1200" dirty="0">
            <a:latin typeface="Georgia" panose="02040502050405020303" pitchFamily="18" charset="0"/>
          </a:endParaRPr>
        </a:p>
      </dsp:txBody>
      <dsp:txXfrm>
        <a:off x="40415" y="351174"/>
        <a:ext cx="2603044" cy="1262252"/>
      </dsp:txXfrm>
    </dsp:sp>
    <dsp:sp modelId="{95B72110-5697-45E6-9008-B5B16B245CD5}">
      <dsp:nvSpPr>
        <dsp:cNvPr id="0" name=""/>
        <dsp:cNvSpPr/>
      </dsp:nvSpPr>
      <dsp:spPr>
        <a:xfrm>
          <a:off x="269304" y="1652697"/>
          <a:ext cx="268158" cy="1005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594"/>
              </a:lnTo>
              <a:lnTo>
                <a:pt x="268158" y="10055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C2AE2-BA41-42EF-B23E-1D160B5C999B}">
      <dsp:nvSpPr>
        <dsp:cNvPr id="0" name=""/>
        <dsp:cNvSpPr/>
      </dsp:nvSpPr>
      <dsp:spPr>
        <a:xfrm>
          <a:off x="537462" y="1987895"/>
          <a:ext cx="2145267" cy="134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Georgia" panose="02040502050405020303" pitchFamily="18" charset="0"/>
            </a:rPr>
            <a:t>Simplifies the tenant application process with user-friendly online forms.</a:t>
          </a:r>
        </a:p>
      </dsp:txBody>
      <dsp:txXfrm>
        <a:off x="576732" y="2027165"/>
        <a:ext cx="2066727" cy="1262252"/>
      </dsp:txXfrm>
    </dsp:sp>
    <dsp:sp modelId="{3C894000-E185-4889-8A50-492B9667F08B}">
      <dsp:nvSpPr>
        <dsp:cNvPr id="0" name=""/>
        <dsp:cNvSpPr/>
      </dsp:nvSpPr>
      <dsp:spPr>
        <a:xfrm>
          <a:off x="269304" y="1652697"/>
          <a:ext cx="268158" cy="268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1584"/>
              </a:lnTo>
              <a:lnTo>
                <a:pt x="268158" y="26815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5844A-3360-4066-9901-47ADF8B50C93}">
      <dsp:nvSpPr>
        <dsp:cNvPr id="0" name=""/>
        <dsp:cNvSpPr/>
      </dsp:nvSpPr>
      <dsp:spPr>
        <a:xfrm>
          <a:off x="537462" y="3663885"/>
          <a:ext cx="2145267" cy="134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1504"/>
              <a:satOff val="1649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>
              <a:latin typeface="Georgia" panose="02040502050405020303" pitchFamily="18" charset="0"/>
            </a:rPr>
            <a:t>Enables efficient completion and submission of applications.</a:t>
          </a:r>
        </a:p>
      </dsp:txBody>
      <dsp:txXfrm>
        <a:off x="576732" y="3703155"/>
        <a:ext cx="2066727" cy="1262252"/>
      </dsp:txXfrm>
    </dsp:sp>
    <dsp:sp modelId="{317EA39F-F549-46F9-9A88-A2F61DE684E9}">
      <dsp:nvSpPr>
        <dsp:cNvPr id="0" name=""/>
        <dsp:cNvSpPr/>
      </dsp:nvSpPr>
      <dsp:spPr>
        <a:xfrm>
          <a:off x="3353127" y="311904"/>
          <a:ext cx="2681584" cy="1340792"/>
        </a:xfrm>
        <a:prstGeom prst="roundRect">
          <a:avLst>
            <a:gd name="adj" fmla="val 10000"/>
          </a:avLst>
        </a:prstGeom>
        <a:solidFill>
          <a:schemeClr val="accent2">
            <a:hueOff val="-453761"/>
            <a:satOff val="4122"/>
            <a:lumOff val="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1" i="0" kern="1200" dirty="0">
              <a:latin typeface="Georgia" panose="02040502050405020303" pitchFamily="18" charset="0"/>
            </a:rPr>
            <a:t>Background Checks and Verifications:</a:t>
          </a:r>
          <a:endParaRPr lang="en-IN" sz="1800" b="0" i="0" kern="1200" dirty="0">
            <a:latin typeface="Georgia" panose="02040502050405020303" pitchFamily="18" charset="0"/>
          </a:endParaRPr>
        </a:p>
      </dsp:txBody>
      <dsp:txXfrm>
        <a:off x="3392397" y="351174"/>
        <a:ext cx="2603044" cy="1262252"/>
      </dsp:txXfrm>
    </dsp:sp>
    <dsp:sp modelId="{07E027A2-D6A0-4AAF-B2A7-2B8353255B42}">
      <dsp:nvSpPr>
        <dsp:cNvPr id="0" name=""/>
        <dsp:cNvSpPr/>
      </dsp:nvSpPr>
      <dsp:spPr>
        <a:xfrm>
          <a:off x="3621285" y="1652697"/>
          <a:ext cx="268158" cy="1005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594"/>
              </a:lnTo>
              <a:lnTo>
                <a:pt x="268158" y="10055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7BCB1-DEBF-4FE8-B22C-A3C62F311B07}">
      <dsp:nvSpPr>
        <dsp:cNvPr id="0" name=""/>
        <dsp:cNvSpPr/>
      </dsp:nvSpPr>
      <dsp:spPr>
        <a:xfrm>
          <a:off x="3889444" y="1987895"/>
          <a:ext cx="2145267" cy="134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009"/>
              <a:satOff val="3297"/>
              <a:lumOff val="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Georgia" panose="02040502050405020303" pitchFamily="18" charset="0"/>
            </a:rPr>
            <a:t>Automates background checks, credit checks, and reference verifications.</a:t>
          </a:r>
        </a:p>
      </dsp:txBody>
      <dsp:txXfrm>
        <a:off x="3928714" y="2027165"/>
        <a:ext cx="2066727" cy="1262252"/>
      </dsp:txXfrm>
    </dsp:sp>
    <dsp:sp modelId="{DA339079-F0A5-4E18-A36C-5E5312BCCF77}">
      <dsp:nvSpPr>
        <dsp:cNvPr id="0" name=""/>
        <dsp:cNvSpPr/>
      </dsp:nvSpPr>
      <dsp:spPr>
        <a:xfrm>
          <a:off x="3621285" y="1652697"/>
          <a:ext cx="268158" cy="268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1584"/>
              </a:lnTo>
              <a:lnTo>
                <a:pt x="268158" y="26815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FF4EC-2FC2-4BA2-9D45-B886205BFDF9}">
      <dsp:nvSpPr>
        <dsp:cNvPr id="0" name=""/>
        <dsp:cNvSpPr/>
      </dsp:nvSpPr>
      <dsp:spPr>
        <a:xfrm>
          <a:off x="3889444" y="3663885"/>
          <a:ext cx="2145267" cy="134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44513"/>
              <a:satOff val="4946"/>
              <a:lumOff val="1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Georgia" panose="02040502050405020303" pitchFamily="18" charset="0"/>
            </a:rPr>
            <a:t>Ensures thorough screening of potential tenants for property owner and manager confidence.</a:t>
          </a:r>
        </a:p>
      </dsp:txBody>
      <dsp:txXfrm>
        <a:off x="3928714" y="3703155"/>
        <a:ext cx="2066727" cy="1262252"/>
      </dsp:txXfrm>
    </dsp:sp>
    <dsp:sp modelId="{B6CD5FD4-46D6-4C7A-A1FD-9F7C50EC20DC}">
      <dsp:nvSpPr>
        <dsp:cNvPr id="0" name=""/>
        <dsp:cNvSpPr/>
      </dsp:nvSpPr>
      <dsp:spPr>
        <a:xfrm>
          <a:off x="6705108" y="311904"/>
          <a:ext cx="2681584" cy="1340792"/>
        </a:xfrm>
        <a:prstGeom prst="roundRect">
          <a:avLst>
            <a:gd name="adj" fmla="val 10000"/>
          </a:avLst>
        </a:prstGeom>
        <a:solidFill>
          <a:schemeClr val="accent2">
            <a:hueOff val="-907522"/>
            <a:satOff val="8243"/>
            <a:lumOff val="2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1" i="0" kern="1200" dirty="0">
              <a:latin typeface="Georgia" panose="02040502050405020303" pitchFamily="18" charset="0"/>
            </a:rPr>
            <a:t>Automated Onboarding Workflows:</a:t>
          </a:r>
          <a:endParaRPr lang="en-IN" sz="1800" b="0" i="0" kern="1200" dirty="0">
            <a:latin typeface="Georgia" panose="02040502050405020303" pitchFamily="18" charset="0"/>
          </a:endParaRPr>
        </a:p>
      </dsp:txBody>
      <dsp:txXfrm>
        <a:off x="6744378" y="351174"/>
        <a:ext cx="2603044" cy="1262252"/>
      </dsp:txXfrm>
    </dsp:sp>
    <dsp:sp modelId="{101FEC6E-2646-4405-993D-284C38E10BA6}">
      <dsp:nvSpPr>
        <dsp:cNvPr id="0" name=""/>
        <dsp:cNvSpPr/>
      </dsp:nvSpPr>
      <dsp:spPr>
        <a:xfrm>
          <a:off x="6973266" y="1652697"/>
          <a:ext cx="268158" cy="1005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594"/>
              </a:lnTo>
              <a:lnTo>
                <a:pt x="268158" y="10055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D6EC2-577A-455A-9A66-10230C83F1BC}">
      <dsp:nvSpPr>
        <dsp:cNvPr id="0" name=""/>
        <dsp:cNvSpPr/>
      </dsp:nvSpPr>
      <dsp:spPr>
        <a:xfrm>
          <a:off x="7241425" y="1987895"/>
          <a:ext cx="2145267" cy="134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6018"/>
              <a:satOff val="6594"/>
              <a:lumOff val="2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>
              <a:latin typeface="Georgia" panose="02040502050405020303" pitchFamily="18" charset="0"/>
            </a:rPr>
            <a:t>Implements automated workflows for tenant onboarding.</a:t>
          </a:r>
        </a:p>
      </dsp:txBody>
      <dsp:txXfrm>
        <a:off x="7280695" y="2027165"/>
        <a:ext cx="2066727" cy="1262252"/>
      </dsp:txXfrm>
    </dsp:sp>
    <dsp:sp modelId="{3E6071BE-BA60-4D61-9F2A-EAC295C8358E}">
      <dsp:nvSpPr>
        <dsp:cNvPr id="0" name=""/>
        <dsp:cNvSpPr/>
      </dsp:nvSpPr>
      <dsp:spPr>
        <a:xfrm>
          <a:off x="6973266" y="1652697"/>
          <a:ext cx="268158" cy="268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1584"/>
              </a:lnTo>
              <a:lnTo>
                <a:pt x="268158" y="26815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ADADB-808B-46D9-A54C-03A7AFF28BCB}">
      <dsp:nvSpPr>
        <dsp:cNvPr id="0" name=""/>
        <dsp:cNvSpPr/>
      </dsp:nvSpPr>
      <dsp:spPr>
        <a:xfrm>
          <a:off x="7241425" y="3663885"/>
          <a:ext cx="2145267" cy="1340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7522"/>
              <a:satOff val="8243"/>
              <a:lumOff val="2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Georgia" panose="02040502050405020303" pitchFamily="18" charset="0"/>
            </a:rPr>
            <a:t>Guides tenants through the necessary steps, reducing manual intervention.</a:t>
          </a:r>
        </a:p>
      </dsp:txBody>
      <dsp:txXfrm>
        <a:off x="7280695" y="3703155"/>
        <a:ext cx="2066727" cy="12622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FD518-DAE3-4A6F-8DD7-FA7C767EA893}">
      <dsp:nvSpPr>
        <dsp:cNvPr id="0" name=""/>
        <dsp:cNvSpPr/>
      </dsp:nvSpPr>
      <dsp:spPr>
        <a:xfrm>
          <a:off x="0" y="0"/>
          <a:ext cx="540340" cy="5403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B526-C83A-4A1E-AB39-C832847419A6}">
      <dsp:nvSpPr>
        <dsp:cNvPr id="0" name=""/>
        <dsp:cNvSpPr/>
      </dsp:nvSpPr>
      <dsp:spPr>
        <a:xfrm>
          <a:off x="270170" y="0"/>
          <a:ext cx="8873830" cy="5403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Georgia" panose="02040502050405020303" pitchFamily="18" charset="0"/>
            </a:rPr>
            <a:t>4) </a:t>
          </a:r>
          <a:r>
            <a:rPr lang="en-IN" sz="2600" b="1" i="0" kern="1200" dirty="0">
              <a:latin typeface="Georgia" panose="02040502050405020303" pitchFamily="18" charset="0"/>
            </a:rPr>
            <a:t>Document Management</a:t>
          </a:r>
          <a:r>
            <a:rPr lang="en-US" sz="2600" b="1" kern="1200" dirty="0">
              <a:latin typeface="Georgia" panose="02040502050405020303" pitchFamily="18" charset="0"/>
            </a:rPr>
            <a:t>:</a:t>
          </a:r>
          <a:endParaRPr lang="en-IN" sz="2600" kern="1200" dirty="0">
            <a:latin typeface="Georgia" panose="02040502050405020303" pitchFamily="18" charset="0"/>
          </a:endParaRPr>
        </a:p>
      </dsp:txBody>
      <dsp:txXfrm>
        <a:off x="270170" y="0"/>
        <a:ext cx="8873830" cy="5403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89BA1-E32B-47D5-92DA-9488EDB381C4}">
      <dsp:nvSpPr>
        <dsp:cNvPr id="0" name=""/>
        <dsp:cNvSpPr/>
      </dsp:nvSpPr>
      <dsp:spPr>
        <a:xfrm>
          <a:off x="1280055" y="3064"/>
          <a:ext cx="3034545" cy="1517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Georgia" panose="02040502050405020303" pitchFamily="18" charset="0"/>
            </a:rPr>
            <a:t>Lease Agreement Management:</a:t>
          </a:r>
          <a:endParaRPr lang="en-IN" sz="1800" kern="1200" dirty="0">
            <a:latin typeface="Georgia" panose="02040502050405020303" pitchFamily="18" charset="0"/>
          </a:endParaRPr>
        </a:p>
      </dsp:txBody>
      <dsp:txXfrm>
        <a:off x="1324494" y="47503"/>
        <a:ext cx="2945667" cy="1428394"/>
      </dsp:txXfrm>
    </dsp:sp>
    <dsp:sp modelId="{0CD8CD02-B6D8-4621-A4AF-8A5D19B36385}">
      <dsp:nvSpPr>
        <dsp:cNvPr id="0" name=""/>
        <dsp:cNvSpPr/>
      </dsp:nvSpPr>
      <dsp:spPr>
        <a:xfrm>
          <a:off x="1583510" y="1520336"/>
          <a:ext cx="303454" cy="1137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954"/>
              </a:lnTo>
              <a:lnTo>
                <a:pt x="303454" y="11379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098E-62A2-43D0-BD43-DB58AEF09707}">
      <dsp:nvSpPr>
        <dsp:cNvPr id="0" name=""/>
        <dsp:cNvSpPr/>
      </dsp:nvSpPr>
      <dsp:spPr>
        <a:xfrm>
          <a:off x="1886964" y="1899655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Georgia" panose="02040502050405020303" pitchFamily="18" charset="0"/>
            </a:rPr>
            <a:t>Provides tools for creating, editing, and managing lease agreements.</a:t>
          </a:r>
        </a:p>
      </dsp:txBody>
      <dsp:txXfrm>
        <a:off x="1931403" y="1944094"/>
        <a:ext cx="2338758" cy="1428394"/>
      </dsp:txXfrm>
    </dsp:sp>
    <dsp:sp modelId="{B2B3E1C8-1E28-4372-AB0F-44A80C364369}">
      <dsp:nvSpPr>
        <dsp:cNvPr id="0" name=""/>
        <dsp:cNvSpPr/>
      </dsp:nvSpPr>
      <dsp:spPr>
        <a:xfrm>
          <a:off x="1583510" y="1520336"/>
          <a:ext cx="303454" cy="3034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4545"/>
              </a:lnTo>
              <a:lnTo>
                <a:pt x="303454" y="30345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E8F7F-8669-4807-8A87-E53F5B8B1A3F}">
      <dsp:nvSpPr>
        <dsp:cNvPr id="0" name=""/>
        <dsp:cNvSpPr/>
      </dsp:nvSpPr>
      <dsp:spPr>
        <a:xfrm>
          <a:off x="1886964" y="3796246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2507"/>
              <a:satOff val="2748"/>
              <a:lumOff val="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Georgia" panose="02040502050405020303" pitchFamily="18" charset="0"/>
            </a:rPr>
            <a:t>Centralizes lease details for easy retrieval and tracking.</a:t>
          </a:r>
        </a:p>
      </dsp:txBody>
      <dsp:txXfrm>
        <a:off x="1931403" y="3840685"/>
        <a:ext cx="2338758" cy="1428394"/>
      </dsp:txXfrm>
    </dsp:sp>
    <dsp:sp modelId="{ECF0790D-1287-4387-995C-FFC7C4B39803}">
      <dsp:nvSpPr>
        <dsp:cNvPr id="0" name=""/>
        <dsp:cNvSpPr/>
      </dsp:nvSpPr>
      <dsp:spPr>
        <a:xfrm>
          <a:off x="5073237" y="3064"/>
          <a:ext cx="3034545" cy="1517272"/>
        </a:xfrm>
        <a:prstGeom prst="roundRect">
          <a:avLst>
            <a:gd name="adj" fmla="val 10000"/>
          </a:avLst>
        </a:prstGeom>
        <a:solidFill>
          <a:schemeClr val="accent2">
            <a:hueOff val="-907522"/>
            <a:satOff val="8243"/>
            <a:lumOff val="2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1" i="0" kern="1200" dirty="0">
              <a:latin typeface="Georgia" panose="02040502050405020303" pitchFamily="18" charset="0"/>
            </a:rPr>
            <a:t>Document Storage and Retrieval:</a:t>
          </a:r>
          <a:endParaRPr lang="en-IN" sz="1800" b="0" i="0" kern="1200" dirty="0">
            <a:latin typeface="Georgia" panose="02040502050405020303" pitchFamily="18" charset="0"/>
          </a:endParaRPr>
        </a:p>
      </dsp:txBody>
      <dsp:txXfrm>
        <a:off x="5117676" y="47503"/>
        <a:ext cx="2945667" cy="1428394"/>
      </dsp:txXfrm>
    </dsp:sp>
    <dsp:sp modelId="{68807A23-75FC-4DBD-9D09-158F6C5BC996}">
      <dsp:nvSpPr>
        <dsp:cNvPr id="0" name=""/>
        <dsp:cNvSpPr/>
      </dsp:nvSpPr>
      <dsp:spPr>
        <a:xfrm>
          <a:off x="5376692" y="1520336"/>
          <a:ext cx="303454" cy="1137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954"/>
              </a:lnTo>
              <a:lnTo>
                <a:pt x="303454" y="11379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A3B17-A372-4B83-9FEF-1C3C20DABBCD}">
      <dsp:nvSpPr>
        <dsp:cNvPr id="0" name=""/>
        <dsp:cNvSpPr/>
      </dsp:nvSpPr>
      <dsp:spPr>
        <a:xfrm>
          <a:off x="5680146" y="1899655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05015"/>
              <a:satOff val="5495"/>
              <a:lumOff val="1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>
              <a:latin typeface="Georgia" panose="02040502050405020303" pitchFamily="18" charset="0"/>
            </a:rPr>
            <a:t>Offers a centralized repository for storing lease-related documents.</a:t>
          </a:r>
        </a:p>
      </dsp:txBody>
      <dsp:txXfrm>
        <a:off x="5724585" y="1944094"/>
        <a:ext cx="2338758" cy="1428394"/>
      </dsp:txXfrm>
    </dsp:sp>
    <dsp:sp modelId="{B6DEDE62-D07F-43D5-A77F-C33EC4C3DA01}">
      <dsp:nvSpPr>
        <dsp:cNvPr id="0" name=""/>
        <dsp:cNvSpPr/>
      </dsp:nvSpPr>
      <dsp:spPr>
        <a:xfrm>
          <a:off x="5376692" y="1520336"/>
          <a:ext cx="303454" cy="3034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4545"/>
              </a:lnTo>
              <a:lnTo>
                <a:pt x="303454" y="30345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7E155-165A-40EC-AE35-91D9DCA67A9B}">
      <dsp:nvSpPr>
        <dsp:cNvPr id="0" name=""/>
        <dsp:cNvSpPr/>
      </dsp:nvSpPr>
      <dsp:spPr>
        <a:xfrm>
          <a:off x="5680146" y="3796246"/>
          <a:ext cx="2427636" cy="151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7522"/>
              <a:satOff val="8243"/>
              <a:lumOff val="2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Georgia" panose="02040502050405020303" pitchFamily="18" charset="0"/>
            </a:rPr>
            <a:t>Facilitates easy access to important lease information for all parties involved.</a:t>
          </a:r>
        </a:p>
      </dsp:txBody>
      <dsp:txXfrm>
        <a:off x="5724585" y="3840685"/>
        <a:ext cx="2338758" cy="1428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6042-E963-4B87-AE34-D269CFF38EA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02CFA-83C0-4004-AEAE-ECAA13B7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E9B9-92C1-A296-986E-C6A3935C4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E5CDA-3B99-6C85-6076-3BD7DD60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FD5C-1088-D50D-C3CC-76F1881A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A904-81D8-4A4B-2B80-9D642B42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A4E2-57D1-C8E7-0A94-08B6286E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EC8A-9BC7-B49C-E3CE-3834DF64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1FBE9-9487-75C0-8807-8A0B33839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DF3C-5203-C9A4-5159-37CBFB0C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A7E0-901E-F95E-F9AE-826017C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81BE-C8E2-5639-5D10-88DCCF57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A7C88-30A0-4A74-1B88-B0D2A7E3D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EB964-A91F-D935-3E90-636111D9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DDAB-96EB-CAFE-DA4B-0E41BFC1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C97-BA75-5F7A-E70D-A6326743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742AB-F26C-928D-4D37-C4D87C6E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F8C4-50CB-C963-9C10-EE4DD0A5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DA65-5516-E7C4-2EBD-9B32BD2F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08FB-6F0D-CD6F-4F34-0CCDFD07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656D-6923-FA03-F6A8-C70BE51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C3D8-EBDE-0424-39D3-7B32F22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C2C3-2B47-A8BC-0C8B-9C834E13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CB2B-C5CA-8BFA-D0F0-6DECA4F9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EA04-C9A2-64E8-D528-8675950D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C0EF-C1D9-A5DD-D955-F9087A3D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7029-4532-CA6E-C4D9-73E1EA53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5C46-9B9E-F54B-5E32-4CD28434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65DC-B4B1-E20D-4559-AF3CA925B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52A7-4A29-C407-7801-4174E10F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4EC7-DE7E-1A74-80F6-4FF119F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1863-8A59-CDCA-4C88-65F01916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8163-ADDD-2808-B0D9-E1B87D1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D26-ED25-4BF7-88C4-8E8F1F6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50CF7-EBFE-B482-1ED1-9648764D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3872D-9D56-865F-BC22-3DCE017F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2782E-673B-32B0-0D8D-91C131C4F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35986-4D7E-3771-8FEC-DF08D3DF5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C8BD8-8D43-DF0B-C42E-09C867D1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BA350-07BF-F82A-FFE0-F462618C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CE337-5CBF-24E1-AE98-EEB1C218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7295-701F-976D-CF90-DF2D2901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936E6-7649-3F7D-64D6-07C8D9FE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28562-18C4-6ABF-DD8E-AAD7951D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057B-C764-12F2-3B9B-179D7AB2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6AA26-D411-B452-B4F5-2387C3C8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79B4C-26B7-6C05-F0E3-5FBC04B2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F4D7-2158-68AD-EDCD-73A30E1A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0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8460-2604-DE2E-0FB5-F9502B9B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04B8-2267-E987-C2B4-1E941923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701A-7D2E-EFEB-8B9E-ECCC2FB7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934EB-F2F1-D3C4-83A9-24B1946D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78B3C-B883-872C-0FDB-070E2AB3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254F-ACC1-EC8E-F1B9-E5C76F75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FA86-46C2-657F-4028-FD8B1025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CB9D6-0FDD-C16F-D7C2-A82D5AF2C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786FA-191E-F324-14A0-D0DAF5FA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E76B2-3AFA-F5B9-A65B-E6FAB8F5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9355-C7FE-6DB0-AA94-592E7F4E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84C87-AF37-420A-B5AB-A1CA02CF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03F66-7A39-3522-178F-FA1E79B3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8510B-8598-A245-CCF6-8169A69CF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9855-50BD-1904-D41A-452CC3671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EE38-9E81-41F0-BE4C-EDE27C3EE85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B99D-0D18-49D6-92D0-7BE2BE121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3FD9-0A6C-56DD-43D5-FAE825704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200E-8AFE-4C60-AF80-DD9FF412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3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 /><Relationship Id="rId3" Type="http://schemas.openxmlformats.org/officeDocument/2006/relationships/diagramLayout" Target="../diagrams/layout3.xml" /><Relationship Id="rId7" Type="http://schemas.openxmlformats.org/officeDocument/2006/relationships/diagramData" Target="../diagrams/data4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3.xml" /><Relationship Id="rId11" Type="http://schemas.microsoft.com/office/2007/relationships/diagramDrawing" Target="../diagrams/drawing4.xml" /><Relationship Id="rId5" Type="http://schemas.openxmlformats.org/officeDocument/2006/relationships/diagramColors" Target="../diagrams/colors3.xml" /><Relationship Id="rId10" Type="http://schemas.openxmlformats.org/officeDocument/2006/relationships/diagramColors" Target="../diagrams/colors4.xml" /><Relationship Id="rId4" Type="http://schemas.openxmlformats.org/officeDocument/2006/relationships/diagramQuickStyle" Target="../diagrams/quickStyle3.xml" /><Relationship Id="rId9" Type="http://schemas.openxmlformats.org/officeDocument/2006/relationships/diagramQuickStyle" Target="../diagrams/quickStyle4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 /><Relationship Id="rId3" Type="http://schemas.openxmlformats.org/officeDocument/2006/relationships/diagramLayout" Target="../diagrams/layout5.xml" /><Relationship Id="rId7" Type="http://schemas.openxmlformats.org/officeDocument/2006/relationships/diagramData" Target="../diagrams/data6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5.xml" /><Relationship Id="rId11" Type="http://schemas.microsoft.com/office/2007/relationships/diagramDrawing" Target="../diagrams/drawing6.xml" /><Relationship Id="rId5" Type="http://schemas.openxmlformats.org/officeDocument/2006/relationships/diagramColors" Target="../diagrams/colors5.xml" /><Relationship Id="rId10" Type="http://schemas.openxmlformats.org/officeDocument/2006/relationships/diagramColors" Target="../diagrams/colors6.xml" /><Relationship Id="rId4" Type="http://schemas.openxmlformats.org/officeDocument/2006/relationships/diagramQuickStyle" Target="../diagrams/quickStyle5.xml" /><Relationship Id="rId9" Type="http://schemas.openxmlformats.org/officeDocument/2006/relationships/diagramQuickStyle" Target="../diagrams/quickStyle6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 /><Relationship Id="rId3" Type="http://schemas.openxmlformats.org/officeDocument/2006/relationships/diagramLayout" Target="../diagrams/layout7.xml" /><Relationship Id="rId7" Type="http://schemas.openxmlformats.org/officeDocument/2006/relationships/diagramData" Target="../diagrams/data8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7.xml" /><Relationship Id="rId11" Type="http://schemas.microsoft.com/office/2007/relationships/diagramDrawing" Target="../diagrams/drawing8.xml" /><Relationship Id="rId5" Type="http://schemas.openxmlformats.org/officeDocument/2006/relationships/diagramColors" Target="../diagrams/colors7.xml" /><Relationship Id="rId10" Type="http://schemas.openxmlformats.org/officeDocument/2006/relationships/diagramColors" Target="../diagrams/colors8.xml" /><Relationship Id="rId4" Type="http://schemas.openxmlformats.org/officeDocument/2006/relationships/diagramQuickStyle" Target="../diagrams/quickStyle7.xml" /><Relationship Id="rId9" Type="http://schemas.openxmlformats.org/officeDocument/2006/relationships/diagramQuickStyle" Target="../diagrams/quickStyle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CA5AD6-1917-9230-C5AE-10A5B9B7136C}"/>
              </a:ext>
            </a:extLst>
          </p:cNvPr>
          <p:cNvSpPr txBox="1"/>
          <p:nvPr/>
        </p:nvSpPr>
        <p:spPr>
          <a:xfrm>
            <a:off x="1003488" y="4963102"/>
            <a:ext cx="101850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effectLst/>
                <a:latin typeface="Lora" pitchFamily="2" charset="0"/>
              </a:rPr>
              <a:t>Renty.com</a:t>
            </a:r>
            <a:endParaRPr lang="en-US" sz="4400" b="1" dirty="0">
              <a:latin typeface="Lora" pitchFamily="2" charset="0"/>
            </a:endParaRPr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CDFFBA64-21D4-8F95-526A-2125FC4E6642}"/>
              </a:ext>
            </a:extLst>
          </p:cNvPr>
          <p:cNvGrpSpPr/>
          <p:nvPr/>
        </p:nvGrpSpPr>
        <p:grpSpPr>
          <a:xfrm>
            <a:off x="0" y="136525"/>
            <a:ext cx="12192000" cy="3678042"/>
            <a:chOff x="247832" y="891267"/>
            <a:chExt cx="11231880" cy="3388396"/>
          </a:xfrm>
        </p:grpSpPr>
        <p:sp>
          <p:nvSpPr>
            <p:cNvPr id="2" name="Rectangle: Rounded Corners 4">
              <a:extLst>
                <a:ext uri="{FF2B5EF4-FFF2-40B4-BE49-F238E27FC236}">
                  <a16:creationId xmlns:a16="http://schemas.microsoft.com/office/drawing/2014/main" id="{0CF8CF5B-9BF3-8950-8FAA-F0FBA994654F}"/>
                </a:ext>
              </a:extLst>
            </p:cNvPr>
            <p:cNvSpPr/>
            <p:nvPr/>
          </p:nvSpPr>
          <p:spPr>
            <a:xfrm>
              <a:off x="247832" y="3996714"/>
              <a:ext cx="11231880" cy="28294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1980389-27EE-11BC-9459-485455AF21A5}"/>
                </a:ext>
              </a:extLst>
            </p:cNvPr>
            <p:cNvGrpSpPr/>
            <p:nvPr/>
          </p:nvGrpSpPr>
          <p:grpSpPr>
            <a:xfrm>
              <a:off x="2320472" y="891267"/>
              <a:ext cx="7086600" cy="3112278"/>
              <a:chOff x="2552700" y="1229091"/>
              <a:chExt cx="7086600" cy="311227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F1661DF-6B0C-2A14-27D0-23E8F9995EFC}"/>
                  </a:ext>
                </a:extLst>
              </p:cNvPr>
              <p:cNvGrpSpPr/>
              <p:nvPr/>
            </p:nvGrpSpPr>
            <p:grpSpPr>
              <a:xfrm>
                <a:off x="8609306" y="3534317"/>
                <a:ext cx="1029994" cy="807052"/>
                <a:chOff x="9585326" y="3497263"/>
                <a:chExt cx="1100137" cy="862013"/>
              </a:xfrm>
            </p:grpSpPr>
            <p:sp>
              <p:nvSpPr>
                <p:cNvPr id="605" name="Freeform 5">
                  <a:extLst>
                    <a:ext uri="{FF2B5EF4-FFF2-40B4-BE49-F238E27FC236}">
                      <a16:creationId xmlns:a16="http://schemas.microsoft.com/office/drawing/2014/main" id="{850027BC-8440-9210-B602-C75C2C8F03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58351" y="3903663"/>
                  <a:ext cx="566738" cy="455613"/>
                </a:xfrm>
                <a:custGeom>
                  <a:avLst/>
                  <a:gdLst>
                    <a:gd name="T0" fmla="*/ 62 w 70"/>
                    <a:gd name="T1" fmla="*/ 56 h 56"/>
                    <a:gd name="T2" fmla="*/ 0 w 70"/>
                    <a:gd name="T3" fmla="*/ 56 h 56"/>
                    <a:gd name="T4" fmla="*/ 0 w 70"/>
                    <a:gd name="T5" fmla="*/ 3 h 56"/>
                    <a:gd name="T6" fmla="*/ 1 w 70"/>
                    <a:gd name="T7" fmla="*/ 3 h 56"/>
                    <a:gd name="T8" fmla="*/ 14 w 70"/>
                    <a:gd name="T9" fmla="*/ 0 h 56"/>
                    <a:gd name="T10" fmla="*/ 29 w 70"/>
                    <a:gd name="T11" fmla="*/ 3 h 56"/>
                    <a:gd name="T12" fmla="*/ 65 w 70"/>
                    <a:gd name="T13" fmla="*/ 28 h 56"/>
                    <a:gd name="T14" fmla="*/ 62 w 70"/>
                    <a:gd name="T1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56">
                      <a:moveTo>
                        <a:pt x="62" y="56"/>
                      </a:move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1"/>
                        <a:pt x="9" y="0"/>
                        <a:pt x="14" y="0"/>
                      </a:cubicBezTo>
                      <a:cubicBezTo>
                        <a:pt x="19" y="0"/>
                        <a:pt x="24" y="1"/>
                        <a:pt x="29" y="3"/>
                      </a:cubicBezTo>
                      <a:cubicBezTo>
                        <a:pt x="43" y="7"/>
                        <a:pt x="57" y="15"/>
                        <a:pt x="65" y="28"/>
                      </a:cubicBezTo>
                      <a:cubicBezTo>
                        <a:pt x="70" y="37"/>
                        <a:pt x="68" y="48"/>
                        <a:pt x="62" y="56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6" name="Freeform 232">
                  <a:extLst>
                    <a:ext uri="{FF2B5EF4-FFF2-40B4-BE49-F238E27FC236}">
                      <a16:creationId xmlns:a16="http://schemas.microsoft.com/office/drawing/2014/main" id="{39A78B26-6431-3BBE-114B-401390749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85326" y="3497263"/>
                  <a:ext cx="7938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DFF1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7" name="Freeform 233">
                  <a:extLst>
                    <a:ext uri="{FF2B5EF4-FFF2-40B4-BE49-F238E27FC236}">
                      <a16:creationId xmlns:a16="http://schemas.microsoft.com/office/drawing/2014/main" id="{7B245168-6729-F470-A49B-38BD898AD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85326" y="3497263"/>
                  <a:ext cx="7938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8" name="Freeform 566">
                  <a:extLst>
                    <a:ext uri="{FF2B5EF4-FFF2-40B4-BE49-F238E27FC236}">
                      <a16:creationId xmlns:a16="http://schemas.microsoft.com/office/drawing/2014/main" id="{4544B381-3F37-AF2D-251C-C4DC805F5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3571875"/>
                  <a:ext cx="768350" cy="665163"/>
                </a:xfrm>
                <a:custGeom>
                  <a:avLst/>
                  <a:gdLst>
                    <a:gd name="T0" fmla="*/ 39 w 95"/>
                    <a:gd name="T1" fmla="*/ 81 h 82"/>
                    <a:gd name="T2" fmla="*/ 26 w 95"/>
                    <a:gd name="T3" fmla="*/ 75 h 82"/>
                    <a:gd name="T4" fmla="*/ 19 w 95"/>
                    <a:gd name="T5" fmla="*/ 59 h 82"/>
                    <a:gd name="T6" fmla="*/ 0 w 95"/>
                    <a:gd name="T7" fmla="*/ 44 h 82"/>
                    <a:gd name="T8" fmla="*/ 6 w 95"/>
                    <a:gd name="T9" fmla="*/ 33 h 82"/>
                    <a:gd name="T10" fmla="*/ 17 w 95"/>
                    <a:gd name="T11" fmla="*/ 26 h 82"/>
                    <a:gd name="T12" fmla="*/ 32 w 95"/>
                    <a:gd name="T13" fmla="*/ 6 h 82"/>
                    <a:gd name="T14" fmla="*/ 64 w 95"/>
                    <a:gd name="T15" fmla="*/ 7 h 82"/>
                    <a:gd name="T16" fmla="*/ 84 w 95"/>
                    <a:gd name="T17" fmla="*/ 17 h 82"/>
                    <a:gd name="T18" fmla="*/ 91 w 95"/>
                    <a:gd name="T19" fmla="*/ 37 h 82"/>
                    <a:gd name="T20" fmla="*/ 88 w 95"/>
                    <a:gd name="T21" fmla="*/ 46 h 82"/>
                    <a:gd name="T22" fmla="*/ 92 w 95"/>
                    <a:gd name="T23" fmla="*/ 55 h 82"/>
                    <a:gd name="T24" fmla="*/ 81 w 95"/>
                    <a:gd name="T25" fmla="*/ 76 h 82"/>
                    <a:gd name="T26" fmla="*/ 58 w 95"/>
                    <a:gd name="T27" fmla="*/ 78 h 82"/>
                    <a:gd name="T28" fmla="*/ 39 w 95"/>
                    <a:gd name="T29" fmla="*/ 8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5" h="82">
                      <a:moveTo>
                        <a:pt x="39" y="81"/>
                      </a:moveTo>
                      <a:cubicBezTo>
                        <a:pt x="34" y="81"/>
                        <a:pt x="29" y="79"/>
                        <a:pt x="26" y="75"/>
                      </a:cubicBezTo>
                      <a:cubicBezTo>
                        <a:pt x="23" y="70"/>
                        <a:pt x="23" y="64"/>
                        <a:pt x="19" y="59"/>
                      </a:cubicBezTo>
                      <a:cubicBezTo>
                        <a:pt x="14" y="53"/>
                        <a:pt x="2" y="52"/>
                        <a:pt x="0" y="44"/>
                      </a:cubicBezTo>
                      <a:cubicBezTo>
                        <a:pt x="0" y="40"/>
                        <a:pt x="3" y="36"/>
                        <a:pt x="6" y="33"/>
                      </a:cubicBezTo>
                      <a:cubicBezTo>
                        <a:pt x="9" y="31"/>
                        <a:pt x="14" y="29"/>
                        <a:pt x="17" y="26"/>
                      </a:cubicBezTo>
                      <a:cubicBezTo>
                        <a:pt x="23" y="20"/>
                        <a:pt x="25" y="11"/>
                        <a:pt x="32" y="6"/>
                      </a:cubicBezTo>
                      <a:cubicBezTo>
                        <a:pt x="41" y="0"/>
                        <a:pt x="54" y="3"/>
                        <a:pt x="64" y="7"/>
                      </a:cubicBezTo>
                      <a:cubicBezTo>
                        <a:pt x="71" y="10"/>
                        <a:pt x="78" y="12"/>
                        <a:pt x="84" y="17"/>
                      </a:cubicBezTo>
                      <a:cubicBezTo>
                        <a:pt x="89" y="22"/>
                        <a:pt x="93" y="30"/>
                        <a:pt x="91" y="37"/>
                      </a:cubicBezTo>
                      <a:cubicBezTo>
                        <a:pt x="90" y="40"/>
                        <a:pt x="88" y="43"/>
                        <a:pt x="88" y="46"/>
                      </a:cubicBezTo>
                      <a:cubicBezTo>
                        <a:pt x="88" y="49"/>
                        <a:pt x="91" y="52"/>
                        <a:pt x="92" y="55"/>
                      </a:cubicBezTo>
                      <a:cubicBezTo>
                        <a:pt x="95" y="63"/>
                        <a:pt x="89" y="73"/>
                        <a:pt x="81" y="76"/>
                      </a:cubicBezTo>
                      <a:cubicBezTo>
                        <a:pt x="73" y="80"/>
                        <a:pt x="66" y="78"/>
                        <a:pt x="58" y="78"/>
                      </a:cubicBezTo>
                      <a:cubicBezTo>
                        <a:pt x="51" y="79"/>
                        <a:pt x="46" y="82"/>
                        <a:pt x="39" y="8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9" name="Freeform 567">
                  <a:extLst>
                    <a:ext uri="{FF2B5EF4-FFF2-40B4-BE49-F238E27FC236}">
                      <a16:creationId xmlns:a16="http://schemas.microsoft.com/office/drawing/2014/main" id="{E99C8903-4FB7-7F3B-E21E-70D9810238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3025" y="3709988"/>
                  <a:ext cx="209550" cy="649288"/>
                </a:xfrm>
                <a:custGeom>
                  <a:avLst/>
                  <a:gdLst>
                    <a:gd name="T0" fmla="*/ 132 w 132"/>
                    <a:gd name="T1" fmla="*/ 189 h 409"/>
                    <a:gd name="T2" fmla="*/ 127 w 132"/>
                    <a:gd name="T3" fmla="*/ 184 h 409"/>
                    <a:gd name="T4" fmla="*/ 71 w 132"/>
                    <a:gd name="T5" fmla="*/ 250 h 409"/>
                    <a:gd name="T6" fmla="*/ 71 w 132"/>
                    <a:gd name="T7" fmla="*/ 0 h 409"/>
                    <a:gd name="T8" fmla="*/ 61 w 132"/>
                    <a:gd name="T9" fmla="*/ 0 h 409"/>
                    <a:gd name="T10" fmla="*/ 61 w 132"/>
                    <a:gd name="T11" fmla="*/ 153 h 409"/>
                    <a:gd name="T12" fmla="*/ 10 w 132"/>
                    <a:gd name="T13" fmla="*/ 81 h 409"/>
                    <a:gd name="T14" fmla="*/ 0 w 132"/>
                    <a:gd name="T15" fmla="*/ 92 h 409"/>
                    <a:gd name="T16" fmla="*/ 61 w 132"/>
                    <a:gd name="T17" fmla="*/ 169 h 409"/>
                    <a:gd name="T18" fmla="*/ 61 w 132"/>
                    <a:gd name="T19" fmla="*/ 409 h 409"/>
                    <a:gd name="T20" fmla="*/ 71 w 132"/>
                    <a:gd name="T21" fmla="*/ 409 h 409"/>
                    <a:gd name="T22" fmla="*/ 71 w 132"/>
                    <a:gd name="T23" fmla="*/ 266 h 409"/>
                    <a:gd name="T24" fmla="*/ 132 w 132"/>
                    <a:gd name="T25" fmla="*/ 189 h 409"/>
                    <a:gd name="T26" fmla="*/ 132 w 132"/>
                    <a:gd name="T27" fmla="*/ 189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2" h="409">
                      <a:moveTo>
                        <a:pt x="132" y="189"/>
                      </a:moveTo>
                      <a:lnTo>
                        <a:pt x="127" y="184"/>
                      </a:lnTo>
                      <a:lnTo>
                        <a:pt x="71" y="250"/>
                      </a:lnTo>
                      <a:lnTo>
                        <a:pt x="71" y="0"/>
                      </a:lnTo>
                      <a:lnTo>
                        <a:pt x="61" y="0"/>
                      </a:lnTo>
                      <a:lnTo>
                        <a:pt x="61" y="153"/>
                      </a:lnTo>
                      <a:lnTo>
                        <a:pt x="10" y="81"/>
                      </a:lnTo>
                      <a:lnTo>
                        <a:pt x="0" y="92"/>
                      </a:lnTo>
                      <a:lnTo>
                        <a:pt x="61" y="169"/>
                      </a:lnTo>
                      <a:lnTo>
                        <a:pt x="61" y="409"/>
                      </a:lnTo>
                      <a:lnTo>
                        <a:pt x="71" y="409"/>
                      </a:lnTo>
                      <a:lnTo>
                        <a:pt x="71" y="266"/>
                      </a:lnTo>
                      <a:lnTo>
                        <a:pt x="132" y="189"/>
                      </a:lnTo>
                      <a:lnTo>
                        <a:pt x="132" y="189"/>
                      </a:lnTo>
                      <a:close/>
                    </a:path>
                  </a:pathLst>
                </a:custGeom>
                <a:solidFill>
                  <a:srgbClr val="1952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C99A9C95-C502-A05E-7A2C-15F510DB2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166" y="3344072"/>
                <a:ext cx="697067" cy="821915"/>
              </a:xfrm>
              <a:custGeom>
                <a:avLst/>
                <a:gdLst>
                  <a:gd name="T0" fmla="*/ 30 w 92"/>
                  <a:gd name="T1" fmla="*/ 104 h 108"/>
                  <a:gd name="T2" fmla="*/ 17 w 92"/>
                  <a:gd name="T3" fmla="*/ 91 h 108"/>
                  <a:gd name="T4" fmla="*/ 16 w 92"/>
                  <a:gd name="T5" fmla="*/ 77 h 108"/>
                  <a:gd name="T6" fmla="*/ 8 w 92"/>
                  <a:gd name="T7" fmla="*/ 68 h 108"/>
                  <a:gd name="T8" fmla="*/ 13 w 92"/>
                  <a:gd name="T9" fmla="*/ 37 h 108"/>
                  <a:gd name="T10" fmla="*/ 29 w 92"/>
                  <a:gd name="T11" fmla="*/ 29 h 108"/>
                  <a:gd name="T12" fmla="*/ 36 w 92"/>
                  <a:gd name="T13" fmla="*/ 13 h 108"/>
                  <a:gd name="T14" fmla="*/ 54 w 92"/>
                  <a:gd name="T15" fmla="*/ 0 h 108"/>
                  <a:gd name="T16" fmla="*/ 71 w 92"/>
                  <a:gd name="T17" fmla="*/ 13 h 108"/>
                  <a:gd name="T18" fmla="*/ 71 w 92"/>
                  <a:gd name="T19" fmla="*/ 24 h 108"/>
                  <a:gd name="T20" fmla="*/ 83 w 92"/>
                  <a:gd name="T21" fmla="*/ 41 h 108"/>
                  <a:gd name="T22" fmla="*/ 90 w 92"/>
                  <a:gd name="T23" fmla="*/ 60 h 108"/>
                  <a:gd name="T24" fmla="*/ 84 w 92"/>
                  <a:gd name="T25" fmla="*/ 74 h 108"/>
                  <a:gd name="T26" fmla="*/ 88 w 92"/>
                  <a:gd name="T27" fmla="*/ 86 h 108"/>
                  <a:gd name="T28" fmla="*/ 74 w 92"/>
                  <a:gd name="T29" fmla="*/ 106 h 108"/>
                  <a:gd name="T30" fmla="*/ 50 w 92"/>
                  <a:gd name="T31" fmla="*/ 106 h 108"/>
                  <a:gd name="T32" fmla="*/ 30 w 92"/>
                  <a:gd name="T33" fmla="*/ 10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" h="108">
                    <a:moveTo>
                      <a:pt x="30" y="104"/>
                    </a:moveTo>
                    <a:cubicBezTo>
                      <a:pt x="24" y="102"/>
                      <a:pt x="18" y="97"/>
                      <a:pt x="17" y="91"/>
                    </a:cubicBezTo>
                    <a:cubicBezTo>
                      <a:pt x="17" y="87"/>
                      <a:pt x="18" y="82"/>
                      <a:pt x="16" y="77"/>
                    </a:cubicBezTo>
                    <a:cubicBezTo>
                      <a:pt x="15" y="73"/>
                      <a:pt x="11" y="71"/>
                      <a:pt x="8" y="68"/>
                    </a:cubicBezTo>
                    <a:cubicBezTo>
                      <a:pt x="0" y="59"/>
                      <a:pt x="3" y="43"/>
                      <a:pt x="13" y="37"/>
                    </a:cubicBezTo>
                    <a:cubicBezTo>
                      <a:pt x="18" y="34"/>
                      <a:pt x="25" y="33"/>
                      <a:pt x="29" y="29"/>
                    </a:cubicBezTo>
                    <a:cubicBezTo>
                      <a:pt x="33" y="25"/>
                      <a:pt x="34" y="18"/>
                      <a:pt x="36" y="13"/>
                    </a:cubicBezTo>
                    <a:cubicBezTo>
                      <a:pt x="39" y="6"/>
                      <a:pt x="46" y="1"/>
                      <a:pt x="54" y="0"/>
                    </a:cubicBezTo>
                    <a:cubicBezTo>
                      <a:pt x="61" y="0"/>
                      <a:pt x="69" y="5"/>
                      <a:pt x="71" y="13"/>
                    </a:cubicBezTo>
                    <a:cubicBezTo>
                      <a:pt x="71" y="16"/>
                      <a:pt x="70" y="20"/>
                      <a:pt x="71" y="24"/>
                    </a:cubicBezTo>
                    <a:cubicBezTo>
                      <a:pt x="72" y="31"/>
                      <a:pt x="78" y="36"/>
                      <a:pt x="83" y="41"/>
                    </a:cubicBezTo>
                    <a:cubicBezTo>
                      <a:pt x="88" y="46"/>
                      <a:pt x="92" y="53"/>
                      <a:pt x="90" y="60"/>
                    </a:cubicBezTo>
                    <a:cubicBezTo>
                      <a:pt x="89" y="65"/>
                      <a:pt x="84" y="69"/>
                      <a:pt x="84" y="74"/>
                    </a:cubicBezTo>
                    <a:cubicBezTo>
                      <a:pt x="84" y="78"/>
                      <a:pt x="87" y="82"/>
                      <a:pt x="88" y="86"/>
                    </a:cubicBezTo>
                    <a:cubicBezTo>
                      <a:pt x="89" y="94"/>
                      <a:pt x="82" y="103"/>
                      <a:pt x="74" y="106"/>
                    </a:cubicBezTo>
                    <a:cubicBezTo>
                      <a:pt x="66" y="108"/>
                      <a:pt x="58" y="107"/>
                      <a:pt x="50" y="106"/>
                    </a:cubicBezTo>
                    <a:cubicBezTo>
                      <a:pt x="44" y="105"/>
                      <a:pt x="37" y="106"/>
                      <a:pt x="30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DC45E3A8-8034-DFED-5FD9-182BD8488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999" y="3641329"/>
                <a:ext cx="251182" cy="700040"/>
              </a:xfrm>
              <a:custGeom>
                <a:avLst/>
                <a:gdLst>
                  <a:gd name="T0" fmla="*/ 169 w 169"/>
                  <a:gd name="T1" fmla="*/ 77 h 471"/>
                  <a:gd name="T2" fmla="*/ 158 w 169"/>
                  <a:gd name="T3" fmla="*/ 67 h 471"/>
                  <a:gd name="T4" fmla="*/ 97 w 169"/>
                  <a:gd name="T5" fmla="*/ 128 h 471"/>
                  <a:gd name="T6" fmla="*/ 97 w 169"/>
                  <a:gd name="T7" fmla="*/ 0 h 471"/>
                  <a:gd name="T8" fmla="*/ 82 w 169"/>
                  <a:gd name="T9" fmla="*/ 0 h 471"/>
                  <a:gd name="T10" fmla="*/ 82 w 169"/>
                  <a:gd name="T11" fmla="*/ 261 h 471"/>
                  <a:gd name="T12" fmla="*/ 11 w 169"/>
                  <a:gd name="T13" fmla="*/ 159 h 471"/>
                  <a:gd name="T14" fmla="*/ 0 w 169"/>
                  <a:gd name="T15" fmla="*/ 164 h 471"/>
                  <a:gd name="T16" fmla="*/ 82 w 169"/>
                  <a:gd name="T17" fmla="*/ 287 h 471"/>
                  <a:gd name="T18" fmla="*/ 82 w 169"/>
                  <a:gd name="T19" fmla="*/ 471 h 471"/>
                  <a:gd name="T20" fmla="*/ 97 w 169"/>
                  <a:gd name="T21" fmla="*/ 471 h 471"/>
                  <a:gd name="T22" fmla="*/ 97 w 169"/>
                  <a:gd name="T23" fmla="*/ 149 h 471"/>
                  <a:gd name="T24" fmla="*/ 169 w 169"/>
                  <a:gd name="T25" fmla="*/ 77 h 471"/>
                  <a:gd name="T26" fmla="*/ 169 w 169"/>
                  <a:gd name="T27" fmla="*/ 77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9" h="471">
                    <a:moveTo>
                      <a:pt x="169" y="77"/>
                    </a:moveTo>
                    <a:lnTo>
                      <a:pt x="158" y="67"/>
                    </a:lnTo>
                    <a:lnTo>
                      <a:pt x="97" y="128"/>
                    </a:lnTo>
                    <a:lnTo>
                      <a:pt x="97" y="0"/>
                    </a:lnTo>
                    <a:lnTo>
                      <a:pt x="82" y="0"/>
                    </a:lnTo>
                    <a:lnTo>
                      <a:pt x="82" y="261"/>
                    </a:lnTo>
                    <a:lnTo>
                      <a:pt x="11" y="159"/>
                    </a:lnTo>
                    <a:lnTo>
                      <a:pt x="0" y="164"/>
                    </a:lnTo>
                    <a:lnTo>
                      <a:pt x="82" y="287"/>
                    </a:lnTo>
                    <a:lnTo>
                      <a:pt x="82" y="471"/>
                    </a:lnTo>
                    <a:lnTo>
                      <a:pt x="97" y="471"/>
                    </a:lnTo>
                    <a:lnTo>
                      <a:pt x="97" y="149"/>
                    </a:lnTo>
                    <a:lnTo>
                      <a:pt x="169" y="77"/>
                    </a:lnTo>
                    <a:lnTo>
                      <a:pt x="169" y="77"/>
                    </a:lnTo>
                    <a:close/>
                  </a:path>
                </a:pathLst>
              </a:custGeom>
              <a:solidFill>
                <a:srgbClr val="195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16E9FBD0-0695-0F74-767B-8F4758C44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413" y="3017090"/>
                <a:ext cx="1272258" cy="1324279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64DC964F-6B05-014F-339B-8BCF010D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413" y="3017090"/>
                <a:ext cx="1272258" cy="1324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10">
                <a:extLst>
                  <a:ext uri="{FF2B5EF4-FFF2-40B4-BE49-F238E27FC236}">
                    <a16:creationId xmlns:a16="http://schemas.microsoft.com/office/drawing/2014/main" id="{5D08A3D1-FB6F-934E-6C4D-EB9F09E40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672" y="3017090"/>
                <a:ext cx="514254" cy="1324279"/>
              </a:xfrm>
              <a:prstGeom prst="rect">
                <a:avLst/>
              </a:pr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11">
                <a:extLst>
                  <a:ext uri="{FF2B5EF4-FFF2-40B4-BE49-F238E27FC236}">
                    <a16:creationId xmlns:a16="http://schemas.microsoft.com/office/drawing/2014/main" id="{3C1B7339-289B-5C6A-D47B-89FCCB819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672" y="3017090"/>
                <a:ext cx="514254" cy="1324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23">
                <a:extLst>
                  <a:ext uri="{FF2B5EF4-FFF2-40B4-BE49-F238E27FC236}">
                    <a16:creationId xmlns:a16="http://schemas.microsoft.com/office/drawing/2014/main" id="{A2171DF7-2431-9BAE-D669-C15608E0B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672" y="3733479"/>
                <a:ext cx="416159" cy="12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24">
                <a:extLst>
                  <a:ext uri="{FF2B5EF4-FFF2-40B4-BE49-F238E27FC236}">
                    <a16:creationId xmlns:a16="http://schemas.microsoft.com/office/drawing/2014/main" id="{E8EBD657-7620-C931-BFDA-DC27BEE64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508" y="3138965"/>
                <a:ext cx="1174163" cy="121875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26">
                <a:extLst>
                  <a:ext uri="{FF2B5EF4-FFF2-40B4-BE49-F238E27FC236}">
                    <a16:creationId xmlns:a16="http://schemas.microsoft.com/office/drawing/2014/main" id="{7A43D48E-0B43-95FE-C0B6-5C6E4A565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671" y="3138965"/>
                <a:ext cx="416160" cy="121875"/>
              </a:xfrm>
              <a:prstGeom prst="rect">
                <a:avLst/>
              </a:prstGeom>
              <a:solidFill>
                <a:srgbClr val="6070B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27">
                <a:extLst>
                  <a:ext uri="{FF2B5EF4-FFF2-40B4-BE49-F238E27FC236}">
                    <a16:creationId xmlns:a16="http://schemas.microsoft.com/office/drawing/2014/main" id="{894AEB02-1942-46C2-A430-716D28735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672" y="3138965"/>
                <a:ext cx="416159" cy="121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28">
                <a:extLst>
                  <a:ext uri="{FF2B5EF4-FFF2-40B4-BE49-F238E27FC236}">
                    <a16:creationId xmlns:a16="http://schemas.microsoft.com/office/drawing/2014/main" id="{A76E66CC-792C-87C8-D0B9-04F03653C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508" y="3421359"/>
                <a:ext cx="1174164" cy="129307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29">
                <a:extLst>
                  <a:ext uri="{FF2B5EF4-FFF2-40B4-BE49-F238E27FC236}">
                    <a16:creationId xmlns:a16="http://schemas.microsoft.com/office/drawing/2014/main" id="{1A722379-0C7C-4C57-0117-66291E4FA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508" y="3421359"/>
                <a:ext cx="1174164" cy="129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30">
                <a:extLst>
                  <a:ext uri="{FF2B5EF4-FFF2-40B4-BE49-F238E27FC236}">
                    <a16:creationId xmlns:a16="http://schemas.microsoft.com/office/drawing/2014/main" id="{390A4643-63D2-F4DB-35C2-C6F222C29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672" y="3421359"/>
                <a:ext cx="416159" cy="129307"/>
              </a:xfrm>
              <a:prstGeom prst="rect">
                <a:avLst/>
              </a:prstGeom>
              <a:solidFill>
                <a:srgbClr val="6070B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1">
                <a:extLst>
                  <a:ext uri="{FF2B5EF4-FFF2-40B4-BE49-F238E27FC236}">
                    <a16:creationId xmlns:a16="http://schemas.microsoft.com/office/drawing/2014/main" id="{4D4BBE89-ACCA-03B7-43CE-7A0B1E272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672" y="3421359"/>
                <a:ext cx="416159" cy="129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2">
                <a:extLst>
                  <a:ext uri="{FF2B5EF4-FFF2-40B4-BE49-F238E27FC236}">
                    <a16:creationId xmlns:a16="http://schemas.microsoft.com/office/drawing/2014/main" id="{192BC697-898B-33EF-A7CC-BABBA7711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508" y="3709698"/>
                <a:ext cx="1174164" cy="121875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33">
                <a:extLst>
                  <a:ext uri="{FF2B5EF4-FFF2-40B4-BE49-F238E27FC236}">
                    <a16:creationId xmlns:a16="http://schemas.microsoft.com/office/drawing/2014/main" id="{1ADBA0EB-364B-0EBC-5785-B070CB3D1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508" y="3709698"/>
                <a:ext cx="1174164" cy="121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4">
                <a:extLst>
                  <a:ext uri="{FF2B5EF4-FFF2-40B4-BE49-F238E27FC236}">
                    <a16:creationId xmlns:a16="http://schemas.microsoft.com/office/drawing/2014/main" id="{A04B3C3B-021F-8A23-427C-479CF529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672" y="3709698"/>
                <a:ext cx="416159" cy="121875"/>
              </a:xfrm>
              <a:prstGeom prst="rect">
                <a:avLst/>
              </a:prstGeom>
              <a:solidFill>
                <a:srgbClr val="6070B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Rectangle 35">
                <a:extLst>
                  <a:ext uri="{FF2B5EF4-FFF2-40B4-BE49-F238E27FC236}">
                    <a16:creationId xmlns:a16="http://schemas.microsoft.com/office/drawing/2014/main" id="{667D71B0-88DB-BB07-6184-564954502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672" y="3709698"/>
                <a:ext cx="416159" cy="121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36">
                <a:extLst>
                  <a:ext uri="{FF2B5EF4-FFF2-40B4-BE49-F238E27FC236}">
                    <a16:creationId xmlns:a16="http://schemas.microsoft.com/office/drawing/2014/main" id="{1115E4AA-0604-EAC7-FCE6-34829F905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1273" y="3992092"/>
                <a:ext cx="112958" cy="349277"/>
              </a:xfrm>
              <a:custGeom>
                <a:avLst/>
                <a:gdLst>
                  <a:gd name="T0" fmla="*/ 7 w 15"/>
                  <a:gd name="T1" fmla="*/ 0 h 46"/>
                  <a:gd name="T2" fmla="*/ 7 w 15"/>
                  <a:gd name="T3" fmla="*/ 0 h 46"/>
                  <a:gd name="T4" fmla="*/ 0 w 15"/>
                  <a:gd name="T5" fmla="*/ 7 h 46"/>
                  <a:gd name="T6" fmla="*/ 0 w 15"/>
                  <a:gd name="T7" fmla="*/ 46 h 46"/>
                  <a:gd name="T8" fmla="*/ 15 w 15"/>
                  <a:gd name="T9" fmla="*/ 46 h 46"/>
                  <a:gd name="T10" fmla="*/ 15 w 15"/>
                  <a:gd name="T11" fmla="*/ 7 h 46"/>
                  <a:gd name="T12" fmla="*/ 7 w 15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6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7">
                <a:extLst>
                  <a:ext uri="{FF2B5EF4-FFF2-40B4-BE49-F238E27FC236}">
                    <a16:creationId xmlns:a16="http://schemas.microsoft.com/office/drawing/2014/main" id="{B770FBBC-7A3D-4883-B827-B6A81FADD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167" y="3992092"/>
                <a:ext cx="105527" cy="349277"/>
              </a:xfrm>
              <a:custGeom>
                <a:avLst/>
                <a:gdLst>
                  <a:gd name="T0" fmla="*/ 7 w 14"/>
                  <a:gd name="T1" fmla="*/ 0 h 46"/>
                  <a:gd name="T2" fmla="*/ 7 w 14"/>
                  <a:gd name="T3" fmla="*/ 0 h 46"/>
                  <a:gd name="T4" fmla="*/ 0 w 14"/>
                  <a:gd name="T5" fmla="*/ 7 h 46"/>
                  <a:gd name="T6" fmla="*/ 0 w 14"/>
                  <a:gd name="T7" fmla="*/ 46 h 46"/>
                  <a:gd name="T8" fmla="*/ 14 w 14"/>
                  <a:gd name="T9" fmla="*/ 46 h 46"/>
                  <a:gd name="T10" fmla="*/ 14 w 14"/>
                  <a:gd name="T11" fmla="*/ 7 h 46"/>
                  <a:gd name="T12" fmla="*/ 7 w 14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46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solidFill>
                <a:srgbClr val="2A55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8">
                <a:extLst>
                  <a:ext uri="{FF2B5EF4-FFF2-40B4-BE49-F238E27FC236}">
                    <a16:creationId xmlns:a16="http://schemas.microsoft.com/office/drawing/2014/main" id="{76A4637B-0E66-2950-B134-1AE5EA293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410" y="3992092"/>
                <a:ext cx="105527" cy="349277"/>
              </a:xfrm>
              <a:custGeom>
                <a:avLst/>
                <a:gdLst>
                  <a:gd name="T0" fmla="*/ 7 w 14"/>
                  <a:gd name="T1" fmla="*/ 0 h 46"/>
                  <a:gd name="T2" fmla="*/ 7 w 14"/>
                  <a:gd name="T3" fmla="*/ 0 h 46"/>
                  <a:gd name="T4" fmla="*/ 0 w 14"/>
                  <a:gd name="T5" fmla="*/ 7 h 46"/>
                  <a:gd name="T6" fmla="*/ 0 w 14"/>
                  <a:gd name="T7" fmla="*/ 46 h 46"/>
                  <a:gd name="T8" fmla="*/ 14 w 14"/>
                  <a:gd name="T9" fmla="*/ 46 h 46"/>
                  <a:gd name="T10" fmla="*/ 14 w 14"/>
                  <a:gd name="T11" fmla="*/ 7 h 46"/>
                  <a:gd name="T12" fmla="*/ 7 w 14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46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9">
                <a:extLst>
                  <a:ext uri="{FF2B5EF4-FFF2-40B4-BE49-F238E27FC236}">
                    <a16:creationId xmlns:a16="http://schemas.microsoft.com/office/drawing/2014/main" id="{E1CED596-8E5C-5B9F-38C6-1EC06C29A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873" y="3992092"/>
                <a:ext cx="112958" cy="349277"/>
              </a:xfrm>
              <a:custGeom>
                <a:avLst/>
                <a:gdLst>
                  <a:gd name="T0" fmla="*/ 7 w 15"/>
                  <a:gd name="T1" fmla="*/ 0 h 46"/>
                  <a:gd name="T2" fmla="*/ 7 w 15"/>
                  <a:gd name="T3" fmla="*/ 0 h 46"/>
                  <a:gd name="T4" fmla="*/ 0 w 15"/>
                  <a:gd name="T5" fmla="*/ 7 h 46"/>
                  <a:gd name="T6" fmla="*/ 0 w 15"/>
                  <a:gd name="T7" fmla="*/ 46 h 46"/>
                  <a:gd name="T8" fmla="*/ 15 w 15"/>
                  <a:gd name="T9" fmla="*/ 46 h 46"/>
                  <a:gd name="T10" fmla="*/ 15 w 15"/>
                  <a:gd name="T11" fmla="*/ 7 h 46"/>
                  <a:gd name="T12" fmla="*/ 7 w 15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6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40">
                <a:extLst>
                  <a:ext uri="{FF2B5EF4-FFF2-40B4-BE49-F238E27FC236}">
                    <a16:creationId xmlns:a16="http://schemas.microsoft.com/office/drawing/2014/main" id="{0ECAF78C-55ED-5018-A440-8D485D672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445" y="2797120"/>
                <a:ext cx="416159" cy="219970"/>
              </a:xfrm>
              <a:custGeom>
                <a:avLst/>
                <a:gdLst>
                  <a:gd name="T0" fmla="*/ 280 w 280"/>
                  <a:gd name="T1" fmla="*/ 0 h 148"/>
                  <a:gd name="T2" fmla="*/ 0 w 280"/>
                  <a:gd name="T3" fmla="*/ 0 h 148"/>
                  <a:gd name="T4" fmla="*/ 0 w 280"/>
                  <a:gd name="T5" fmla="*/ 148 h 148"/>
                  <a:gd name="T6" fmla="*/ 280 w 280"/>
                  <a:gd name="T7" fmla="*/ 148 h 148"/>
                  <a:gd name="T8" fmla="*/ 280 w 280"/>
                  <a:gd name="T9" fmla="*/ 0 h 148"/>
                  <a:gd name="T10" fmla="*/ 280 w 280"/>
                  <a:gd name="T1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48">
                    <a:moveTo>
                      <a:pt x="280" y="0"/>
                    </a:moveTo>
                    <a:lnTo>
                      <a:pt x="0" y="0"/>
                    </a:lnTo>
                    <a:lnTo>
                      <a:pt x="0" y="148"/>
                    </a:lnTo>
                    <a:lnTo>
                      <a:pt x="280" y="148"/>
                    </a:lnTo>
                    <a:lnTo>
                      <a:pt x="280" y="0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41">
                <a:extLst>
                  <a:ext uri="{FF2B5EF4-FFF2-40B4-BE49-F238E27FC236}">
                    <a16:creationId xmlns:a16="http://schemas.microsoft.com/office/drawing/2014/main" id="{747E900C-1C47-48ED-B986-D40332E1A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2604" y="2797120"/>
                <a:ext cx="144170" cy="219970"/>
              </a:xfrm>
              <a:custGeom>
                <a:avLst/>
                <a:gdLst>
                  <a:gd name="T0" fmla="*/ 97 w 97"/>
                  <a:gd name="T1" fmla="*/ 148 h 148"/>
                  <a:gd name="T2" fmla="*/ 0 w 97"/>
                  <a:gd name="T3" fmla="*/ 148 h 148"/>
                  <a:gd name="T4" fmla="*/ 0 w 97"/>
                  <a:gd name="T5" fmla="*/ 0 h 148"/>
                  <a:gd name="T6" fmla="*/ 97 w 97"/>
                  <a:gd name="T7" fmla="*/ 0 h 148"/>
                  <a:gd name="T8" fmla="*/ 97 w 97"/>
                  <a:gd name="T9" fmla="*/ 148 h 148"/>
                  <a:gd name="T10" fmla="*/ 97 w 97"/>
                  <a:gd name="T11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148">
                    <a:moveTo>
                      <a:pt x="97" y="148"/>
                    </a:moveTo>
                    <a:lnTo>
                      <a:pt x="0" y="148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97" y="148"/>
                    </a:lnTo>
                    <a:lnTo>
                      <a:pt x="97" y="148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42">
                <a:extLst>
                  <a:ext uri="{FF2B5EF4-FFF2-40B4-BE49-F238E27FC236}">
                    <a16:creationId xmlns:a16="http://schemas.microsoft.com/office/drawing/2014/main" id="{769DF021-BE14-8BEC-18CF-099C3644F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175" y="2797120"/>
                <a:ext cx="408728" cy="219970"/>
              </a:xfrm>
              <a:custGeom>
                <a:avLst/>
                <a:gdLst>
                  <a:gd name="T0" fmla="*/ 275 w 275"/>
                  <a:gd name="T1" fmla="*/ 0 h 148"/>
                  <a:gd name="T2" fmla="*/ 0 w 275"/>
                  <a:gd name="T3" fmla="*/ 0 h 148"/>
                  <a:gd name="T4" fmla="*/ 0 w 275"/>
                  <a:gd name="T5" fmla="*/ 148 h 148"/>
                  <a:gd name="T6" fmla="*/ 275 w 275"/>
                  <a:gd name="T7" fmla="*/ 148 h 148"/>
                  <a:gd name="T8" fmla="*/ 275 w 275"/>
                  <a:gd name="T9" fmla="*/ 0 h 148"/>
                  <a:gd name="T10" fmla="*/ 275 w 275"/>
                  <a:gd name="T1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" h="148">
                    <a:moveTo>
                      <a:pt x="275" y="0"/>
                    </a:moveTo>
                    <a:lnTo>
                      <a:pt x="0" y="0"/>
                    </a:lnTo>
                    <a:lnTo>
                      <a:pt x="0" y="148"/>
                    </a:lnTo>
                    <a:lnTo>
                      <a:pt x="275" y="148"/>
                    </a:lnTo>
                    <a:lnTo>
                      <a:pt x="275" y="0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43">
                <a:extLst>
                  <a:ext uri="{FF2B5EF4-FFF2-40B4-BE49-F238E27FC236}">
                    <a16:creationId xmlns:a16="http://schemas.microsoft.com/office/drawing/2014/main" id="{8F57D607-E95E-FFA2-E57D-7D5053064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2904" y="2797120"/>
                <a:ext cx="144170" cy="219970"/>
              </a:xfrm>
              <a:custGeom>
                <a:avLst/>
                <a:gdLst>
                  <a:gd name="T0" fmla="*/ 97 w 97"/>
                  <a:gd name="T1" fmla="*/ 148 h 148"/>
                  <a:gd name="T2" fmla="*/ 0 w 97"/>
                  <a:gd name="T3" fmla="*/ 148 h 148"/>
                  <a:gd name="T4" fmla="*/ 0 w 97"/>
                  <a:gd name="T5" fmla="*/ 0 h 148"/>
                  <a:gd name="T6" fmla="*/ 97 w 97"/>
                  <a:gd name="T7" fmla="*/ 0 h 148"/>
                  <a:gd name="T8" fmla="*/ 97 w 97"/>
                  <a:gd name="T9" fmla="*/ 148 h 148"/>
                  <a:gd name="T10" fmla="*/ 97 w 97"/>
                  <a:gd name="T11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148">
                    <a:moveTo>
                      <a:pt x="97" y="148"/>
                    </a:moveTo>
                    <a:lnTo>
                      <a:pt x="0" y="148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97" y="148"/>
                    </a:lnTo>
                    <a:lnTo>
                      <a:pt x="97" y="148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: Shape 955">
                <a:extLst>
                  <a:ext uri="{FF2B5EF4-FFF2-40B4-BE49-F238E27FC236}">
                    <a16:creationId xmlns:a16="http://schemas.microsoft.com/office/drawing/2014/main" id="{283E318A-78FB-2ACB-E984-09F9AF30F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801" y="4029250"/>
                <a:ext cx="576678" cy="312119"/>
              </a:xfrm>
              <a:custGeom>
                <a:avLst/>
                <a:gdLst>
                  <a:gd name="connsiteX0" fmla="*/ 0 w 615950"/>
                  <a:gd name="connsiteY0" fmla="*/ 0 h 333375"/>
                  <a:gd name="connsiteX1" fmla="*/ 307975 w 615950"/>
                  <a:gd name="connsiteY1" fmla="*/ 0 h 333375"/>
                  <a:gd name="connsiteX2" fmla="*/ 615950 w 615950"/>
                  <a:gd name="connsiteY2" fmla="*/ 0 h 333375"/>
                  <a:gd name="connsiteX3" fmla="*/ 615950 w 615950"/>
                  <a:gd name="connsiteY3" fmla="*/ 80963 h 333375"/>
                  <a:gd name="connsiteX4" fmla="*/ 412750 w 615950"/>
                  <a:gd name="connsiteY4" fmla="*/ 80963 h 333375"/>
                  <a:gd name="connsiteX5" fmla="*/ 412750 w 615950"/>
                  <a:gd name="connsiteY5" fmla="*/ 333375 h 333375"/>
                  <a:gd name="connsiteX6" fmla="*/ 307975 w 615950"/>
                  <a:gd name="connsiteY6" fmla="*/ 333375 h 333375"/>
                  <a:gd name="connsiteX7" fmla="*/ 307975 w 615950"/>
                  <a:gd name="connsiteY7" fmla="*/ 80963 h 333375"/>
                  <a:gd name="connsiteX8" fmla="*/ 104775 w 615950"/>
                  <a:gd name="connsiteY8" fmla="*/ 80963 h 333375"/>
                  <a:gd name="connsiteX9" fmla="*/ 104775 w 615950"/>
                  <a:gd name="connsiteY9" fmla="*/ 333375 h 333375"/>
                  <a:gd name="connsiteX10" fmla="*/ 0 w 615950"/>
                  <a:gd name="connsiteY10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5950" h="333375">
                    <a:moveTo>
                      <a:pt x="0" y="0"/>
                    </a:moveTo>
                    <a:lnTo>
                      <a:pt x="307975" y="0"/>
                    </a:lnTo>
                    <a:lnTo>
                      <a:pt x="615950" y="0"/>
                    </a:lnTo>
                    <a:lnTo>
                      <a:pt x="615950" y="80963"/>
                    </a:lnTo>
                    <a:lnTo>
                      <a:pt x="412750" y="80963"/>
                    </a:lnTo>
                    <a:lnTo>
                      <a:pt x="412750" y="333375"/>
                    </a:lnTo>
                    <a:lnTo>
                      <a:pt x="307975" y="333375"/>
                    </a:lnTo>
                    <a:lnTo>
                      <a:pt x="307975" y="80963"/>
                    </a:lnTo>
                    <a:lnTo>
                      <a:pt x="104775" y="80963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5" name="Freeform: Shape 956">
                <a:extLst>
                  <a:ext uri="{FF2B5EF4-FFF2-40B4-BE49-F238E27FC236}">
                    <a16:creationId xmlns:a16="http://schemas.microsoft.com/office/drawing/2014/main" id="{11C50059-51C2-3A9D-1007-3DC2BD4D0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896" y="4105049"/>
                <a:ext cx="478584" cy="236320"/>
              </a:xfrm>
              <a:custGeom>
                <a:avLst/>
                <a:gdLst>
                  <a:gd name="connsiteX0" fmla="*/ 0 w 511176"/>
                  <a:gd name="connsiteY0" fmla="*/ 0 h 252413"/>
                  <a:gd name="connsiteX1" fmla="*/ 122238 w 511176"/>
                  <a:gd name="connsiteY1" fmla="*/ 0 h 252413"/>
                  <a:gd name="connsiteX2" fmla="*/ 203200 w 511176"/>
                  <a:gd name="connsiteY2" fmla="*/ 0 h 252413"/>
                  <a:gd name="connsiteX3" fmla="*/ 511176 w 511176"/>
                  <a:gd name="connsiteY3" fmla="*/ 0 h 252413"/>
                  <a:gd name="connsiteX4" fmla="*/ 511176 w 511176"/>
                  <a:gd name="connsiteY4" fmla="*/ 252413 h 252413"/>
                  <a:gd name="connsiteX5" fmla="*/ 203200 w 511176"/>
                  <a:gd name="connsiteY5" fmla="*/ 252413 h 252413"/>
                  <a:gd name="connsiteX6" fmla="*/ 122238 w 511176"/>
                  <a:gd name="connsiteY6" fmla="*/ 252413 h 252413"/>
                  <a:gd name="connsiteX7" fmla="*/ 0 w 511176"/>
                  <a:gd name="connsiteY7" fmla="*/ 252413 h 2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1176" h="252413">
                    <a:moveTo>
                      <a:pt x="0" y="0"/>
                    </a:moveTo>
                    <a:lnTo>
                      <a:pt x="122238" y="0"/>
                    </a:lnTo>
                    <a:lnTo>
                      <a:pt x="203200" y="0"/>
                    </a:lnTo>
                    <a:lnTo>
                      <a:pt x="511176" y="0"/>
                    </a:lnTo>
                    <a:lnTo>
                      <a:pt x="511176" y="252413"/>
                    </a:lnTo>
                    <a:lnTo>
                      <a:pt x="203200" y="252413"/>
                    </a:lnTo>
                    <a:lnTo>
                      <a:pt x="122238" y="252413"/>
                    </a:lnTo>
                    <a:lnTo>
                      <a:pt x="0" y="252413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6" name="Freeform 58">
                <a:extLst>
                  <a:ext uri="{FF2B5EF4-FFF2-40B4-BE49-F238E27FC236}">
                    <a16:creationId xmlns:a16="http://schemas.microsoft.com/office/drawing/2014/main" id="{6C7F9212-C4EE-22A6-C551-294BB598A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7163" y="4029250"/>
                <a:ext cx="334414" cy="136738"/>
              </a:xfrm>
              <a:custGeom>
                <a:avLst/>
                <a:gdLst>
                  <a:gd name="T0" fmla="*/ 204 w 225"/>
                  <a:gd name="T1" fmla="*/ 0 h 92"/>
                  <a:gd name="T2" fmla="*/ 174 w 225"/>
                  <a:gd name="T3" fmla="*/ 0 h 92"/>
                  <a:gd name="T4" fmla="*/ 148 w 225"/>
                  <a:gd name="T5" fmla="*/ 0 h 92"/>
                  <a:gd name="T6" fmla="*/ 87 w 225"/>
                  <a:gd name="T7" fmla="*/ 0 h 92"/>
                  <a:gd name="T8" fmla="*/ 0 w 225"/>
                  <a:gd name="T9" fmla="*/ 0 h 92"/>
                  <a:gd name="T10" fmla="*/ 0 w 225"/>
                  <a:gd name="T11" fmla="*/ 92 h 92"/>
                  <a:gd name="T12" fmla="*/ 21 w 225"/>
                  <a:gd name="T13" fmla="*/ 92 h 92"/>
                  <a:gd name="T14" fmla="*/ 87 w 225"/>
                  <a:gd name="T15" fmla="*/ 92 h 92"/>
                  <a:gd name="T16" fmla="*/ 113 w 225"/>
                  <a:gd name="T17" fmla="*/ 92 h 92"/>
                  <a:gd name="T18" fmla="*/ 143 w 225"/>
                  <a:gd name="T19" fmla="*/ 92 h 92"/>
                  <a:gd name="T20" fmla="*/ 163 w 225"/>
                  <a:gd name="T21" fmla="*/ 92 h 92"/>
                  <a:gd name="T22" fmla="*/ 225 w 225"/>
                  <a:gd name="T23" fmla="*/ 92 h 92"/>
                  <a:gd name="T24" fmla="*/ 225 w 225"/>
                  <a:gd name="T25" fmla="*/ 5 h 92"/>
                  <a:gd name="T26" fmla="*/ 225 w 225"/>
                  <a:gd name="T27" fmla="*/ 0 h 92"/>
                  <a:gd name="T28" fmla="*/ 204 w 225"/>
                  <a:gd name="T2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" h="92">
                    <a:moveTo>
                      <a:pt x="204" y="0"/>
                    </a:moveTo>
                    <a:lnTo>
                      <a:pt x="174" y="0"/>
                    </a:lnTo>
                    <a:lnTo>
                      <a:pt x="148" y="0"/>
                    </a:lnTo>
                    <a:lnTo>
                      <a:pt x="87" y="0"/>
                    </a:lnTo>
                    <a:lnTo>
                      <a:pt x="0" y="0"/>
                    </a:lnTo>
                    <a:lnTo>
                      <a:pt x="0" y="92"/>
                    </a:lnTo>
                    <a:lnTo>
                      <a:pt x="21" y="92"/>
                    </a:lnTo>
                    <a:lnTo>
                      <a:pt x="87" y="92"/>
                    </a:lnTo>
                    <a:lnTo>
                      <a:pt x="113" y="92"/>
                    </a:lnTo>
                    <a:lnTo>
                      <a:pt x="143" y="92"/>
                    </a:lnTo>
                    <a:lnTo>
                      <a:pt x="163" y="92"/>
                    </a:lnTo>
                    <a:lnTo>
                      <a:pt x="225" y="92"/>
                    </a:lnTo>
                    <a:lnTo>
                      <a:pt x="225" y="5"/>
                    </a:lnTo>
                    <a:lnTo>
                      <a:pt x="225" y="0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59">
                <a:extLst>
                  <a:ext uri="{FF2B5EF4-FFF2-40B4-BE49-F238E27FC236}">
                    <a16:creationId xmlns:a16="http://schemas.microsoft.com/office/drawing/2014/main" id="{4A2F839E-CB23-3B07-862F-48E5AB3C3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2223" y="1533780"/>
                <a:ext cx="682204" cy="2807589"/>
              </a:xfrm>
              <a:custGeom>
                <a:avLst/>
                <a:gdLst>
                  <a:gd name="T0" fmla="*/ 41 w 459"/>
                  <a:gd name="T1" fmla="*/ 0 h 1889"/>
                  <a:gd name="T2" fmla="*/ 0 w 459"/>
                  <a:gd name="T3" fmla="*/ 0 h 1889"/>
                  <a:gd name="T4" fmla="*/ 0 w 459"/>
                  <a:gd name="T5" fmla="*/ 1889 h 1889"/>
                  <a:gd name="T6" fmla="*/ 459 w 459"/>
                  <a:gd name="T7" fmla="*/ 1889 h 1889"/>
                  <a:gd name="T8" fmla="*/ 459 w 459"/>
                  <a:gd name="T9" fmla="*/ 0 h 1889"/>
                  <a:gd name="T10" fmla="*/ 41 w 459"/>
                  <a:gd name="T11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9" h="1889">
                    <a:moveTo>
                      <a:pt x="41" y="0"/>
                    </a:moveTo>
                    <a:lnTo>
                      <a:pt x="0" y="0"/>
                    </a:lnTo>
                    <a:lnTo>
                      <a:pt x="0" y="1889"/>
                    </a:lnTo>
                    <a:lnTo>
                      <a:pt x="459" y="1889"/>
                    </a:lnTo>
                    <a:lnTo>
                      <a:pt x="459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879DD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60">
                <a:extLst>
                  <a:ext uri="{FF2B5EF4-FFF2-40B4-BE49-F238E27FC236}">
                    <a16:creationId xmlns:a16="http://schemas.microsoft.com/office/drawing/2014/main" id="{F9F46299-DF90-8A1B-01C5-38435EA3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2223" y="1533780"/>
                <a:ext cx="682204" cy="2807589"/>
              </a:xfrm>
              <a:custGeom>
                <a:avLst/>
                <a:gdLst>
                  <a:gd name="T0" fmla="*/ 41 w 459"/>
                  <a:gd name="T1" fmla="*/ 0 h 1889"/>
                  <a:gd name="T2" fmla="*/ 0 w 459"/>
                  <a:gd name="T3" fmla="*/ 0 h 1889"/>
                  <a:gd name="T4" fmla="*/ 0 w 459"/>
                  <a:gd name="T5" fmla="*/ 1889 h 1889"/>
                  <a:gd name="T6" fmla="*/ 459 w 459"/>
                  <a:gd name="T7" fmla="*/ 1889 h 1889"/>
                  <a:gd name="T8" fmla="*/ 459 w 459"/>
                  <a:gd name="T9" fmla="*/ 0 h 1889"/>
                  <a:gd name="T10" fmla="*/ 41 w 459"/>
                  <a:gd name="T11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9" h="1889">
                    <a:moveTo>
                      <a:pt x="41" y="0"/>
                    </a:moveTo>
                    <a:lnTo>
                      <a:pt x="0" y="0"/>
                    </a:lnTo>
                    <a:lnTo>
                      <a:pt x="0" y="1889"/>
                    </a:lnTo>
                    <a:lnTo>
                      <a:pt x="459" y="1889"/>
                    </a:lnTo>
                    <a:lnTo>
                      <a:pt x="459" y="0"/>
                    </a:lnTo>
                    <a:lnTo>
                      <a:pt x="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64">
                <a:extLst>
                  <a:ext uri="{FF2B5EF4-FFF2-40B4-BE49-F238E27FC236}">
                    <a16:creationId xmlns:a16="http://schemas.microsoft.com/office/drawing/2014/main" id="{67205232-2A53-EB92-14DC-7D31536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3160" y="1229091"/>
                <a:ext cx="621266" cy="304689"/>
              </a:xfrm>
              <a:custGeom>
                <a:avLst/>
                <a:gdLst>
                  <a:gd name="T0" fmla="*/ 418 w 418"/>
                  <a:gd name="T1" fmla="*/ 0 h 205"/>
                  <a:gd name="T2" fmla="*/ 0 w 418"/>
                  <a:gd name="T3" fmla="*/ 0 h 205"/>
                  <a:gd name="T4" fmla="*/ 0 w 418"/>
                  <a:gd name="T5" fmla="*/ 205 h 205"/>
                  <a:gd name="T6" fmla="*/ 418 w 418"/>
                  <a:gd name="T7" fmla="*/ 205 h 205"/>
                  <a:gd name="T8" fmla="*/ 418 w 418"/>
                  <a:gd name="T9" fmla="*/ 0 h 205"/>
                  <a:gd name="T10" fmla="*/ 418 w 41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205">
                    <a:moveTo>
                      <a:pt x="418" y="0"/>
                    </a:moveTo>
                    <a:lnTo>
                      <a:pt x="0" y="0"/>
                    </a:lnTo>
                    <a:lnTo>
                      <a:pt x="0" y="205"/>
                    </a:lnTo>
                    <a:lnTo>
                      <a:pt x="418" y="205"/>
                    </a:lnTo>
                    <a:lnTo>
                      <a:pt x="418" y="0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67">
                <a:extLst>
                  <a:ext uri="{FF2B5EF4-FFF2-40B4-BE49-F238E27FC236}">
                    <a16:creationId xmlns:a16="http://schemas.microsoft.com/office/drawing/2014/main" id="{1D9FE7E1-C704-1C7B-C429-CFA4BB6FF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3394358"/>
                <a:ext cx="606404" cy="129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69">
                <a:extLst>
                  <a:ext uri="{FF2B5EF4-FFF2-40B4-BE49-F238E27FC236}">
                    <a16:creationId xmlns:a16="http://schemas.microsoft.com/office/drawing/2014/main" id="{E9DFB4CA-C630-128B-0CCC-0D1F8EA76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3056517"/>
                <a:ext cx="606404" cy="129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71">
                <a:extLst>
                  <a:ext uri="{FF2B5EF4-FFF2-40B4-BE49-F238E27FC236}">
                    <a16:creationId xmlns:a16="http://schemas.microsoft.com/office/drawing/2014/main" id="{72A751B9-F335-7502-FB82-9EFFA5490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3225438"/>
                <a:ext cx="606404" cy="129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77">
                <a:extLst>
                  <a:ext uri="{FF2B5EF4-FFF2-40B4-BE49-F238E27FC236}">
                    <a16:creationId xmlns:a16="http://schemas.microsoft.com/office/drawing/2014/main" id="{7CB30085-7397-3D17-EDBB-0A0CDA064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3563278"/>
                <a:ext cx="606404" cy="129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78">
                <a:extLst>
                  <a:ext uri="{FF2B5EF4-FFF2-40B4-BE49-F238E27FC236}">
                    <a16:creationId xmlns:a16="http://schemas.microsoft.com/office/drawing/2014/main" id="{98AC0BAB-74CA-8787-F233-B0099D2F5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3732204"/>
                <a:ext cx="606404" cy="129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81">
                <a:extLst>
                  <a:ext uri="{FF2B5EF4-FFF2-40B4-BE49-F238E27FC236}">
                    <a16:creationId xmlns:a16="http://schemas.microsoft.com/office/drawing/2014/main" id="{A88586AD-352E-4CB6-7198-B24B67479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1954852"/>
                <a:ext cx="606404" cy="1307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83">
                <a:extLst>
                  <a:ext uri="{FF2B5EF4-FFF2-40B4-BE49-F238E27FC236}">
                    <a16:creationId xmlns:a16="http://schemas.microsoft.com/office/drawing/2014/main" id="{75D4D7C1-2A57-9CBE-5607-FF311F7A9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2895029"/>
                <a:ext cx="606404" cy="12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85">
                <a:extLst>
                  <a:ext uri="{FF2B5EF4-FFF2-40B4-BE49-F238E27FC236}">
                    <a16:creationId xmlns:a16="http://schemas.microsoft.com/office/drawing/2014/main" id="{FD51C50C-7833-32A6-41F4-9B173C5BD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1785932"/>
                <a:ext cx="606404" cy="129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89">
                <a:extLst>
                  <a:ext uri="{FF2B5EF4-FFF2-40B4-BE49-F238E27FC236}">
                    <a16:creationId xmlns:a16="http://schemas.microsoft.com/office/drawing/2014/main" id="{FF18E8D4-2436-81D7-33DC-28DD9646D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1617011"/>
                <a:ext cx="606404" cy="129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91">
                <a:extLst>
                  <a:ext uri="{FF2B5EF4-FFF2-40B4-BE49-F238E27FC236}">
                    <a16:creationId xmlns:a16="http://schemas.microsoft.com/office/drawing/2014/main" id="{D9AED53A-66F2-CC15-C4A3-3AAEC8602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2125258"/>
                <a:ext cx="606404" cy="12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93">
                <a:extLst>
                  <a:ext uri="{FF2B5EF4-FFF2-40B4-BE49-F238E27FC236}">
                    <a16:creationId xmlns:a16="http://schemas.microsoft.com/office/drawing/2014/main" id="{6921D634-3CE8-E5E5-FF72-A73E0CD14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2733540"/>
                <a:ext cx="606404" cy="12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95">
                <a:extLst>
                  <a:ext uri="{FF2B5EF4-FFF2-40B4-BE49-F238E27FC236}">
                    <a16:creationId xmlns:a16="http://schemas.microsoft.com/office/drawing/2014/main" id="{CFD5A02E-B3EC-53E0-925D-9AFE0213F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2410563"/>
                <a:ext cx="606404" cy="12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97">
                <a:extLst>
                  <a:ext uri="{FF2B5EF4-FFF2-40B4-BE49-F238E27FC236}">
                    <a16:creationId xmlns:a16="http://schemas.microsoft.com/office/drawing/2014/main" id="{E8E8541A-0A70-40C1-0A50-3988D2083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0592" y="2572052"/>
                <a:ext cx="606404" cy="12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234">
                <a:extLst>
                  <a:ext uri="{FF2B5EF4-FFF2-40B4-BE49-F238E27FC236}">
                    <a16:creationId xmlns:a16="http://schemas.microsoft.com/office/drawing/2014/main" id="{1DFB2E62-AF34-238D-322D-84106AC2D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811" y="2553370"/>
                <a:ext cx="726793" cy="1787999"/>
              </a:xfrm>
              <a:prstGeom prst="rect">
                <a:avLst/>
              </a:prstGeom>
              <a:solidFill>
                <a:srgbClr val="EE6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235">
                <a:extLst>
                  <a:ext uri="{FF2B5EF4-FFF2-40B4-BE49-F238E27FC236}">
                    <a16:creationId xmlns:a16="http://schemas.microsoft.com/office/drawing/2014/main" id="{13D962A9-CA59-38E5-F6A1-22B3520A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811" y="2553370"/>
                <a:ext cx="726793" cy="1787999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236">
                <a:extLst>
                  <a:ext uri="{FF2B5EF4-FFF2-40B4-BE49-F238E27FC236}">
                    <a16:creationId xmlns:a16="http://schemas.microsoft.com/office/drawing/2014/main" id="{676E3E0B-6D85-49D4-7CFB-34641B608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604" y="2553370"/>
                <a:ext cx="325496" cy="1787999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237">
                <a:extLst>
                  <a:ext uri="{FF2B5EF4-FFF2-40B4-BE49-F238E27FC236}">
                    <a16:creationId xmlns:a16="http://schemas.microsoft.com/office/drawing/2014/main" id="{F2FCCAEA-960D-F218-616C-C921A309D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604" y="2553370"/>
                <a:ext cx="325496" cy="1787999"/>
              </a:xfrm>
              <a:prstGeom prst="rect">
                <a:avLst/>
              </a:pr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Rectangle 238">
                <a:extLst>
                  <a:ext uri="{FF2B5EF4-FFF2-40B4-BE49-F238E27FC236}">
                    <a16:creationId xmlns:a16="http://schemas.microsoft.com/office/drawing/2014/main" id="{D751C43C-5B4D-C793-1B77-019DF40D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694" y="2119375"/>
                <a:ext cx="606404" cy="433995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239">
                <a:extLst>
                  <a:ext uri="{FF2B5EF4-FFF2-40B4-BE49-F238E27FC236}">
                    <a16:creationId xmlns:a16="http://schemas.microsoft.com/office/drawing/2014/main" id="{B33E48BC-5933-2ADF-D453-95B530F79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694" y="2119375"/>
                <a:ext cx="606404" cy="433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240">
                <a:extLst>
                  <a:ext uri="{FF2B5EF4-FFF2-40B4-BE49-F238E27FC236}">
                    <a16:creationId xmlns:a16="http://schemas.microsoft.com/office/drawing/2014/main" id="{F5F254E8-F72F-0846-DF35-246CD8A55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7097" y="2119375"/>
                <a:ext cx="303202" cy="4339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41">
                <a:extLst>
                  <a:ext uri="{FF2B5EF4-FFF2-40B4-BE49-F238E27FC236}">
                    <a16:creationId xmlns:a16="http://schemas.microsoft.com/office/drawing/2014/main" id="{4CD7FF49-C891-5FBA-04E7-A8124281A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7097" y="2119375"/>
                <a:ext cx="303202" cy="433995"/>
              </a:xfrm>
              <a:prstGeom prst="rect">
                <a:avLst/>
              </a:pr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42">
                <a:extLst>
                  <a:ext uri="{FF2B5EF4-FFF2-40B4-BE49-F238E27FC236}">
                    <a16:creationId xmlns:a16="http://schemas.microsoft.com/office/drawing/2014/main" id="{D375AD45-07B8-E7D2-58FC-D42263C8E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4474" y="4090187"/>
                <a:ext cx="218484" cy="251182"/>
              </a:xfrm>
              <a:custGeom>
                <a:avLst/>
                <a:gdLst>
                  <a:gd name="T0" fmla="*/ 147 w 147"/>
                  <a:gd name="T1" fmla="*/ 0 h 169"/>
                  <a:gd name="T2" fmla="*/ 0 w 147"/>
                  <a:gd name="T3" fmla="*/ 0 h 169"/>
                  <a:gd name="T4" fmla="*/ 0 w 147"/>
                  <a:gd name="T5" fmla="*/ 169 h 169"/>
                  <a:gd name="T6" fmla="*/ 147 w 147"/>
                  <a:gd name="T7" fmla="*/ 169 h 169"/>
                  <a:gd name="T8" fmla="*/ 147 w 147"/>
                  <a:gd name="T9" fmla="*/ 0 h 169"/>
                  <a:gd name="T10" fmla="*/ 147 w 147"/>
                  <a:gd name="T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169">
                    <a:moveTo>
                      <a:pt x="147" y="0"/>
                    </a:moveTo>
                    <a:lnTo>
                      <a:pt x="0" y="0"/>
                    </a:lnTo>
                    <a:lnTo>
                      <a:pt x="0" y="169"/>
                    </a:lnTo>
                    <a:lnTo>
                      <a:pt x="147" y="169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879DD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243">
                <a:extLst>
                  <a:ext uri="{FF2B5EF4-FFF2-40B4-BE49-F238E27FC236}">
                    <a16:creationId xmlns:a16="http://schemas.microsoft.com/office/drawing/2014/main" id="{16758A69-8487-1EEF-4E61-F3ACEA3C3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6464" y="4090187"/>
                <a:ext cx="266045" cy="153088"/>
              </a:xfrm>
              <a:custGeom>
                <a:avLst/>
                <a:gdLst>
                  <a:gd name="T0" fmla="*/ 92 w 179"/>
                  <a:gd name="T1" fmla="*/ 0 h 103"/>
                  <a:gd name="T2" fmla="*/ 0 w 179"/>
                  <a:gd name="T3" fmla="*/ 0 h 103"/>
                  <a:gd name="T4" fmla="*/ 0 w 179"/>
                  <a:gd name="T5" fmla="*/ 103 h 103"/>
                  <a:gd name="T6" fmla="*/ 92 w 179"/>
                  <a:gd name="T7" fmla="*/ 103 h 103"/>
                  <a:gd name="T8" fmla="*/ 179 w 179"/>
                  <a:gd name="T9" fmla="*/ 103 h 103"/>
                  <a:gd name="T10" fmla="*/ 179 w 179"/>
                  <a:gd name="T11" fmla="*/ 0 h 103"/>
                  <a:gd name="T12" fmla="*/ 92 w 179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103">
                    <a:moveTo>
                      <a:pt x="92" y="0"/>
                    </a:moveTo>
                    <a:lnTo>
                      <a:pt x="0" y="0"/>
                    </a:lnTo>
                    <a:lnTo>
                      <a:pt x="0" y="103"/>
                    </a:lnTo>
                    <a:lnTo>
                      <a:pt x="92" y="103"/>
                    </a:lnTo>
                    <a:lnTo>
                      <a:pt x="179" y="103"/>
                    </a:lnTo>
                    <a:lnTo>
                      <a:pt x="179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248">
                <a:extLst>
                  <a:ext uri="{FF2B5EF4-FFF2-40B4-BE49-F238E27FC236}">
                    <a16:creationId xmlns:a16="http://schemas.microsoft.com/office/drawing/2014/main" id="{E5273C9B-CBDD-892A-D523-83276AFD8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3926" y="1807256"/>
                <a:ext cx="591541" cy="312119"/>
              </a:xfrm>
              <a:custGeom>
                <a:avLst/>
                <a:gdLst>
                  <a:gd name="T0" fmla="*/ 39 w 78"/>
                  <a:gd name="T1" fmla="*/ 0 h 41"/>
                  <a:gd name="T2" fmla="*/ 0 w 78"/>
                  <a:gd name="T3" fmla="*/ 41 h 41"/>
                  <a:gd name="T4" fmla="*/ 78 w 78"/>
                  <a:gd name="T5" fmla="*/ 41 h 41"/>
                  <a:gd name="T6" fmla="*/ 39 w 78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41">
                    <a:moveTo>
                      <a:pt x="39" y="0"/>
                    </a:moveTo>
                    <a:cubicBezTo>
                      <a:pt x="17" y="1"/>
                      <a:pt x="0" y="19"/>
                      <a:pt x="0" y="41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19"/>
                      <a:pt x="61" y="1"/>
                      <a:pt x="39" y="0"/>
                    </a:cubicBez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49">
                <a:extLst>
                  <a:ext uri="{FF2B5EF4-FFF2-40B4-BE49-F238E27FC236}">
                    <a16:creationId xmlns:a16="http://schemas.microsoft.com/office/drawing/2014/main" id="{BE2202AC-AE4A-D833-71FC-D87AAA1F9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801" y="2233819"/>
                <a:ext cx="90664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50">
                <a:extLst>
                  <a:ext uri="{FF2B5EF4-FFF2-40B4-BE49-F238E27FC236}">
                    <a16:creationId xmlns:a16="http://schemas.microsoft.com/office/drawing/2014/main" id="{72EED156-ECAA-9783-62F9-C5800C096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801" y="2233819"/>
                <a:ext cx="90664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51">
                <a:extLst>
                  <a:ext uri="{FF2B5EF4-FFF2-40B4-BE49-F238E27FC236}">
                    <a16:creationId xmlns:a16="http://schemas.microsoft.com/office/drawing/2014/main" id="{458CD0D1-A9F3-1FD1-D8B6-47F72E74B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327" y="2233819"/>
                <a:ext cx="92150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252">
                <a:extLst>
                  <a:ext uri="{FF2B5EF4-FFF2-40B4-BE49-F238E27FC236}">
                    <a16:creationId xmlns:a16="http://schemas.microsoft.com/office/drawing/2014/main" id="{32DA8857-2B65-5DB8-9EFC-F5EBAE9A3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327" y="2233819"/>
                <a:ext cx="92150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53">
                <a:extLst>
                  <a:ext uri="{FF2B5EF4-FFF2-40B4-BE49-F238E27FC236}">
                    <a16:creationId xmlns:a16="http://schemas.microsoft.com/office/drawing/2014/main" id="{35A4542A-BD99-9B3A-5B10-BC511450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274" y="2340832"/>
                <a:ext cx="83232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54">
                <a:extLst>
                  <a:ext uri="{FF2B5EF4-FFF2-40B4-BE49-F238E27FC236}">
                    <a16:creationId xmlns:a16="http://schemas.microsoft.com/office/drawing/2014/main" id="{1E4E2976-1781-C1FC-5FA5-E5F9226FA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274" y="2340832"/>
                <a:ext cx="83232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55">
                <a:extLst>
                  <a:ext uri="{FF2B5EF4-FFF2-40B4-BE49-F238E27FC236}">
                    <a16:creationId xmlns:a16="http://schemas.microsoft.com/office/drawing/2014/main" id="{CAFF0417-A743-C82D-CA8F-51E21CEBA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771" y="2233819"/>
                <a:ext cx="83232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256">
                <a:extLst>
                  <a:ext uri="{FF2B5EF4-FFF2-40B4-BE49-F238E27FC236}">
                    <a16:creationId xmlns:a16="http://schemas.microsoft.com/office/drawing/2014/main" id="{99D99C97-3331-4903-7E93-CD2223BB5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771" y="2233819"/>
                <a:ext cx="83232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257">
                <a:extLst>
                  <a:ext uri="{FF2B5EF4-FFF2-40B4-BE49-F238E27FC236}">
                    <a16:creationId xmlns:a16="http://schemas.microsoft.com/office/drawing/2014/main" id="{FF3ACC31-EA65-4F8D-A623-33C895EC9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274" y="2233819"/>
                <a:ext cx="83232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258">
                <a:extLst>
                  <a:ext uri="{FF2B5EF4-FFF2-40B4-BE49-F238E27FC236}">
                    <a16:creationId xmlns:a16="http://schemas.microsoft.com/office/drawing/2014/main" id="{9BF58451-E926-B558-BA26-E373FB3EE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274" y="2233819"/>
                <a:ext cx="83232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259">
                <a:extLst>
                  <a:ext uri="{FF2B5EF4-FFF2-40B4-BE49-F238E27FC236}">
                    <a16:creationId xmlns:a16="http://schemas.microsoft.com/office/drawing/2014/main" id="{BB590237-446A-246C-5EC3-582F7341F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274" y="2453789"/>
                <a:ext cx="83232" cy="92150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60">
                <a:extLst>
                  <a:ext uri="{FF2B5EF4-FFF2-40B4-BE49-F238E27FC236}">
                    <a16:creationId xmlns:a16="http://schemas.microsoft.com/office/drawing/2014/main" id="{58BB8442-D776-006B-5326-CF1AC6010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274" y="2453789"/>
                <a:ext cx="83232" cy="92150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261">
                <a:extLst>
                  <a:ext uri="{FF2B5EF4-FFF2-40B4-BE49-F238E27FC236}">
                    <a16:creationId xmlns:a16="http://schemas.microsoft.com/office/drawing/2014/main" id="{5EC4A0C0-D541-86BF-EB66-E445348A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801" y="2340832"/>
                <a:ext cx="90664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262">
                <a:extLst>
                  <a:ext uri="{FF2B5EF4-FFF2-40B4-BE49-F238E27FC236}">
                    <a16:creationId xmlns:a16="http://schemas.microsoft.com/office/drawing/2014/main" id="{5DF9C007-5402-D2CA-B125-DFD27EB1D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801" y="2340832"/>
                <a:ext cx="90664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263">
                <a:extLst>
                  <a:ext uri="{FF2B5EF4-FFF2-40B4-BE49-F238E27FC236}">
                    <a16:creationId xmlns:a16="http://schemas.microsoft.com/office/drawing/2014/main" id="{62998B69-F383-7C62-1758-78190AF3C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327" y="2340832"/>
                <a:ext cx="92150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264">
                <a:extLst>
                  <a:ext uri="{FF2B5EF4-FFF2-40B4-BE49-F238E27FC236}">
                    <a16:creationId xmlns:a16="http://schemas.microsoft.com/office/drawing/2014/main" id="{04C1948B-1350-23DA-ED57-3643D51AC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327" y="2340832"/>
                <a:ext cx="92150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65">
                <a:extLst>
                  <a:ext uri="{FF2B5EF4-FFF2-40B4-BE49-F238E27FC236}">
                    <a16:creationId xmlns:a16="http://schemas.microsoft.com/office/drawing/2014/main" id="{C3D03C71-ADF3-1146-AAD1-2CE83D7E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5771" y="2453789"/>
                <a:ext cx="83232" cy="92150"/>
              </a:xfrm>
              <a:custGeom>
                <a:avLst/>
                <a:gdLst>
                  <a:gd name="T0" fmla="*/ 0 w 56"/>
                  <a:gd name="T1" fmla="*/ 62 h 62"/>
                  <a:gd name="T2" fmla="*/ 56 w 56"/>
                  <a:gd name="T3" fmla="*/ 62 h 62"/>
                  <a:gd name="T4" fmla="*/ 56 w 56"/>
                  <a:gd name="T5" fmla="*/ 0 h 62"/>
                  <a:gd name="T6" fmla="*/ 0 w 56"/>
                  <a:gd name="T7" fmla="*/ 0 h 62"/>
                  <a:gd name="T8" fmla="*/ 0 w 56"/>
                  <a:gd name="T9" fmla="*/ 62 h 62"/>
                  <a:gd name="T10" fmla="*/ 0 w 56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62">
                    <a:moveTo>
                      <a:pt x="0" y="62"/>
                    </a:moveTo>
                    <a:lnTo>
                      <a:pt x="56" y="62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266">
                <a:extLst>
                  <a:ext uri="{FF2B5EF4-FFF2-40B4-BE49-F238E27FC236}">
                    <a16:creationId xmlns:a16="http://schemas.microsoft.com/office/drawing/2014/main" id="{2F414A7E-C468-BB8D-F8CD-B92C6B3F3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327" y="2453789"/>
                <a:ext cx="92150" cy="92150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267">
                <a:extLst>
                  <a:ext uri="{FF2B5EF4-FFF2-40B4-BE49-F238E27FC236}">
                    <a16:creationId xmlns:a16="http://schemas.microsoft.com/office/drawing/2014/main" id="{3F997CEC-E941-B2E6-A5A2-CD1EE8A7D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1327" y="2453789"/>
                <a:ext cx="92150" cy="92150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268">
                <a:extLst>
                  <a:ext uri="{FF2B5EF4-FFF2-40B4-BE49-F238E27FC236}">
                    <a16:creationId xmlns:a16="http://schemas.microsoft.com/office/drawing/2014/main" id="{A4768FD3-E9B6-53F8-CA5A-49C3382B1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771" y="2340832"/>
                <a:ext cx="83232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269">
                <a:extLst>
                  <a:ext uri="{FF2B5EF4-FFF2-40B4-BE49-F238E27FC236}">
                    <a16:creationId xmlns:a16="http://schemas.microsoft.com/office/drawing/2014/main" id="{77AFB6FF-1584-89AF-856B-539217091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771" y="2340832"/>
                <a:ext cx="83232" cy="90664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270">
                <a:extLst>
                  <a:ext uri="{FF2B5EF4-FFF2-40B4-BE49-F238E27FC236}">
                    <a16:creationId xmlns:a16="http://schemas.microsoft.com/office/drawing/2014/main" id="{E151B5E5-A218-3C4D-B83F-CD73FC04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801" y="2453789"/>
                <a:ext cx="90664" cy="92150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271">
                <a:extLst>
                  <a:ext uri="{FF2B5EF4-FFF2-40B4-BE49-F238E27FC236}">
                    <a16:creationId xmlns:a16="http://schemas.microsoft.com/office/drawing/2014/main" id="{78B7C7B9-82B8-B352-467C-022632C81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801" y="2453789"/>
                <a:ext cx="90664" cy="92150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72">
                <a:extLst>
                  <a:ext uri="{FF2B5EF4-FFF2-40B4-BE49-F238E27FC236}">
                    <a16:creationId xmlns:a16="http://schemas.microsoft.com/office/drawing/2014/main" id="{1637668E-BA9C-CA89-CF0A-E07638C1A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170178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273">
                <a:extLst>
                  <a:ext uri="{FF2B5EF4-FFF2-40B4-BE49-F238E27FC236}">
                    <a16:creationId xmlns:a16="http://schemas.microsoft.com/office/drawing/2014/main" id="{3D67FA22-11F8-DFCB-4565-F6F66107D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170178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274">
                <a:extLst>
                  <a:ext uri="{FF2B5EF4-FFF2-40B4-BE49-F238E27FC236}">
                    <a16:creationId xmlns:a16="http://schemas.microsoft.com/office/drawing/2014/main" id="{5CC551F5-33A1-7A80-FB1D-8ABAA34FC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2804552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275">
                <a:extLst>
                  <a:ext uri="{FF2B5EF4-FFF2-40B4-BE49-F238E27FC236}">
                    <a16:creationId xmlns:a16="http://schemas.microsoft.com/office/drawing/2014/main" id="{4FD8BBEF-6246-3AE2-2776-075ED9093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2804552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276">
                <a:extLst>
                  <a:ext uri="{FF2B5EF4-FFF2-40B4-BE49-F238E27FC236}">
                    <a16:creationId xmlns:a16="http://schemas.microsoft.com/office/drawing/2014/main" id="{01A4098B-23F1-47C7-CF24-2648D45E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2682677"/>
                <a:ext cx="114444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277">
                <a:extLst>
                  <a:ext uri="{FF2B5EF4-FFF2-40B4-BE49-F238E27FC236}">
                    <a16:creationId xmlns:a16="http://schemas.microsoft.com/office/drawing/2014/main" id="{99CA731B-95E7-871B-2A08-6B1CB06E7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2682677"/>
                <a:ext cx="114444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278">
                <a:extLst>
                  <a:ext uri="{FF2B5EF4-FFF2-40B4-BE49-F238E27FC236}">
                    <a16:creationId xmlns:a16="http://schemas.microsoft.com/office/drawing/2014/main" id="{6AA3FA22-3D30-EE5C-5DA1-98A435864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2926427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79">
                <a:extLst>
                  <a:ext uri="{FF2B5EF4-FFF2-40B4-BE49-F238E27FC236}">
                    <a16:creationId xmlns:a16="http://schemas.microsoft.com/office/drawing/2014/main" id="{78D2BCD6-0CE2-4E07-F9B3-04A8BF01B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2926427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280">
                <a:extLst>
                  <a:ext uri="{FF2B5EF4-FFF2-40B4-BE49-F238E27FC236}">
                    <a16:creationId xmlns:a16="http://schemas.microsoft.com/office/drawing/2014/main" id="{A68A54D6-9FA1-AD9C-28C2-F89700403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268267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281">
                <a:extLst>
                  <a:ext uri="{FF2B5EF4-FFF2-40B4-BE49-F238E27FC236}">
                    <a16:creationId xmlns:a16="http://schemas.microsoft.com/office/drawing/2014/main" id="{39BA83D6-D810-D6CF-6771-B48217581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268267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282">
                <a:extLst>
                  <a:ext uri="{FF2B5EF4-FFF2-40B4-BE49-F238E27FC236}">
                    <a16:creationId xmlns:a16="http://schemas.microsoft.com/office/drawing/2014/main" id="{5822F474-435A-F3CB-9ECE-80AEF05D8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2682677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283">
                <a:extLst>
                  <a:ext uri="{FF2B5EF4-FFF2-40B4-BE49-F238E27FC236}">
                    <a16:creationId xmlns:a16="http://schemas.microsoft.com/office/drawing/2014/main" id="{4B437C38-5512-E0A9-D803-EAE1B0AB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2682677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284">
                <a:extLst>
                  <a:ext uri="{FF2B5EF4-FFF2-40B4-BE49-F238E27FC236}">
                    <a16:creationId xmlns:a16="http://schemas.microsoft.com/office/drawing/2014/main" id="{9B44991A-E81B-C879-4F0C-6DE52FDFD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048303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285">
                <a:extLst>
                  <a:ext uri="{FF2B5EF4-FFF2-40B4-BE49-F238E27FC236}">
                    <a16:creationId xmlns:a16="http://schemas.microsoft.com/office/drawing/2014/main" id="{95B3CB70-3749-D450-F355-22820A0C3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048303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286">
                <a:extLst>
                  <a:ext uri="{FF2B5EF4-FFF2-40B4-BE49-F238E27FC236}">
                    <a16:creationId xmlns:a16="http://schemas.microsoft.com/office/drawing/2014/main" id="{17D671B4-377C-3245-7CCF-22F758308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292053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287">
                <a:extLst>
                  <a:ext uri="{FF2B5EF4-FFF2-40B4-BE49-F238E27FC236}">
                    <a16:creationId xmlns:a16="http://schemas.microsoft.com/office/drawing/2014/main" id="{4EFDAE74-D259-BD0B-1831-2402E6684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292053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288">
                <a:extLst>
                  <a:ext uri="{FF2B5EF4-FFF2-40B4-BE49-F238E27FC236}">
                    <a16:creationId xmlns:a16="http://schemas.microsoft.com/office/drawing/2014/main" id="{62CE07EA-E465-E7E6-0BBE-C345B6DC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656192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289">
                <a:extLst>
                  <a:ext uri="{FF2B5EF4-FFF2-40B4-BE49-F238E27FC236}">
                    <a16:creationId xmlns:a16="http://schemas.microsoft.com/office/drawing/2014/main" id="{A3FDD593-2478-6C0F-266B-FE035684B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656192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290">
                <a:extLst>
                  <a:ext uri="{FF2B5EF4-FFF2-40B4-BE49-F238E27FC236}">
                    <a16:creationId xmlns:a16="http://schemas.microsoft.com/office/drawing/2014/main" id="{34869DF6-58E3-545D-2028-6E17C48A1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899942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291">
                <a:extLst>
                  <a:ext uri="{FF2B5EF4-FFF2-40B4-BE49-F238E27FC236}">
                    <a16:creationId xmlns:a16="http://schemas.microsoft.com/office/drawing/2014/main" id="{4772F6B6-803C-9E5B-F8BD-72D7B6B30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899942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292">
                <a:extLst>
                  <a:ext uri="{FF2B5EF4-FFF2-40B4-BE49-F238E27FC236}">
                    <a16:creationId xmlns:a16="http://schemas.microsoft.com/office/drawing/2014/main" id="{54EC7C61-FE6F-03F8-3B09-1DD48D278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77806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293">
                <a:extLst>
                  <a:ext uri="{FF2B5EF4-FFF2-40B4-BE49-F238E27FC236}">
                    <a16:creationId xmlns:a16="http://schemas.microsoft.com/office/drawing/2014/main" id="{2BF14066-90D3-78C6-9900-2BDF34C11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77806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294">
                <a:extLst>
                  <a:ext uri="{FF2B5EF4-FFF2-40B4-BE49-F238E27FC236}">
                    <a16:creationId xmlns:a16="http://schemas.microsoft.com/office/drawing/2014/main" id="{B1C59A19-BFB6-7668-0B7D-D21633D61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53431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295">
                <a:extLst>
                  <a:ext uri="{FF2B5EF4-FFF2-40B4-BE49-F238E27FC236}">
                    <a16:creationId xmlns:a16="http://schemas.microsoft.com/office/drawing/2014/main" id="{7189A39F-54EF-FC7E-BD57-4FC868293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53431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296">
                <a:extLst>
                  <a:ext uri="{FF2B5EF4-FFF2-40B4-BE49-F238E27FC236}">
                    <a16:creationId xmlns:a16="http://schemas.microsoft.com/office/drawing/2014/main" id="{BE454882-9EA8-E2E1-8F7B-E134C2B6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413928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297">
                <a:extLst>
                  <a:ext uri="{FF2B5EF4-FFF2-40B4-BE49-F238E27FC236}">
                    <a16:creationId xmlns:a16="http://schemas.microsoft.com/office/drawing/2014/main" id="{869B63D2-DD2E-E478-35F4-77F3D9CD4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7" y="3413928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298">
                <a:extLst>
                  <a:ext uri="{FF2B5EF4-FFF2-40B4-BE49-F238E27FC236}">
                    <a16:creationId xmlns:a16="http://schemas.microsoft.com/office/drawing/2014/main" id="{C31358B8-2F3F-FF23-D1CE-C6F50E8FE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656192"/>
                <a:ext cx="114444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299">
                <a:extLst>
                  <a:ext uri="{FF2B5EF4-FFF2-40B4-BE49-F238E27FC236}">
                    <a16:creationId xmlns:a16="http://schemas.microsoft.com/office/drawing/2014/main" id="{5E0D5F7A-383C-0C0B-8E35-C843A9871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656192"/>
                <a:ext cx="114444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300">
                <a:extLst>
                  <a:ext uri="{FF2B5EF4-FFF2-40B4-BE49-F238E27FC236}">
                    <a16:creationId xmlns:a16="http://schemas.microsoft.com/office/drawing/2014/main" id="{689C60A3-CF6D-2CFE-1859-2CE3A0717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778067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301">
                <a:extLst>
                  <a:ext uri="{FF2B5EF4-FFF2-40B4-BE49-F238E27FC236}">
                    <a16:creationId xmlns:a16="http://schemas.microsoft.com/office/drawing/2014/main" id="{E3B963AF-C5C3-48E8-B092-22D83FD24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778067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302">
                <a:extLst>
                  <a:ext uri="{FF2B5EF4-FFF2-40B4-BE49-F238E27FC236}">
                    <a16:creationId xmlns:a16="http://schemas.microsoft.com/office/drawing/2014/main" id="{7A4E289F-16EC-AEA1-48B0-EB52A0E9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656192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303">
                <a:extLst>
                  <a:ext uri="{FF2B5EF4-FFF2-40B4-BE49-F238E27FC236}">
                    <a16:creationId xmlns:a16="http://schemas.microsoft.com/office/drawing/2014/main" id="{61834F0D-F6B9-B20D-DDE0-EB64CF47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656192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304">
                <a:extLst>
                  <a:ext uri="{FF2B5EF4-FFF2-40B4-BE49-F238E27FC236}">
                    <a16:creationId xmlns:a16="http://schemas.microsoft.com/office/drawing/2014/main" id="{470A1516-0AE6-1218-8956-6A4533D8C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778067"/>
                <a:ext cx="114444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305">
                <a:extLst>
                  <a:ext uri="{FF2B5EF4-FFF2-40B4-BE49-F238E27FC236}">
                    <a16:creationId xmlns:a16="http://schemas.microsoft.com/office/drawing/2014/main" id="{F42BA2B0-4880-1711-0941-AFE629FC1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778067"/>
                <a:ext cx="114444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306">
                <a:extLst>
                  <a:ext uri="{FF2B5EF4-FFF2-40B4-BE49-F238E27FC236}">
                    <a16:creationId xmlns:a16="http://schemas.microsoft.com/office/drawing/2014/main" id="{A4C6272C-A698-AADA-BD2C-24430519F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413928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307">
                <a:extLst>
                  <a:ext uri="{FF2B5EF4-FFF2-40B4-BE49-F238E27FC236}">
                    <a16:creationId xmlns:a16="http://schemas.microsoft.com/office/drawing/2014/main" id="{B0AAFA6B-18E6-4B7E-8B2D-C349F7727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413928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308">
                <a:extLst>
                  <a:ext uri="{FF2B5EF4-FFF2-40B4-BE49-F238E27FC236}">
                    <a16:creationId xmlns:a16="http://schemas.microsoft.com/office/drawing/2014/main" id="{A72FB32A-69B0-1F00-59EF-34F916D1E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534317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309">
                <a:extLst>
                  <a:ext uri="{FF2B5EF4-FFF2-40B4-BE49-F238E27FC236}">
                    <a16:creationId xmlns:a16="http://schemas.microsoft.com/office/drawing/2014/main" id="{76CB02FE-74D9-FCF6-0DD6-D233F4841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534317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310">
                <a:extLst>
                  <a:ext uri="{FF2B5EF4-FFF2-40B4-BE49-F238E27FC236}">
                    <a16:creationId xmlns:a16="http://schemas.microsoft.com/office/drawing/2014/main" id="{1BED0BFD-5A5A-FFB1-FC32-EC6D5CD6F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899942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311">
                <a:extLst>
                  <a:ext uri="{FF2B5EF4-FFF2-40B4-BE49-F238E27FC236}">
                    <a16:creationId xmlns:a16="http://schemas.microsoft.com/office/drawing/2014/main" id="{0898962E-E0F2-F729-7838-C45583253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899942"/>
                <a:ext cx="120389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312">
                <a:extLst>
                  <a:ext uri="{FF2B5EF4-FFF2-40B4-BE49-F238E27FC236}">
                    <a16:creationId xmlns:a16="http://schemas.microsoft.com/office/drawing/2014/main" id="{8AEB7395-1457-10AC-852F-D5C2F1C3E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534317"/>
                <a:ext cx="114444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313">
                <a:extLst>
                  <a:ext uri="{FF2B5EF4-FFF2-40B4-BE49-F238E27FC236}">
                    <a16:creationId xmlns:a16="http://schemas.microsoft.com/office/drawing/2014/main" id="{7BED5A50-98D9-EC43-B445-6193FFFB6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534317"/>
                <a:ext cx="114444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314">
                <a:extLst>
                  <a:ext uri="{FF2B5EF4-FFF2-40B4-BE49-F238E27FC236}">
                    <a16:creationId xmlns:a16="http://schemas.microsoft.com/office/drawing/2014/main" id="{9BD2C68C-D893-FA49-2C34-3C6F29B42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2804552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315">
                <a:extLst>
                  <a:ext uri="{FF2B5EF4-FFF2-40B4-BE49-F238E27FC236}">
                    <a16:creationId xmlns:a16="http://schemas.microsoft.com/office/drawing/2014/main" id="{C96E342D-B58C-72E5-B364-6F926CB38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2804552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316">
                <a:extLst>
                  <a:ext uri="{FF2B5EF4-FFF2-40B4-BE49-F238E27FC236}">
                    <a16:creationId xmlns:a16="http://schemas.microsoft.com/office/drawing/2014/main" id="{1063DAD0-7DBD-EA4D-830B-E270A49C0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2926427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317">
                <a:extLst>
                  <a:ext uri="{FF2B5EF4-FFF2-40B4-BE49-F238E27FC236}">
                    <a16:creationId xmlns:a16="http://schemas.microsoft.com/office/drawing/2014/main" id="{2DB2731F-F638-C7C5-6A0A-D16E9B862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2926427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318">
                <a:extLst>
                  <a:ext uri="{FF2B5EF4-FFF2-40B4-BE49-F238E27FC236}">
                    <a16:creationId xmlns:a16="http://schemas.microsoft.com/office/drawing/2014/main" id="{028D42A9-4C01-99D5-E78D-46C937958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170178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319">
                <a:extLst>
                  <a:ext uri="{FF2B5EF4-FFF2-40B4-BE49-F238E27FC236}">
                    <a16:creationId xmlns:a16="http://schemas.microsoft.com/office/drawing/2014/main" id="{5E4E0F80-B6EB-BCB7-C0FB-8CB991B6C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170178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320">
                <a:extLst>
                  <a:ext uri="{FF2B5EF4-FFF2-40B4-BE49-F238E27FC236}">
                    <a16:creationId xmlns:a16="http://schemas.microsoft.com/office/drawing/2014/main" id="{315430DA-4720-E858-7870-EE98810A8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048303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321">
                <a:extLst>
                  <a:ext uri="{FF2B5EF4-FFF2-40B4-BE49-F238E27FC236}">
                    <a16:creationId xmlns:a16="http://schemas.microsoft.com/office/drawing/2014/main" id="{A7DE1131-8B10-F950-230E-49C732345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048303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322">
                <a:extLst>
                  <a:ext uri="{FF2B5EF4-FFF2-40B4-BE49-F238E27FC236}">
                    <a16:creationId xmlns:a16="http://schemas.microsoft.com/office/drawing/2014/main" id="{304088BE-E576-F99D-441A-C8AB47D72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413928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323">
                <a:extLst>
                  <a:ext uri="{FF2B5EF4-FFF2-40B4-BE49-F238E27FC236}">
                    <a16:creationId xmlns:a16="http://schemas.microsoft.com/office/drawing/2014/main" id="{86FDC3E5-C913-1273-BB0A-C383C5DD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413928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324">
                <a:extLst>
                  <a:ext uri="{FF2B5EF4-FFF2-40B4-BE49-F238E27FC236}">
                    <a16:creationId xmlns:a16="http://schemas.microsoft.com/office/drawing/2014/main" id="{EE483547-9AB6-2EF7-8ADB-378821900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292053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325">
                <a:extLst>
                  <a:ext uri="{FF2B5EF4-FFF2-40B4-BE49-F238E27FC236}">
                    <a16:creationId xmlns:a16="http://schemas.microsoft.com/office/drawing/2014/main" id="{CFD167F6-F254-5791-3839-B064DE2CC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896" y="3292053"/>
                <a:ext cx="114444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326">
                <a:extLst>
                  <a:ext uri="{FF2B5EF4-FFF2-40B4-BE49-F238E27FC236}">
                    <a16:creationId xmlns:a16="http://schemas.microsoft.com/office/drawing/2014/main" id="{3DA290C6-79D9-33B9-76BE-01865777D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413928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327">
                <a:extLst>
                  <a:ext uri="{FF2B5EF4-FFF2-40B4-BE49-F238E27FC236}">
                    <a16:creationId xmlns:a16="http://schemas.microsoft.com/office/drawing/2014/main" id="{4CB75DF4-EC49-7F13-5350-3657BDBBD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413928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328">
                <a:extLst>
                  <a:ext uri="{FF2B5EF4-FFF2-40B4-BE49-F238E27FC236}">
                    <a16:creationId xmlns:a16="http://schemas.microsoft.com/office/drawing/2014/main" id="{3EADCEEB-8F97-2196-F1C4-481DFBD1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048303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329">
                <a:extLst>
                  <a:ext uri="{FF2B5EF4-FFF2-40B4-BE49-F238E27FC236}">
                    <a16:creationId xmlns:a16="http://schemas.microsoft.com/office/drawing/2014/main" id="{41807309-747D-08FE-FBFC-1231D8B0D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048303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330">
                <a:extLst>
                  <a:ext uri="{FF2B5EF4-FFF2-40B4-BE49-F238E27FC236}">
                    <a16:creationId xmlns:a16="http://schemas.microsoft.com/office/drawing/2014/main" id="{0AFB8406-555E-A153-94A0-7D0E98899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170178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331">
                <a:extLst>
                  <a:ext uri="{FF2B5EF4-FFF2-40B4-BE49-F238E27FC236}">
                    <a16:creationId xmlns:a16="http://schemas.microsoft.com/office/drawing/2014/main" id="{5E2E9576-9E95-DE7F-75B1-D29EFE1E3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170178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332">
                <a:extLst>
                  <a:ext uri="{FF2B5EF4-FFF2-40B4-BE49-F238E27FC236}">
                    <a16:creationId xmlns:a16="http://schemas.microsoft.com/office/drawing/2014/main" id="{BF53F8CF-3C25-FC4C-2B26-C9CE25A7F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2804552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333">
                <a:extLst>
                  <a:ext uri="{FF2B5EF4-FFF2-40B4-BE49-F238E27FC236}">
                    <a16:creationId xmlns:a16="http://schemas.microsoft.com/office/drawing/2014/main" id="{7357D41E-C261-18E4-CFE8-2DB637DB5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2804552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334">
                <a:extLst>
                  <a:ext uri="{FF2B5EF4-FFF2-40B4-BE49-F238E27FC236}">
                    <a16:creationId xmlns:a16="http://schemas.microsoft.com/office/drawing/2014/main" id="{7DE6FA26-DD76-D07C-EFCA-5312BF56B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634" y="2926427"/>
                <a:ext cx="112958" cy="98095"/>
              </a:xfrm>
              <a:custGeom>
                <a:avLst/>
                <a:gdLst>
                  <a:gd name="T0" fmla="*/ 0 w 76"/>
                  <a:gd name="T1" fmla="*/ 66 h 66"/>
                  <a:gd name="T2" fmla="*/ 76 w 76"/>
                  <a:gd name="T3" fmla="*/ 66 h 66"/>
                  <a:gd name="T4" fmla="*/ 76 w 76"/>
                  <a:gd name="T5" fmla="*/ 0 h 66"/>
                  <a:gd name="T6" fmla="*/ 0 w 76"/>
                  <a:gd name="T7" fmla="*/ 0 h 66"/>
                  <a:gd name="T8" fmla="*/ 0 w 76"/>
                  <a:gd name="T9" fmla="*/ 66 h 66"/>
                  <a:gd name="T10" fmla="*/ 0 w 76"/>
                  <a:gd name="T1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66">
                    <a:moveTo>
                      <a:pt x="0" y="66"/>
                    </a:moveTo>
                    <a:lnTo>
                      <a:pt x="76" y="66"/>
                    </a:lnTo>
                    <a:lnTo>
                      <a:pt x="76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335">
                <a:extLst>
                  <a:ext uri="{FF2B5EF4-FFF2-40B4-BE49-F238E27FC236}">
                    <a16:creationId xmlns:a16="http://schemas.microsoft.com/office/drawing/2014/main" id="{EA4AC239-893C-CCB3-6AF9-F73101384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3896" y="3899942"/>
                <a:ext cx="114444" cy="99581"/>
              </a:xfrm>
              <a:custGeom>
                <a:avLst/>
                <a:gdLst>
                  <a:gd name="T0" fmla="*/ 0 w 77"/>
                  <a:gd name="T1" fmla="*/ 67 h 67"/>
                  <a:gd name="T2" fmla="*/ 77 w 77"/>
                  <a:gd name="T3" fmla="*/ 67 h 67"/>
                  <a:gd name="T4" fmla="*/ 77 w 77"/>
                  <a:gd name="T5" fmla="*/ 0 h 67"/>
                  <a:gd name="T6" fmla="*/ 0 w 77"/>
                  <a:gd name="T7" fmla="*/ 0 h 67"/>
                  <a:gd name="T8" fmla="*/ 0 w 77"/>
                  <a:gd name="T9" fmla="*/ 67 h 67"/>
                  <a:gd name="T10" fmla="*/ 0 w 77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7">
                    <a:moveTo>
                      <a:pt x="0" y="67"/>
                    </a:moveTo>
                    <a:lnTo>
                      <a:pt x="77" y="67"/>
                    </a:lnTo>
                    <a:lnTo>
                      <a:pt x="7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336">
                <a:extLst>
                  <a:ext uri="{FF2B5EF4-FFF2-40B4-BE49-F238E27FC236}">
                    <a16:creationId xmlns:a16="http://schemas.microsoft.com/office/drawing/2014/main" id="{E5E6AB58-9C4F-CB56-0018-2987E1AF6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048303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337">
                <a:extLst>
                  <a:ext uri="{FF2B5EF4-FFF2-40B4-BE49-F238E27FC236}">
                    <a16:creationId xmlns:a16="http://schemas.microsoft.com/office/drawing/2014/main" id="{707CA7C4-48CE-B562-059A-ADEDF0549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048303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338">
                <a:extLst>
                  <a:ext uri="{FF2B5EF4-FFF2-40B4-BE49-F238E27FC236}">
                    <a16:creationId xmlns:a16="http://schemas.microsoft.com/office/drawing/2014/main" id="{4CD87C9D-877E-0C08-D8A2-E3E50BF12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2804552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339">
                <a:extLst>
                  <a:ext uri="{FF2B5EF4-FFF2-40B4-BE49-F238E27FC236}">
                    <a16:creationId xmlns:a16="http://schemas.microsoft.com/office/drawing/2014/main" id="{7759AE18-3168-7DAB-BC9E-713CD8AEB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2804552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340">
                <a:extLst>
                  <a:ext uri="{FF2B5EF4-FFF2-40B4-BE49-F238E27FC236}">
                    <a16:creationId xmlns:a16="http://schemas.microsoft.com/office/drawing/2014/main" id="{AF0AC524-B829-FD4F-C643-77891ABC6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2926427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341">
                <a:extLst>
                  <a:ext uri="{FF2B5EF4-FFF2-40B4-BE49-F238E27FC236}">
                    <a16:creationId xmlns:a16="http://schemas.microsoft.com/office/drawing/2014/main" id="{B66812B8-815B-E21E-C26F-4446A1CB8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2926427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342">
                <a:extLst>
                  <a:ext uri="{FF2B5EF4-FFF2-40B4-BE49-F238E27FC236}">
                    <a16:creationId xmlns:a16="http://schemas.microsoft.com/office/drawing/2014/main" id="{3A99010D-D81D-0164-D4AD-0F54ADEB7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268267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343">
                <a:extLst>
                  <a:ext uri="{FF2B5EF4-FFF2-40B4-BE49-F238E27FC236}">
                    <a16:creationId xmlns:a16="http://schemas.microsoft.com/office/drawing/2014/main" id="{7C17E227-045B-075C-29FF-08BF8D11A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268267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344">
                <a:extLst>
                  <a:ext uri="{FF2B5EF4-FFF2-40B4-BE49-F238E27FC236}">
                    <a16:creationId xmlns:a16="http://schemas.microsoft.com/office/drawing/2014/main" id="{92218308-5C03-1871-D4DA-5A597B219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170178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345">
                <a:extLst>
                  <a:ext uri="{FF2B5EF4-FFF2-40B4-BE49-F238E27FC236}">
                    <a16:creationId xmlns:a16="http://schemas.microsoft.com/office/drawing/2014/main" id="{90CBEFB0-B9F3-4911-0323-2B38055E9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170178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346">
                <a:extLst>
                  <a:ext uri="{FF2B5EF4-FFF2-40B4-BE49-F238E27FC236}">
                    <a16:creationId xmlns:a16="http://schemas.microsoft.com/office/drawing/2014/main" id="{C02D291B-9D1D-055A-97B2-FCF6FCE39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292053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347">
                <a:extLst>
                  <a:ext uri="{FF2B5EF4-FFF2-40B4-BE49-F238E27FC236}">
                    <a16:creationId xmlns:a16="http://schemas.microsoft.com/office/drawing/2014/main" id="{86FAFC21-B390-CAA4-CAD8-CA64CA7E1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292053"/>
                <a:ext cx="112958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348">
                <a:extLst>
                  <a:ext uri="{FF2B5EF4-FFF2-40B4-BE49-F238E27FC236}">
                    <a16:creationId xmlns:a16="http://schemas.microsoft.com/office/drawing/2014/main" id="{D16C2A43-BC10-6EC3-E2AA-0EF39638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53431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349">
                <a:extLst>
                  <a:ext uri="{FF2B5EF4-FFF2-40B4-BE49-F238E27FC236}">
                    <a16:creationId xmlns:a16="http://schemas.microsoft.com/office/drawing/2014/main" id="{6CB4D37C-251A-7454-4A86-BEDB8D3FA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53431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350">
                <a:extLst>
                  <a:ext uri="{FF2B5EF4-FFF2-40B4-BE49-F238E27FC236}">
                    <a16:creationId xmlns:a16="http://schemas.microsoft.com/office/drawing/2014/main" id="{804E9F6D-FB22-3541-2AA2-1D44C7DC7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656192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351">
                <a:extLst>
                  <a:ext uri="{FF2B5EF4-FFF2-40B4-BE49-F238E27FC236}">
                    <a16:creationId xmlns:a16="http://schemas.microsoft.com/office/drawing/2014/main" id="{93DC76D6-F8AD-48F5-6681-2E86D80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656192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352">
                <a:extLst>
                  <a:ext uri="{FF2B5EF4-FFF2-40B4-BE49-F238E27FC236}">
                    <a16:creationId xmlns:a16="http://schemas.microsoft.com/office/drawing/2014/main" id="{06AC026E-F74E-E9C8-B069-884298410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77806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353">
                <a:extLst>
                  <a:ext uri="{FF2B5EF4-FFF2-40B4-BE49-F238E27FC236}">
                    <a16:creationId xmlns:a16="http://schemas.microsoft.com/office/drawing/2014/main" id="{C5F76904-4A73-F334-E73D-297A8A39D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778067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354">
                <a:extLst>
                  <a:ext uri="{FF2B5EF4-FFF2-40B4-BE49-F238E27FC236}">
                    <a16:creationId xmlns:a16="http://schemas.microsoft.com/office/drawing/2014/main" id="{10723164-DF43-B47A-0E5C-1E676CF6D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292053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355">
                <a:extLst>
                  <a:ext uri="{FF2B5EF4-FFF2-40B4-BE49-F238E27FC236}">
                    <a16:creationId xmlns:a16="http://schemas.microsoft.com/office/drawing/2014/main" id="{A5ACB782-EF35-6E67-AD1B-1449AB247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643" y="3292053"/>
                <a:ext cx="120389" cy="98095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356">
                <a:extLst>
                  <a:ext uri="{FF2B5EF4-FFF2-40B4-BE49-F238E27FC236}">
                    <a16:creationId xmlns:a16="http://schemas.microsoft.com/office/drawing/2014/main" id="{DE417192-D3C8-8594-F7CF-6D4AB0FB4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899942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357">
                <a:extLst>
                  <a:ext uri="{FF2B5EF4-FFF2-40B4-BE49-F238E27FC236}">
                    <a16:creationId xmlns:a16="http://schemas.microsoft.com/office/drawing/2014/main" id="{7A10A7E1-7427-4D7B-3F4D-0C0B39E58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634" y="3899942"/>
                <a:ext cx="112958" cy="99581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358">
                <a:extLst>
                  <a:ext uri="{FF2B5EF4-FFF2-40B4-BE49-F238E27FC236}">
                    <a16:creationId xmlns:a16="http://schemas.microsoft.com/office/drawing/2014/main" id="{CAD4B68C-96D5-0DAC-9E9B-B7C0F561C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634" y="3778067"/>
                <a:ext cx="112958" cy="99581"/>
              </a:xfrm>
              <a:custGeom>
                <a:avLst/>
                <a:gdLst>
                  <a:gd name="T0" fmla="*/ 0 w 76"/>
                  <a:gd name="T1" fmla="*/ 67 h 67"/>
                  <a:gd name="T2" fmla="*/ 76 w 76"/>
                  <a:gd name="T3" fmla="*/ 67 h 67"/>
                  <a:gd name="T4" fmla="*/ 76 w 76"/>
                  <a:gd name="T5" fmla="*/ 0 h 67"/>
                  <a:gd name="T6" fmla="*/ 0 w 76"/>
                  <a:gd name="T7" fmla="*/ 0 h 67"/>
                  <a:gd name="T8" fmla="*/ 0 w 76"/>
                  <a:gd name="T9" fmla="*/ 67 h 67"/>
                  <a:gd name="T10" fmla="*/ 0 w 7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67">
                    <a:moveTo>
                      <a:pt x="0" y="67"/>
                    </a:moveTo>
                    <a:lnTo>
                      <a:pt x="76" y="67"/>
                    </a:lnTo>
                    <a:lnTo>
                      <a:pt x="76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414">
                <a:extLst>
                  <a:ext uri="{FF2B5EF4-FFF2-40B4-BE49-F238E27FC236}">
                    <a16:creationId xmlns:a16="http://schemas.microsoft.com/office/drawing/2014/main" id="{AC05DA4C-9EC7-84B9-09DA-72FDE1DEF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7127" y="4182336"/>
                <a:ext cx="46075" cy="60938"/>
              </a:xfrm>
              <a:custGeom>
                <a:avLst/>
                <a:gdLst>
                  <a:gd name="T0" fmla="*/ 0 w 31"/>
                  <a:gd name="T1" fmla="*/ 41 h 41"/>
                  <a:gd name="T2" fmla="*/ 31 w 31"/>
                  <a:gd name="T3" fmla="*/ 41 h 41"/>
                  <a:gd name="T4" fmla="*/ 31 w 31"/>
                  <a:gd name="T5" fmla="*/ 0 h 41"/>
                  <a:gd name="T6" fmla="*/ 0 w 31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41">
                    <a:moveTo>
                      <a:pt x="0" y="41"/>
                    </a:moveTo>
                    <a:lnTo>
                      <a:pt x="31" y="41"/>
                    </a:lnTo>
                    <a:lnTo>
                      <a:pt x="3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415">
                <a:extLst>
                  <a:ext uri="{FF2B5EF4-FFF2-40B4-BE49-F238E27FC236}">
                    <a16:creationId xmlns:a16="http://schemas.microsoft.com/office/drawing/2014/main" id="{54678758-BBCA-FD41-21FA-351E594CC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7127" y="4182336"/>
                <a:ext cx="46075" cy="60938"/>
              </a:xfrm>
              <a:custGeom>
                <a:avLst/>
                <a:gdLst>
                  <a:gd name="T0" fmla="*/ 0 w 31"/>
                  <a:gd name="T1" fmla="*/ 41 h 41"/>
                  <a:gd name="T2" fmla="*/ 31 w 31"/>
                  <a:gd name="T3" fmla="*/ 41 h 41"/>
                  <a:gd name="T4" fmla="*/ 31 w 31"/>
                  <a:gd name="T5" fmla="*/ 0 h 41"/>
                  <a:gd name="T6" fmla="*/ 0 w 31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41">
                    <a:moveTo>
                      <a:pt x="0" y="41"/>
                    </a:moveTo>
                    <a:lnTo>
                      <a:pt x="31" y="41"/>
                    </a:lnTo>
                    <a:lnTo>
                      <a:pt x="31" y="0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428">
                <a:extLst>
                  <a:ext uri="{FF2B5EF4-FFF2-40B4-BE49-F238E27FC236}">
                    <a16:creationId xmlns:a16="http://schemas.microsoft.com/office/drawing/2014/main" id="{B6C48D80-AC09-7746-9502-DDEC7594A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506" y="2431495"/>
                <a:ext cx="1487" cy="1487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429">
                <a:extLst>
                  <a:ext uri="{FF2B5EF4-FFF2-40B4-BE49-F238E27FC236}">
                    <a16:creationId xmlns:a16="http://schemas.microsoft.com/office/drawing/2014/main" id="{0032FF36-4199-A25F-1026-0DA71FDDF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506" y="24314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430">
                <a:extLst>
                  <a:ext uri="{FF2B5EF4-FFF2-40B4-BE49-F238E27FC236}">
                    <a16:creationId xmlns:a16="http://schemas.microsoft.com/office/drawing/2014/main" id="{7FD09A6E-A0E8-098E-E534-4BE4F4932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476" y="2431495"/>
                <a:ext cx="1487" cy="1487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431">
                <a:extLst>
                  <a:ext uri="{FF2B5EF4-FFF2-40B4-BE49-F238E27FC236}">
                    <a16:creationId xmlns:a16="http://schemas.microsoft.com/office/drawing/2014/main" id="{84BED521-E656-D6C4-5DD8-A8EF88A8C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476" y="24314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438">
                <a:extLst>
                  <a:ext uri="{FF2B5EF4-FFF2-40B4-BE49-F238E27FC236}">
                    <a16:creationId xmlns:a16="http://schemas.microsoft.com/office/drawing/2014/main" id="{22E8B9B0-2B09-71BB-67E5-2FE2E9F85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336" y="3413927"/>
                <a:ext cx="1487" cy="1487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439">
                <a:extLst>
                  <a:ext uri="{FF2B5EF4-FFF2-40B4-BE49-F238E27FC236}">
                    <a16:creationId xmlns:a16="http://schemas.microsoft.com/office/drawing/2014/main" id="{5F365E7F-C918-3DF6-341A-57F9EB20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9336" y="34139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440">
                <a:extLst>
                  <a:ext uri="{FF2B5EF4-FFF2-40B4-BE49-F238E27FC236}">
                    <a16:creationId xmlns:a16="http://schemas.microsoft.com/office/drawing/2014/main" id="{9DA429B8-B59F-5A2F-164F-A2B75A67F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8339" y="3268272"/>
                <a:ext cx="1487" cy="1487"/>
              </a:xfrm>
              <a:prstGeom prst="rect">
                <a:avLst/>
              </a:pr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441">
                <a:extLst>
                  <a:ext uri="{FF2B5EF4-FFF2-40B4-BE49-F238E27FC236}">
                    <a16:creationId xmlns:a16="http://schemas.microsoft.com/office/drawing/2014/main" id="{72AE675C-418B-7A0C-5996-4DDDB9AB1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339" y="3268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AB8D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444">
                <a:extLst>
                  <a:ext uri="{FF2B5EF4-FFF2-40B4-BE49-F238E27FC236}">
                    <a16:creationId xmlns:a16="http://schemas.microsoft.com/office/drawing/2014/main" id="{119261F9-F80F-F430-63D8-030FE7151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9696" y="1807256"/>
                <a:ext cx="393866" cy="114444"/>
              </a:xfrm>
              <a:custGeom>
                <a:avLst/>
                <a:gdLst>
                  <a:gd name="T0" fmla="*/ 20 w 52"/>
                  <a:gd name="T1" fmla="*/ 0 h 15"/>
                  <a:gd name="T2" fmla="*/ 2 w 52"/>
                  <a:gd name="T3" fmla="*/ 0 h 15"/>
                  <a:gd name="T4" fmla="*/ 0 w 52"/>
                  <a:gd name="T5" fmla="*/ 0 h 15"/>
                  <a:gd name="T6" fmla="*/ 29 w 52"/>
                  <a:gd name="T7" fmla="*/ 15 h 15"/>
                  <a:gd name="T8" fmla="*/ 52 w 52"/>
                  <a:gd name="T9" fmla="*/ 15 h 15"/>
                  <a:gd name="T10" fmla="*/ 20 w 5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5">
                    <a:moveTo>
                      <a:pt x="2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2" y="1"/>
                      <a:pt x="22" y="7"/>
                      <a:pt x="29" y="1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44" y="6"/>
                      <a:pt x="33" y="0"/>
                      <a:pt x="20" y="0"/>
                    </a:cubicBez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445">
                <a:extLst>
                  <a:ext uri="{FF2B5EF4-FFF2-40B4-BE49-F238E27FC236}">
                    <a16:creationId xmlns:a16="http://schemas.microsoft.com/office/drawing/2014/main" id="{14C5A3BE-8078-C5C5-72CE-E9063530E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65" y="1921699"/>
                <a:ext cx="242265" cy="197676"/>
              </a:xfrm>
              <a:custGeom>
                <a:avLst/>
                <a:gdLst>
                  <a:gd name="T0" fmla="*/ 0 w 32"/>
                  <a:gd name="T1" fmla="*/ 0 h 26"/>
                  <a:gd name="T2" fmla="*/ 10 w 32"/>
                  <a:gd name="T3" fmla="*/ 26 h 26"/>
                  <a:gd name="T4" fmla="*/ 32 w 32"/>
                  <a:gd name="T5" fmla="*/ 26 h 26"/>
                  <a:gd name="T6" fmla="*/ 23 w 32"/>
                  <a:gd name="T7" fmla="*/ 0 h 26"/>
                  <a:gd name="T8" fmla="*/ 0 w 32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6">
                    <a:moveTo>
                      <a:pt x="0" y="0"/>
                    </a:moveTo>
                    <a:cubicBezTo>
                      <a:pt x="6" y="7"/>
                      <a:pt x="10" y="16"/>
                      <a:pt x="10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16"/>
                      <a:pt x="28" y="7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446">
                <a:extLst>
                  <a:ext uri="{FF2B5EF4-FFF2-40B4-BE49-F238E27FC236}">
                    <a16:creationId xmlns:a16="http://schemas.microsoft.com/office/drawing/2014/main" id="{20E560E7-5D19-5152-0F63-B25C64D4F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6422" y="2682676"/>
                <a:ext cx="530604" cy="1658692"/>
              </a:xfrm>
              <a:custGeom>
                <a:avLst/>
                <a:gdLst>
                  <a:gd name="T0" fmla="*/ 281 w 357"/>
                  <a:gd name="T1" fmla="*/ 952 h 1116"/>
                  <a:gd name="T2" fmla="*/ 168 w 357"/>
                  <a:gd name="T3" fmla="*/ 952 h 1116"/>
                  <a:gd name="T4" fmla="*/ 168 w 357"/>
                  <a:gd name="T5" fmla="*/ 0 h 1116"/>
                  <a:gd name="T6" fmla="*/ 0 w 357"/>
                  <a:gd name="T7" fmla="*/ 0 h 1116"/>
                  <a:gd name="T8" fmla="*/ 0 w 357"/>
                  <a:gd name="T9" fmla="*/ 1116 h 1116"/>
                  <a:gd name="T10" fmla="*/ 128 w 357"/>
                  <a:gd name="T11" fmla="*/ 1116 h 1116"/>
                  <a:gd name="T12" fmla="*/ 168 w 357"/>
                  <a:gd name="T13" fmla="*/ 1116 h 1116"/>
                  <a:gd name="T14" fmla="*/ 281 w 357"/>
                  <a:gd name="T15" fmla="*/ 1116 h 1116"/>
                  <a:gd name="T16" fmla="*/ 357 w 357"/>
                  <a:gd name="T17" fmla="*/ 1116 h 1116"/>
                  <a:gd name="T18" fmla="*/ 357 w 357"/>
                  <a:gd name="T19" fmla="*/ 952 h 1116"/>
                  <a:gd name="T20" fmla="*/ 281 w 357"/>
                  <a:gd name="T21" fmla="*/ 952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1116">
                    <a:moveTo>
                      <a:pt x="281" y="952"/>
                    </a:moveTo>
                    <a:lnTo>
                      <a:pt x="168" y="952"/>
                    </a:lnTo>
                    <a:lnTo>
                      <a:pt x="168" y="0"/>
                    </a:lnTo>
                    <a:lnTo>
                      <a:pt x="0" y="0"/>
                    </a:lnTo>
                    <a:lnTo>
                      <a:pt x="0" y="1116"/>
                    </a:lnTo>
                    <a:lnTo>
                      <a:pt x="128" y="1116"/>
                    </a:lnTo>
                    <a:lnTo>
                      <a:pt x="168" y="1116"/>
                    </a:lnTo>
                    <a:lnTo>
                      <a:pt x="281" y="1116"/>
                    </a:lnTo>
                    <a:lnTo>
                      <a:pt x="357" y="1116"/>
                    </a:lnTo>
                    <a:lnTo>
                      <a:pt x="357" y="952"/>
                    </a:lnTo>
                    <a:lnTo>
                      <a:pt x="281" y="952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447">
                <a:extLst>
                  <a:ext uri="{FF2B5EF4-FFF2-40B4-BE49-F238E27FC236}">
                    <a16:creationId xmlns:a16="http://schemas.microsoft.com/office/drawing/2014/main" id="{D3D16551-E5BA-BC60-78FC-15C69315E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6422" y="2119375"/>
                <a:ext cx="249696" cy="563302"/>
              </a:xfrm>
              <a:custGeom>
                <a:avLst/>
                <a:gdLst>
                  <a:gd name="T0" fmla="*/ 168 w 168"/>
                  <a:gd name="T1" fmla="*/ 0 h 379"/>
                  <a:gd name="T2" fmla="*/ 0 w 168"/>
                  <a:gd name="T3" fmla="*/ 379 h 379"/>
                  <a:gd name="T4" fmla="*/ 168 w 168"/>
                  <a:gd name="T5" fmla="*/ 379 h 379"/>
                  <a:gd name="T6" fmla="*/ 168 w 168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379">
                    <a:moveTo>
                      <a:pt x="168" y="0"/>
                    </a:moveTo>
                    <a:lnTo>
                      <a:pt x="0" y="379"/>
                    </a:lnTo>
                    <a:lnTo>
                      <a:pt x="168" y="379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448">
                <a:extLst>
                  <a:ext uri="{FF2B5EF4-FFF2-40B4-BE49-F238E27FC236}">
                    <a16:creationId xmlns:a16="http://schemas.microsoft.com/office/drawing/2014/main" id="{C87BF8C5-C9F1-03E2-CECA-05AFE2D9A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6422" y="2119375"/>
                <a:ext cx="249696" cy="563302"/>
              </a:xfrm>
              <a:custGeom>
                <a:avLst/>
                <a:gdLst>
                  <a:gd name="T0" fmla="*/ 168 w 168"/>
                  <a:gd name="T1" fmla="*/ 0 h 379"/>
                  <a:gd name="T2" fmla="*/ 0 w 168"/>
                  <a:gd name="T3" fmla="*/ 379 h 379"/>
                  <a:gd name="T4" fmla="*/ 168 w 168"/>
                  <a:gd name="T5" fmla="*/ 379 h 379"/>
                  <a:gd name="T6" fmla="*/ 168 w 168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379">
                    <a:moveTo>
                      <a:pt x="168" y="0"/>
                    </a:moveTo>
                    <a:lnTo>
                      <a:pt x="0" y="379"/>
                    </a:lnTo>
                    <a:lnTo>
                      <a:pt x="168" y="379"/>
                    </a:lnTo>
                    <a:lnTo>
                      <a:pt x="16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449">
                <a:extLst>
                  <a:ext uri="{FF2B5EF4-FFF2-40B4-BE49-F238E27FC236}">
                    <a16:creationId xmlns:a16="http://schemas.microsoft.com/office/drawing/2014/main" id="{7183E0DB-7B6F-BEEE-F336-32116B3E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819" y="2119375"/>
                <a:ext cx="780299" cy="563302"/>
              </a:xfrm>
              <a:custGeom>
                <a:avLst/>
                <a:gdLst>
                  <a:gd name="T0" fmla="*/ 525 w 525"/>
                  <a:gd name="T1" fmla="*/ 0 h 379"/>
                  <a:gd name="T2" fmla="*/ 0 w 525"/>
                  <a:gd name="T3" fmla="*/ 379 h 379"/>
                  <a:gd name="T4" fmla="*/ 357 w 525"/>
                  <a:gd name="T5" fmla="*/ 379 h 379"/>
                  <a:gd name="T6" fmla="*/ 525 w 525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5" h="379">
                    <a:moveTo>
                      <a:pt x="525" y="0"/>
                    </a:moveTo>
                    <a:lnTo>
                      <a:pt x="0" y="379"/>
                    </a:lnTo>
                    <a:lnTo>
                      <a:pt x="357" y="379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450">
                <a:extLst>
                  <a:ext uri="{FF2B5EF4-FFF2-40B4-BE49-F238E27FC236}">
                    <a16:creationId xmlns:a16="http://schemas.microsoft.com/office/drawing/2014/main" id="{6BA838E0-9584-694E-7A88-BED188871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819" y="2119375"/>
                <a:ext cx="780299" cy="563302"/>
              </a:xfrm>
              <a:custGeom>
                <a:avLst/>
                <a:gdLst>
                  <a:gd name="T0" fmla="*/ 525 w 525"/>
                  <a:gd name="T1" fmla="*/ 0 h 379"/>
                  <a:gd name="T2" fmla="*/ 0 w 525"/>
                  <a:gd name="T3" fmla="*/ 379 h 379"/>
                  <a:gd name="T4" fmla="*/ 357 w 525"/>
                  <a:gd name="T5" fmla="*/ 379 h 379"/>
                  <a:gd name="T6" fmla="*/ 525 w 525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5" h="379">
                    <a:moveTo>
                      <a:pt x="525" y="0"/>
                    </a:moveTo>
                    <a:lnTo>
                      <a:pt x="0" y="379"/>
                    </a:lnTo>
                    <a:lnTo>
                      <a:pt x="357" y="379"/>
                    </a:lnTo>
                    <a:lnTo>
                      <a:pt x="5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451">
                <a:extLst>
                  <a:ext uri="{FF2B5EF4-FFF2-40B4-BE49-F238E27FC236}">
                    <a16:creationId xmlns:a16="http://schemas.microsoft.com/office/drawing/2014/main" id="{4B46CA6E-DF41-9EED-7EB8-2AEC5D82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5819" y="2682676"/>
                <a:ext cx="530604" cy="1658692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452">
                <a:extLst>
                  <a:ext uri="{FF2B5EF4-FFF2-40B4-BE49-F238E27FC236}">
                    <a16:creationId xmlns:a16="http://schemas.microsoft.com/office/drawing/2014/main" id="{3CF4922E-E990-A402-890C-097BC0074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5819" y="2682676"/>
                <a:ext cx="530604" cy="1658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453">
                <a:extLst>
                  <a:ext uri="{FF2B5EF4-FFF2-40B4-BE49-F238E27FC236}">
                    <a16:creationId xmlns:a16="http://schemas.microsoft.com/office/drawing/2014/main" id="{D35C54DF-134D-5A8A-B65A-0D2BD0C3A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2782257"/>
                <a:ext cx="462235" cy="105527"/>
              </a:xfrm>
              <a:prstGeom prst="rect">
                <a:avLst/>
              </a:pr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454">
                <a:extLst>
                  <a:ext uri="{FF2B5EF4-FFF2-40B4-BE49-F238E27FC236}">
                    <a16:creationId xmlns:a16="http://schemas.microsoft.com/office/drawing/2014/main" id="{A30C3C99-836A-3E08-DC26-36532378C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2782257"/>
                <a:ext cx="462235" cy="105527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457">
                <a:extLst>
                  <a:ext uri="{FF2B5EF4-FFF2-40B4-BE49-F238E27FC236}">
                    <a16:creationId xmlns:a16="http://schemas.microsoft.com/office/drawing/2014/main" id="{921F1F67-490F-BBB4-17A7-D87256043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2948721"/>
                <a:ext cx="462235" cy="107012"/>
              </a:xfrm>
              <a:prstGeom prst="rect">
                <a:avLst/>
              </a:pr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458">
                <a:extLst>
                  <a:ext uri="{FF2B5EF4-FFF2-40B4-BE49-F238E27FC236}">
                    <a16:creationId xmlns:a16="http://schemas.microsoft.com/office/drawing/2014/main" id="{71F64308-AC94-E405-AAD0-E3276F52C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2948721"/>
                <a:ext cx="462235" cy="107012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7" name="Rectangle 461">
                <a:extLst>
                  <a:ext uri="{FF2B5EF4-FFF2-40B4-BE49-F238E27FC236}">
                    <a16:creationId xmlns:a16="http://schemas.microsoft.com/office/drawing/2014/main" id="{2A43F779-2D9D-2744-D250-45A488086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116671"/>
                <a:ext cx="462235" cy="105527"/>
              </a:xfrm>
              <a:prstGeom prst="rect">
                <a:avLst/>
              </a:pr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462">
                <a:extLst>
                  <a:ext uri="{FF2B5EF4-FFF2-40B4-BE49-F238E27FC236}">
                    <a16:creationId xmlns:a16="http://schemas.microsoft.com/office/drawing/2014/main" id="{ADAA9DF2-3591-CE3B-F8C3-431486E5D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116671"/>
                <a:ext cx="462235" cy="105527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465">
                <a:extLst>
                  <a:ext uri="{FF2B5EF4-FFF2-40B4-BE49-F238E27FC236}">
                    <a16:creationId xmlns:a16="http://schemas.microsoft.com/office/drawing/2014/main" id="{09E7B584-7126-8B7B-7C58-42DEE0BE8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283134"/>
                <a:ext cx="462235" cy="107012"/>
              </a:xfrm>
              <a:prstGeom prst="rect">
                <a:avLst/>
              </a:pr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466">
                <a:extLst>
                  <a:ext uri="{FF2B5EF4-FFF2-40B4-BE49-F238E27FC236}">
                    <a16:creationId xmlns:a16="http://schemas.microsoft.com/office/drawing/2014/main" id="{6D0175D7-C911-AC64-F249-628EB1580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283134"/>
                <a:ext cx="462235" cy="107012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469">
                <a:extLst>
                  <a:ext uri="{FF2B5EF4-FFF2-40B4-BE49-F238E27FC236}">
                    <a16:creationId xmlns:a16="http://schemas.microsoft.com/office/drawing/2014/main" id="{7C91CF4A-FFD4-E165-44EA-8B2CEB19E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451085"/>
                <a:ext cx="462235" cy="107012"/>
              </a:xfrm>
              <a:prstGeom prst="rect">
                <a:avLst/>
              </a:pr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470">
                <a:extLst>
                  <a:ext uri="{FF2B5EF4-FFF2-40B4-BE49-F238E27FC236}">
                    <a16:creationId xmlns:a16="http://schemas.microsoft.com/office/drawing/2014/main" id="{07ACF2C8-BBF0-B0C0-A1E9-58A906E07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451085"/>
                <a:ext cx="462235" cy="107012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473">
                <a:extLst>
                  <a:ext uri="{FF2B5EF4-FFF2-40B4-BE49-F238E27FC236}">
                    <a16:creationId xmlns:a16="http://schemas.microsoft.com/office/drawing/2014/main" id="{C1A22934-E7F7-8B0F-43A4-ED7077181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619034"/>
                <a:ext cx="462235" cy="98095"/>
              </a:xfrm>
              <a:prstGeom prst="rect">
                <a:avLst/>
              </a:pr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474">
                <a:extLst>
                  <a:ext uri="{FF2B5EF4-FFF2-40B4-BE49-F238E27FC236}">
                    <a16:creationId xmlns:a16="http://schemas.microsoft.com/office/drawing/2014/main" id="{2E7D9023-CF88-36B9-2A7E-003EC335B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619034"/>
                <a:ext cx="462235" cy="98095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477">
                <a:extLst>
                  <a:ext uri="{FF2B5EF4-FFF2-40B4-BE49-F238E27FC236}">
                    <a16:creationId xmlns:a16="http://schemas.microsoft.com/office/drawing/2014/main" id="{839C9B7E-B788-5E3E-8D1F-2B99B4338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785498"/>
                <a:ext cx="462235" cy="99581"/>
              </a:xfrm>
              <a:prstGeom prst="rect">
                <a:avLst/>
              </a:pr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478">
                <a:extLst>
                  <a:ext uri="{FF2B5EF4-FFF2-40B4-BE49-F238E27FC236}">
                    <a16:creationId xmlns:a16="http://schemas.microsoft.com/office/drawing/2014/main" id="{A37266CA-996D-94AF-5F62-B6A65FB2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4188" y="3785498"/>
                <a:ext cx="462235" cy="99581"/>
              </a:xfrm>
              <a:prstGeom prst="rect">
                <a:avLst/>
              </a:pr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501">
                <a:extLst>
                  <a:ext uri="{FF2B5EF4-FFF2-40B4-BE49-F238E27FC236}">
                    <a16:creationId xmlns:a16="http://schemas.microsoft.com/office/drawing/2014/main" id="{567C3C06-6700-5526-5A5D-566E0089C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188" y="3451085"/>
                <a:ext cx="92150" cy="107012"/>
              </a:xfrm>
              <a:custGeom>
                <a:avLst/>
                <a:gdLst>
                  <a:gd name="T0" fmla="*/ 0 w 62"/>
                  <a:gd name="T1" fmla="*/ 0 h 72"/>
                  <a:gd name="T2" fmla="*/ 0 w 62"/>
                  <a:gd name="T3" fmla="*/ 72 h 72"/>
                  <a:gd name="T4" fmla="*/ 11 w 62"/>
                  <a:gd name="T5" fmla="*/ 72 h 72"/>
                  <a:gd name="T6" fmla="*/ 62 w 62"/>
                  <a:gd name="T7" fmla="*/ 0 h 72"/>
                  <a:gd name="T8" fmla="*/ 0 w 62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2">
                    <a:moveTo>
                      <a:pt x="0" y="0"/>
                    </a:moveTo>
                    <a:lnTo>
                      <a:pt x="0" y="72"/>
                    </a:lnTo>
                    <a:lnTo>
                      <a:pt x="11" y="72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502">
                <a:extLst>
                  <a:ext uri="{FF2B5EF4-FFF2-40B4-BE49-F238E27FC236}">
                    <a16:creationId xmlns:a16="http://schemas.microsoft.com/office/drawing/2014/main" id="{DB4268E1-4607-1AB9-F3CE-AA9B0A0E7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188" y="3451085"/>
                <a:ext cx="92150" cy="107012"/>
              </a:xfrm>
              <a:custGeom>
                <a:avLst/>
                <a:gdLst>
                  <a:gd name="T0" fmla="*/ 0 w 62"/>
                  <a:gd name="T1" fmla="*/ 0 h 72"/>
                  <a:gd name="T2" fmla="*/ 0 w 62"/>
                  <a:gd name="T3" fmla="*/ 72 h 72"/>
                  <a:gd name="T4" fmla="*/ 11 w 62"/>
                  <a:gd name="T5" fmla="*/ 72 h 72"/>
                  <a:gd name="T6" fmla="*/ 62 w 62"/>
                  <a:gd name="T7" fmla="*/ 0 h 72"/>
                  <a:gd name="T8" fmla="*/ 0 w 62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2">
                    <a:moveTo>
                      <a:pt x="0" y="0"/>
                    </a:moveTo>
                    <a:lnTo>
                      <a:pt x="0" y="72"/>
                    </a:lnTo>
                    <a:lnTo>
                      <a:pt x="11" y="72"/>
                    </a:lnTo>
                    <a:lnTo>
                      <a:pt x="6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503">
                <a:extLst>
                  <a:ext uri="{FF2B5EF4-FFF2-40B4-BE49-F238E27FC236}">
                    <a16:creationId xmlns:a16="http://schemas.microsoft.com/office/drawing/2014/main" id="{923A5A33-C514-964C-A8C8-494F657E2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188" y="3619034"/>
                <a:ext cx="151601" cy="98095"/>
              </a:xfrm>
              <a:custGeom>
                <a:avLst/>
                <a:gdLst>
                  <a:gd name="T0" fmla="*/ 0 w 102"/>
                  <a:gd name="T1" fmla="*/ 0 h 66"/>
                  <a:gd name="T2" fmla="*/ 0 w 102"/>
                  <a:gd name="T3" fmla="*/ 66 h 66"/>
                  <a:gd name="T4" fmla="*/ 51 w 102"/>
                  <a:gd name="T5" fmla="*/ 66 h 66"/>
                  <a:gd name="T6" fmla="*/ 102 w 102"/>
                  <a:gd name="T7" fmla="*/ 0 h 66"/>
                  <a:gd name="T8" fmla="*/ 0 w 102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6">
                    <a:moveTo>
                      <a:pt x="0" y="0"/>
                    </a:moveTo>
                    <a:lnTo>
                      <a:pt x="0" y="66"/>
                    </a:lnTo>
                    <a:lnTo>
                      <a:pt x="51" y="66"/>
                    </a:lnTo>
                    <a:lnTo>
                      <a:pt x="1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504">
                <a:extLst>
                  <a:ext uri="{FF2B5EF4-FFF2-40B4-BE49-F238E27FC236}">
                    <a16:creationId xmlns:a16="http://schemas.microsoft.com/office/drawing/2014/main" id="{DE410655-E1AD-594A-7C55-963829D5D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188" y="3619034"/>
                <a:ext cx="151601" cy="98095"/>
              </a:xfrm>
              <a:custGeom>
                <a:avLst/>
                <a:gdLst>
                  <a:gd name="T0" fmla="*/ 0 w 102"/>
                  <a:gd name="T1" fmla="*/ 0 h 66"/>
                  <a:gd name="T2" fmla="*/ 0 w 102"/>
                  <a:gd name="T3" fmla="*/ 66 h 66"/>
                  <a:gd name="T4" fmla="*/ 51 w 102"/>
                  <a:gd name="T5" fmla="*/ 66 h 66"/>
                  <a:gd name="T6" fmla="*/ 102 w 102"/>
                  <a:gd name="T7" fmla="*/ 0 h 66"/>
                  <a:gd name="T8" fmla="*/ 0 w 102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6">
                    <a:moveTo>
                      <a:pt x="0" y="0"/>
                    </a:moveTo>
                    <a:lnTo>
                      <a:pt x="0" y="66"/>
                    </a:lnTo>
                    <a:lnTo>
                      <a:pt x="51" y="66"/>
                    </a:lnTo>
                    <a:lnTo>
                      <a:pt x="10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509">
                <a:extLst>
                  <a:ext uri="{FF2B5EF4-FFF2-40B4-BE49-F238E27FC236}">
                    <a16:creationId xmlns:a16="http://schemas.microsoft.com/office/drawing/2014/main" id="{8F67F4C1-2528-5DF2-2543-A55C868D8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188" y="3785498"/>
                <a:ext cx="31212" cy="31212"/>
              </a:xfrm>
              <a:custGeom>
                <a:avLst/>
                <a:gdLst>
                  <a:gd name="T0" fmla="*/ 0 w 21"/>
                  <a:gd name="T1" fmla="*/ 0 h 21"/>
                  <a:gd name="T2" fmla="*/ 0 w 21"/>
                  <a:gd name="T3" fmla="*/ 21 h 21"/>
                  <a:gd name="T4" fmla="*/ 21 w 21"/>
                  <a:gd name="T5" fmla="*/ 0 h 21"/>
                  <a:gd name="T6" fmla="*/ 0 w 21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1">
                    <a:moveTo>
                      <a:pt x="0" y="0"/>
                    </a:moveTo>
                    <a:lnTo>
                      <a:pt x="0" y="21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510">
                <a:extLst>
                  <a:ext uri="{FF2B5EF4-FFF2-40B4-BE49-F238E27FC236}">
                    <a16:creationId xmlns:a16="http://schemas.microsoft.com/office/drawing/2014/main" id="{5F9A3D30-2ACB-3A91-458B-7851689A8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188" y="3785498"/>
                <a:ext cx="31212" cy="31212"/>
              </a:xfrm>
              <a:custGeom>
                <a:avLst/>
                <a:gdLst>
                  <a:gd name="T0" fmla="*/ 0 w 21"/>
                  <a:gd name="T1" fmla="*/ 0 h 21"/>
                  <a:gd name="T2" fmla="*/ 0 w 21"/>
                  <a:gd name="T3" fmla="*/ 21 h 21"/>
                  <a:gd name="T4" fmla="*/ 21 w 21"/>
                  <a:gd name="T5" fmla="*/ 0 h 21"/>
                  <a:gd name="T6" fmla="*/ 0 w 21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1">
                    <a:moveTo>
                      <a:pt x="0" y="0"/>
                    </a:moveTo>
                    <a:lnTo>
                      <a:pt x="0" y="21"/>
                    </a:lnTo>
                    <a:lnTo>
                      <a:pt x="2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537">
                <a:extLst>
                  <a:ext uri="{FF2B5EF4-FFF2-40B4-BE49-F238E27FC236}">
                    <a16:creationId xmlns:a16="http://schemas.microsoft.com/office/drawing/2014/main" id="{B6AE5C88-8804-315D-0B97-5B9D04548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0537" y="3451085"/>
                <a:ext cx="98095" cy="107012"/>
              </a:xfrm>
              <a:custGeom>
                <a:avLst/>
                <a:gdLst>
                  <a:gd name="T0" fmla="*/ 15 w 66"/>
                  <a:gd name="T1" fmla="*/ 72 h 72"/>
                  <a:gd name="T2" fmla="*/ 0 w 66"/>
                  <a:gd name="T3" fmla="*/ 72 h 72"/>
                  <a:gd name="T4" fmla="*/ 51 w 66"/>
                  <a:gd name="T5" fmla="*/ 0 h 72"/>
                  <a:gd name="T6" fmla="*/ 66 w 66"/>
                  <a:gd name="T7" fmla="*/ 0 h 72"/>
                  <a:gd name="T8" fmla="*/ 15 w 66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15" y="72"/>
                    </a:moveTo>
                    <a:lnTo>
                      <a:pt x="0" y="72"/>
                    </a:lnTo>
                    <a:lnTo>
                      <a:pt x="51" y="0"/>
                    </a:lnTo>
                    <a:lnTo>
                      <a:pt x="66" y="0"/>
                    </a:lnTo>
                    <a:lnTo>
                      <a:pt x="15" y="72"/>
                    </a:lnTo>
                    <a:close/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538">
                <a:extLst>
                  <a:ext uri="{FF2B5EF4-FFF2-40B4-BE49-F238E27FC236}">
                    <a16:creationId xmlns:a16="http://schemas.microsoft.com/office/drawing/2014/main" id="{C5EEE7E6-652A-0B8B-C7AA-AED866BDF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0537" y="3451085"/>
                <a:ext cx="98095" cy="107012"/>
              </a:xfrm>
              <a:custGeom>
                <a:avLst/>
                <a:gdLst>
                  <a:gd name="T0" fmla="*/ 15 w 66"/>
                  <a:gd name="T1" fmla="*/ 72 h 72"/>
                  <a:gd name="T2" fmla="*/ 0 w 66"/>
                  <a:gd name="T3" fmla="*/ 72 h 72"/>
                  <a:gd name="T4" fmla="*/ 51 w 66"/>
                  <a:gd name="T5" fmla="*/ 0 h 72"/>
                  <a:gd name="T6" fmla="*/ 66 w 66"/>
                  <a:gd name="T7" fmla="*/ 0 h 72"/>
                  <a:gd name="T8" fmla="*/ 15 w 66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2">
                    <a:moveTo>
                      <a:pt x="15" y="72"/>
                    </a:moveTo>
                    <a:lnTo>
                      <a:pt x="0" y="72"/>
                    </a:lnTo>
                    <a:lnTo>
                      <a:pt x="51" y="0"/>
                    </a:lnTo>
                    <a:lnTo>
                      <a:pt x="66" y="0"/>
                    </a:lnTo>
                    <a:lnTo>
                      <a:pt x="15" y="72"/>
                    </a:lnTo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543">
                <a:extLst>
                  <a:ext uri="{FF2B5EF4-FFF2-40B4-BE49-F238E27FC236}">
                    <a16:creationId xmlns:a16="http://schemas.microsoft.com/office/drawing/2014/main" id="{5B1EE258-A2F7-E1D0-223A-F2F0B35D6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188" y="3816711"/>
                <a:ext cx="166464" cy="68369"/>
              </a:xfrm>
              <a:custGeom>
                <a:avLst/>
                <a:gdLst>
                  <a:gd name="T0" fmla="*/ 112 w 112"/>
                  <a:gd name="T1" fmla="*/ 46 h 46"/>
                  <a:gd name="T2" fmla="*/ 0 w 112"/>
                  <a:gd name="T3" fmla="*/ 46 h 46"/>
                  <a:gd name="T4" fmla="*/ 0 w 112"/>
                  <a:gd name="T5" fmla="*/ 0 h 46"/>
                  <a:gd name="T6" fmla="*/ 0 w 112"/>
                  <a:gd name="T7" fmla="*/ 0 h 46"/>
                  <a:gd name="T8" fmla="*/ 0 w 112"/>
                  <a:gd name="T9" fmla="*/ 46 h 46"/>
                  <a:gd name="T10" fmla="*/ 112 w 112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46">
                    <a:moveTo>
                      <a:pt x="112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112" y="46"/>
                    </a:lnTo>
                    <a:close/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544">
                <a:extLst>
                  <a:ext uri="{FF2B5EF4-FFF2-40B4-BE49-F238E27FC236}">
                    <a16:creationId xmlns:a16="http://schemas.microsoft.com/office/drawing/2014/main" id="{DE25C1E2-CFF5-9576-BFA7-45C2C7B30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188" y="3816711"/>
                <a:ext cx="166464" cy="68369"/>
              </a:xfrm>
              <a:custGeom>
                <a:avLst/>
                <a:gdLst>
                  <a:gd name="T0" fmla="*/ 112 w 112"/>
                  <a:gd name="T1" fmla="*/ 46 h 46"/>
                  <a:gd name="T2" fmla="*/ 0 w 112"/>
                  <a:gd name="T3" fmla="*/ 46 h 46"/>
                  <a:gd name="T4" fmla="*/ 0 w 112"/>
                  <a:gd name="T5" fmla="*/ 0 h 46"/>
                  <a:gd name="T6" fmla="*/ 0 w 112"/>
                  <a:gd name="T7" fmla="*/ 0 h 46"/>
                  <a:gd name="T8" fmla="*/ 0 w 112"/>
                  <a:gd name="T9" fmla="*/ 46 h 46"/>
                  <a:gd name="T10" fmla="*/ 112 w 112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46">
                    <a:moveTo>
                      <a:pt x="112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112" y="46"/>
                    </a:lnTo>
                  </a:path>
                </a:pathLst>
              </a:custGeom>
              <a:solidFill>
                <a:srgbClr val="5D5FA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552">
                <a:extLst>
                  <a:ext uri="{FF2B5EF4-FFF2-40B4-BE49-F238E27FC236}">
                    <a16:creationId xmlns:a16="http://schemas.microsoft.com/office/drawing/2014/main" id="{E8FE132A-4C54-80CA-A40B-10C30ED38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462" y="2545938"/>
                <a:ext cx="151601" cy="105527"/>
              </a:xfrm>
              <a:custGeom>
                <a:avLst/>
                <a:gdLst>
                  <a:gd name="T0" fmla="*/ 0 w 102"/>
                  <a:gd name="T1" fmla="*/ 71 h 71"/>
                  <a:gd name="T2" fmla="*/ 0 w 102"/>
                  <a:gd name="T3" fmla="*/ 71 h 71"/>
                  <a:gd name="T4" fmla="*/ 102 w 102"/>
                  <a:gd name="T5" fmla="*/ 0 h 71"/>
                  <a:gd name="T6" fmla="*/ 0 w 102"/>
                  <a:gd name="T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" h="71">
                    <a:moveTo>
                      <a:pt x="0" y="71"/>
                    </a:moveTo>
                    <a:lnTo>
                      <a:pt x="0" y="71"/>
                    </a:lnTo>
                    <a:lnTo>
                      <a:pt x="102" y="0"/>
                    </a:lnTo>
                    <a:lnTo>
                      <a:pt x="0" y="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559">
                <a:extLst>
                  <a:ext uri="{FF2B5EF4-FFF2-40B4-BE49-F238E27FC236}">
                    <a16:creationId xmlns:a16="http://schemas.microsoft.com/office/drawing/2014/main" id="{76A938DB-F1B2-41FD-5246-706F57987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188" y="3992092"/>
                <a:ext cx="386434" cy="349277"/>
              </a:xfrm>
              <a:custGeom>
                <a:avLst/>
                <a:gdLst>
                  <a:gd name="T0" fmla="*/ 0 w 260"/>
                  <a:gd name="T1" fmla="*/ 0 h 235"/>
                  <a:gd name="T2" fmla="*/ 0 w 260"/>
                  <a:gd name="T3" fmla="*/ 235 h 235"/>
                  <a:gd name="T4" fmla="*/ 77 w 260"/>
                  <a:gd name="T5" fmla="*/ 235 h 235"/>
                  <a:gd name="T6" fmla="*/ 77 w 260"/>
                  <a:gd name="T7" fmla="*/ 66 h 235"/>
                  <a:gd name="T8" fmla="*/ 260 w 260"/>
                  <a:gd name="T9" fmla="*/ 66 h 235"/>
                  <a:gd name="T10" fmla="*/ 260 w 260"/>
                  <a:gd name="T11" fmla="*/ 0 h 235"/>
                  <a:gd name="T12" fmla="*/ 0 w 260"/>
                  <a:gd name="T13" fmla="*/ 0 h 235"/>
                  <a:gd name="T14" fmla="*/ 0 w 260"/>
                  <a:gd name="T1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235">
                    <a:moveTo>
                      <a:pt x="0" y="0"/>
                    </a:moveTo>
                    <a:lnTo>
                      <a:pt x="0" y="235"/>
                    </a:lnTo>
                    <a:lnTo>
                      <a:pt x="77" y="235"/>
                    </a:lnTo>
                    <a:lnTo>
                      <a:pt x="77" y="66"/>
                    </a:lnTo>
                    <a:lnTo>
                      <a:pt x="260" y="66"/>
                    </a:lnTo>
                    <a:lnTo>
                      <a:pt x="26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560">
                <a:extLst>
                  <a:ext uri="{FF2B5EF4-FFF2-40B4-BE49-F238E27FC236}">
                    <a16:creationId xmlns:a16="http://schemas.microsoft.com/office/drawing/2014/main" id="{5CE1D22F-6519-F184-7C26-9B3E6A663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2557" y="4060461"/>
                <a:ext cx="318065" cy="280908"/>
              </a:xfrm>
              <a:custGeom>
                <a:avLst/>
                <a:gdLst>
                  <a:gd name="T0" fmla="*/ 0 w 214"/>
                  <a:gd name="T1" fmla="*/ 189 h 189"/>
                  <a:gd name="T2" fmla="*/ 214 w 214"/>
                  <a:gd name="T3" fmla="*/ 189 h 189"/>
                  <a:gd name="T4" fmla="*/ 214 w 214"/>
                  <a:gd name="T5" fmla="*/ 0 h 189"/>
                  <a:gd name="T6" fmla="*/ 0 w 214"/>
                  <a:gd name="T7" fmla="*/ 0 h 189"/>
                  <a:gd name="T8" fmla="*/ 0 w 214"/>
                  <a:gd name="T9" fmla="*/ 189 h 189"/>
                  <a:gd name="T10" fmla="*/ 0 w 214"/>
                  <a:gd name="T11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4" h="189">
                    <a:moveTo>
                      <a:pt x="0" y="189"/>
                    </a:moveTo>
                    <a:lnTo>
                      <a:pt x="214" y="189"/>
                    </a:lnTo>
                    <a:lnTo>
                      <a:pt x="214" y="0"/>
                    </a:lnTo>
                    <a:lnTo>
                      <a:pt x="0" y="0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561">
                <a:extLst>
                  <a:ext uri="{FF2B5EF4-FFF2-40B4-BE49-F238E27FC236}">
                    <a16:creationId xmlns:a16="http://schemas.microsoft.com/office/drawing/2014/main" id="{25C91948-5031-2014-4949-F4DF48CE5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0" y="2728751"/>
                <a:ext cx="659910" cy="1361435"/>
              </a:xfrm>
              <a:custGeom>
                <a:avLst/>
                <a:gdLst>
                  <a:gd name="T0" fmla="*/ 24 w 87"/>
                  <a:gd name="T1" fmla="*/ 177 h 179"/>
                  <a:gd name="T2" fmla="*/ 8 w 87"/>
                  <a:gd name="T3" fmla="*/ 167 h 179"/>
                  <a:gd name="T4" fmla="*/ 7 w 87"/>
                  <a:gd name="T5" fmla="*/ 136 h 179"/>
                  <a:gd name="T6" fmla="*/ 3 w 87"/>
                  <a:gd name="T7" fmla="*/ 117 h 179"/>
                  <a:gd name="T8" fmla="*/ 14 w 87"/>
                  <a:gd name="T9" fmla="*/ 104 h 179"/>
                  <a:gd name="T10" fmla="*/ 8 w 87"/>
                  <a:gd name="T11" fmla="*/ 87 h 179"/>
                  <a:gd name="T12" fmla="*/ 9 w 87"/>
                  <a:gd name="T13" fmla="*/ 59 h 179"/>
                  <a:gd name="T14" fmla="*/ 18 w 87"/>
                  <a:gd name="T15" fmla="*/ 34 h 179"/>
                  <a:gd name="T16" fmla="*/ 34 w 87"/>
                  <a:gd name="T17" fmla="*/ 16 h 179"/>
                  <a:gd name="T18" fmla="*/ 41 w 87"/>
                  <a:gd name="T19" fmla="*/ 6 h 179"/>
                  <a:gd name="T20" fmla="*/ 52 w 87"/>
                  <a:gd name="T21" fmla="*/ 1 h 179"/>
                  <a:gd name="T22" fmla="*/ 63 w 87"/>
                  <a:gd name="T23" fmla="*/ 12 h 179"/>
                  <a:gd name="T24" fmla="*/ 65 w 87"/>
                  <a:gd name="T25" fmla="*/ 29 h 179"/>
                  <a:gd name="T26" fmla="*/ 84 w 87"/>
                  <a:gd name="T27" fmla="*/ 73 h 179"/>
                  <a:gd name="T28" fmla="*/ 79 w 87"/>
                  <a:gd name="T29" fmla="*/ 98 h 179"/>
                  <a:gd name="T30" fmla="*/ 84 w 87"/>
                  <a:gd name="T31" fmla="*/ 117 h 179"/>
                  <a:gd name="T32" fmla="*/ 83 w 87"/>
                  <a:gd name="T33" fmla="*/ 136 h 179"/>
                  <a:gd name="T34" fmla="*/ 70 w 87"/>
                  <a:gd name="T35" fmla="*/ 153 h 179"/>
                  <a:gd name="T36" fmla="*/ 74 w 87"/>
                  <a:gd name="T37" fmla="*/ 166 h 179"/>
                  <a:gd name="T38" fmla="*/ 62 w 87"/>
                  <a:gd name="T39" fmla="*/ 179 h 179"/>
                  <a:gd name="T40" fmla="*/ 42 w 87"/>
                  <a:gd name="T41" fmla="*/ 175 h 179"/>
                  <a:gd name="T42" fmla="*/ 24 w 87"/>
                  <a:gd name="T43" fmla="*/ 17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179">
                    <a:moveTo>
                      <a:pt x="24" y="177"/>
                    </a:moveTo>
                    <a:cubicBezTo>
                      <a:pt x="17" y="176"/>
                      <a:pt x="11" y="173"/>
                      <a:pt x="8" y="167"/>
                    </a:cubicBezTo>
                    <a:cubicBezTo>
                      <a:pt x="4" y="158"/>
                      <a:pt x="10" y="146"/>
                      <a:pt x="7" y="136"/>
                    </a:cubicBezTo>
                    <a:cubicBezTo>
                      <a:pt x="5" y="130"/>
                      <a:pt x="0" y="123"/>
                      <a:pt x="3" y="117"/>
                    </a:cubicBezTo>
                    <a:cubicBezTo>
                      <a:pt x="5" y="112"/>
                      <a:pt x="12" y="109"/>
                      <a:pt x="14" y="104"/>
                    </a:cubicBezTo>
                    <a:cubicBezTo>
                      <a:pt x="16" y="98"/>
                      <a:pt x="11" y="93"/>
                      <a:pt x="8" y="87"/>
                    </a:cubicBezTo>
                    <a:cubicBezTo>
                      <a:pt x="4" y="79"/>
                      <a:pt x="6" y="68"/>
                      <a:pt x="9" y="59"/>
                    </a:cubicBezTo>
                    <a:cubicBezTo>
                      <a:pt x="11" y="50"/>
                      <a:pt x="13" y="41"/>
                      <a:pt x="18" y="34"/>
                    </a:cubicBezTo>
                    <a:cubicBezTo>
                      <a:pt x="23" y="27"/>
                      <a:pt x="29" y="23"/>
                      <a:pt x="34" y="16"/>
                    </a:cubicBezTo>
                    <a:cubicBezTo>
                      <a:pt x="36" y="13"/>
                      <a:pt x="38" y="9"/>
                      <a:pt x="41" y="6"/>
                    </a:cubicBezTo>
                    <a:cubicBezTo>
                      <a:pt x="44" y="3"/>
                      <a:pt x="48" y="0"/>
                      <a:pt x="52" y="1"/>
                    </a:cubicBezTo>
                    <a:cubicBezTo>
                      <a:pt x="58" y="1"/>
                      <a:pt x="62" y="7"/>
                      <a:pt x="63" y="12"/>
                    </a:cubicBezTo>
                    <a:cubicBezTo>
                      <a:pt x="65" y="18"/>
                      <a:pt x="64" y="24"/>
                      <a:pt x="65" y="29"/>
                    </a:cubicBezTo>
                    <a:cubicBezTo>
                      <a:pt x="69" y="45"/>
                      <a:pt x="84" y="57"/>
                      <a:pt x="84" y="73"/>
                    </a:cubicBezTo>
                    <a:cubicBezTo>
                      <a:pt x="84" y="82"/>
                      <a:pt x="79" y="90"/>
                      <a:pt x="79" y="98"/>
                    </a:cubicBezTo>
                    <a:cubicBezTo>
                      <a:pt x="80" y="105"/>
                      <a:pt x="82" y="111"/>
                      <a:pt x="84" y="117"/>
                    </a:cubicBezTo>
                    <a:cubicBezTo>
                      <a:pt x="86" y="124"/>
                      <a:pt x="87" y="131"/>
                      <a:pt x="83" y="136"/>
                    </a:cubicBezTo>
                    <a:cubicBezTo>
                      <a:pt x="79" y="142"/>
                      <a:pt x="70" y="146"/>
                      <a:pt x="70" y="153"/>
                    </a:cubicBezTo>
                    <a:cubicBezTo>
                      <a:pt x="70" y="157"/>
                      <a:pt x="74" y="161"/>
                      <a:pt x="74" y="166"/>
                    </a:cubicBezTo>
                    <a:cubicBezTo>
                      <a:pt x="75" y="172"/>
                      <a:pt x="68" y="178"/>
                      <a:pt x="62" y="179"/>
                    </a:cubicBezTo>
                    <a:cubicBezTo>
                      <a:pt x="55" y="179"/>
                      <a:pt x="49" y="175"/>
                      <a:pt x="42" y="175"/>
                    </a:cubicBezTo>
                    <a:cubicBezTo>
                      <a:pt x="36" y="175"/>
                      <a:pt x="30" y="178"/>
                      <a:pt x="24" y="1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562">
                <a:extLst>
                  <a:ext uri="{FF2B5EF4-FFF2-40B4-BE49-F238E27FC236}">
                    <a16:creationId xmlns:a16="http://schemas.microsoft.com/office/drawing/2014/main" id="{29D5B128-4E99-2B0B-75DC-080AF82B6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219" y="3116671"/>
                <a:ext cx="309147" cy="1224697"/>
              </a:xfrm>
              <a:custGeom>
                <a:avLst/>
                <a:gdLst>
                  <a:gd name="T0" fmla="*/ 208 w 208"/>
                  <a:gd name="T1" fmla="*/ 194 h 824"/>
                  <a:gd name="T2" fmla="*/ 193 w 208"/>
                  <a:gd name="T3" fmla="*/ 184 h 824"/>
                  <a:gd name="T4" fmla="*/ 122 w 208"/>
                  <a:gd name="T5" fmla="*/ 297 h 824"/>
                  <a:gd name="T6" fmla="*/ 122 w 208"/>
                  <a:gd name="T7" fmla="*/ 0 h 824"/>
                  <a:gd name="T8" fmla="*/ 107 w 208"/>
                  <a:gd name="T9" fmla="*/ 0 h 824"/>
                  <a:gd name="T10" fmla="*/ 107 w 208"/>
                  <a:gd name="T11" fmla="*/ 522 h 824"/>
                  <a:gd name="T12" fmla="*/ 10 w 208"/>
                  <a:gd name="T13" fmla="*/ 425 h 824"/>
                  <a:gd name="T14" fmla="*/ 0 w 208"/>
                  <a:gd name="T15" fmla="*/ 435 h 824"/>
                  <a:gd name="T16" fmla="*/ 107 w 208"/>
                  <a:gd name="T17" fmla="*/ 543 h 824"/>
                  <a:gd name="T18" fmla="*/ 107 w 208"/>
                  <a:gd name="T19" fmla="*/ 824 h 824"/>
                  <a:gd name="T20" fmla="*/ 122 w 208"/>
                  <a:gd name="T21" fmla="*/ 824 h 824"/>
                  <a:gd name="T22" fmla="*/ 122 w 208"/>
                  <a:gd name="T23" fmla="*/ 328 h 824"/>
                  <a:gd name="T24" fmla="*/ 208 w 208"/>
                  <a:gd name="T25" fmla="*/ 194 h 824"/>
                  <a:gd name="T26" fmla="*/ 208 w 208"/>
                  <a:gd name="T27" fmla="*/ 194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8" h="824">
                    <a:moveTo>
                      <a:pt x="208" y="194"/>
                    </a:moveTo>
                    <a:lnTo>
                      <a:pt x="193" y="184"/>
                    </a:lnTo>
                    <a:lnTo>
                      <a:pt x="122" y="297"/>
                    </a:lnTo>
                    <a:lnTo>
                      <a:pt x="122" y="0"/>
                    </a:lnTo>
                    <a:lnTo>
                      <a:pt x="107" y="0"/>
                    </a:lnTo>
                    <a:lnTo>
                      <a:pt x="107" y="522"/>
                    </a:lnTo>
                    <a:lnTo>
                      <a:pt x="10" y="425"/>
                    </a:lnTo>
                    <a:lnTo>
                      <a:pt x="0" y="435"/>
                    </a:lnTo>
                    <a:lnTo>
                      <a:pt x="107" y="543"/>
                    </a:lnTo>
                    <a:lnTo>
                      <a:pt x="107" y="824"/>
                    </a:lnTo>
                    <a:lnTo>
                      <a:pt x="122" y="824"/>
                    </a:lnTo>
                    <a:lnTo>
                      <a:pt x="122" y="328"/>
                    </a:lnTo>
                    <a:lnTo>
                      <a:pt x="208" y="194"/>
                    </a:lnTo>
                    <a:lnTo>
                      <a:pt x="208" y="194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563">
                <a:extLst>
                  <a:ext uri="{FF2B5EF4-FFF2-40B4-BE49-F238E27FC236}">
                    <a16:creationId xmlns:a16="http://schemas.microsoft.com/office/drawing/2014/main" id="{E60504C0-18F1-38ED-2A05-D4D2E75A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309" y="3824142"/>
                <a:ext cx="1135520" cy="517227"/>
              </a:xfrm>
              <a:custGeom>
                <a:avLst/>
                <a:gdLst>
                  <a:gd name="T0" fmla="*/ 140 w 150"/>
                  <a:gd name="T1" fmla="*/ 68 h 68"/>
                  <a:gd name="T2" fmla="*/ 13 w 150"/>
                  <a:gd name="T3" fmla="*/ 68 h 68"/>
                  <a:gd name="T4" fmla="*/ 2 w 150"/>
                  <a:gd name="T5" fmla="*/ 55 h 68"/>
                  <a:gd name="T6" fmla="*/ 4 w 150"/>
                  <a:gd name="T7" fmla="*/ 40 h 68"/>
                  <a:gd name="T8" fmla="*/ 13 w 150"/>
                  <a:gd name="T9" fmla="*/ 32 h 68"/>
                  <a:gd name="T10" fmla="*/ 23 w 150"/>
                  <a:gd name="T11" fmla="*/ 18 h 68"/>
                  <a:gd name="T12" fmla="*/ 36 w 150"/>
                  <a:gd name="T13" fmla="*/ 9 h 68"/>
                  <a:gd name="T14" fmla="*/ 49 w 150"/>
                  <a:gd name="T15" fmla="*/ 12 h 68"/>
                  <a:gd name="T16" fmla="*/ 68 w 150"/>
                  <a:gd name="T17" fmla="*/ 5 h 68"/>
                  <a:gd name="T18" fmla="*/ 101 w 150"/>
                  <a:gd name="T19" fmla="*/ 5 h 68"/>
                  <a:gd name="T20" fmla="*/ 144 w 150"/>
                  <a:gd name="T21" fmla="*/ 34 h 68"/>
                  <a:gd name="T22" fmla="*/ 140 w 150"/>
                  <a:gd name="T2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68">
                    <a:moveTo>
                      <a:pt x="140" y="68"/>
                    </a:moveTo>
                    <a:cubicBezTo>
                      <a:pt x="13" y="68"/>
                      <a:pt x="13" y="68"/>
                      <a:pt x="13" y="68"/>
                    </a:cubicBezTo>
                    <a:cubicBezTo>
                      <a:pt x="9" y="65"/>
                      <a:pt x="5" y="60"/>
                      <a:pt x="2" y="55"/>
                    </a:cubicBezTo>
                    <a:cubicBezTo>
                      <a:pt x="0" y="50"/>
                      <a:pt x="0" y="44"/>
                      <a:pt x="4" y="40"/>
                    </a:cubicBezTo>
                    <a:cubicBezTo>
                      <a:pt x="6" y="36"/>
                      <a:pt x="10" y="35"/>
                      <a:pt x="13" y="32"/>
                    </a:cubicBezTo>
                    <a:cubicBezTo>
                      <a:pt x="17" y="28"/>
                      <a:pt x="19" y="23"/>
                      <a:pt x="23" y="18"/>
                    </a:cubicBezTo>
                    <a:cubicBezTo>
                      <a:pt x="26" y="13"/>
                      <a:pt x="31" y="8"/>
                      <a:pt x="36" y="9"/>
                    </a:cubicBezTo>
                    <a:cubicBezTo>
                      <a:pt x="41" y="9"/>
                      <a:pt x="45" y="12"/>
                      <a:pt x="49" y="12"/>
                    </a:cubicBezTo>
                    <a:cubicBezTo>
                      <a:pt x="56" y="13"/>
                      <a:pt x="62" y="8"/>
                      <a:pt x="68" y="5"/>
                    </a:cubicBezTo>
                    <a:cubicBezTo>
                      <a:pt x="78" y="0"/>
                      <a:pt x="90" y="2"/>
                      <a:pt x="101" y="5"/>
                    </a:cubicBezTo>
                    <a:cubicBezTo>
                      <a:pt x="118" y="10"/>
                      <a:pt x="135" y="19"/>
                      <a:pt x="144" y="34"/>
                    </a:cubicBezTo>
                    <a:cubicBezTo>
                      <a:pt x="150" y="45"/>
                      <a:pt x="148" y="59"/>
                      <a:pt x="140" y="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564">
                <a:extLst>
                  <a:ext uri="{FF2B5EF4-FFF2-40B4-BE49-F238E27FC236}">
                    <a16:creationId xmlns:a16="http://schemas.microsoft.com/office/drawing/2014/main" id="{C85FD96F-D614-375D-C30A-32D70AC13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1869" y="3214765"/>
                <a:ext cx="1098364" cy="951221"/>
              </a:xfrm>
              <a:custGeom>
                <a:avLst/>
                <a:gdLst>
                  <a:gd name="T0" fmla="*/ 59 w 145"/>
                  <a:gd name="T1" fmla="*/ 124 h 125"/>
                  <a:gd name="T2" fmla="*/ 40 w 145"/>
                  <a:gd name="T3" fmla="*/ 114 h 125"/>
                  <a:gd name="T4" fmla="*/ 29 w 145"/>
                  <a:gd name="T5" fmla="*/ 90 h 125"/>
                  <a:gd name="T6" fmla="*/ 1 w 145"/>
                  <a:gd name="T7" fmla="*/ 67 h 125"/>
                  <a:gd name="T8" fmla="*/ 9 w 145"/>
                  <a:gd name="T9" fmla="*/ 51 h 125"/>
                  <a:gd name="T10" fmla="*/ 26 w 145"/>
                  <a:gd name="T11" fmla="*/ 40 h 125"/>
                  <a:gd name="T12" fmla="*/ 48 w 145"/>
                  <a:gd name="T13" fmla="*/ 10 h 125"/>
                  <a:gd name="T14" fmla="*/ 98 w 145"/>
                  <a:gd name="T15" fmla="*/ 11 h 125"/>
                  <a:gd name="T16" fmla="*/ 128 w 145"/>
                  <a:gd name="T17" fmla="*/ 27 h 125"/>
                  <a:gd name="T18" fmla="*/ 138 w 145"/>
                  <a:gd name="T19" fmla="*/ 56 h 125"/>
                  <a:gd name="T20" fmla="*/ 134 w 145"/>
                  <a:gd name="T21" fmla="*/ 71 h 125"/>
                  <a:gd name="T22" fmla="*/ 139 w 145"/>
                  <a:gd name="T23" fmla="*/ 83 h 125"/>
                  <a:gd name="T24" fmla="*/ 123 w 145"/>
                  <a:gd name="T25" fmla="*/ 117 h 125"/>
                  <a:gd name="T26" fmla="*/ 88 w 145"/>
                  <a:gd name="T27" fmla="*/ 119 h 125"/>
                  <a:gd name="T28" fmla="*/ 59 w 145"/>
                  <a:gd name="T2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5" h="125">
                    <a:moveTo>
                      <a:pt x="59" y="124"/>
                    </a:moveTo>
                    <a:cubicBezTo>
                      <a:pt x="51" y="124"/>
                      <a:pt x="44" y="120"/>
                      <a:pt x="40" y="114"/>
                    </a:cubicBezTo>
                    <a:cubicBezTo>
                      <a:pt x="35" y="107"/>
                      <a:pt x="35" y="97"/>
                      <a:pt x="29" y="90"/>
                    </a:cubicBezTo>
                    <a:cubicBezTo>
                      <a:pt x="21" y="81"/>
                      <a:pt x="3" y="80"/>
                      <a:pt x="1" y="67"/>
                    </a:cubicBezTo>
                    <a:cubicBezTo>
                      <a:pt x="0" y="61"/>
                      <a:pt x="4" y="55"/>
                      <a:pt x="9" y="51"/>
                    </a:cubicBezTo>
                    <a:cubicBezTo>
                      <a:pt x="15" y="47"/>
                      <a:pt x="21" y="44"/>
                      <a:pt x="26" y="40"/>
                    </a:cubicBezTo>
                    <a:cubicBezTo>
                      <a:pt x="35" y="32"/>
                      <a:pt x="38" y="18"/>
                      <a:pt x="48" y="10"/>
                    </a:cubicBezTo>
                    <a:cubicBezTo>
                      <a:pt x="62" y="0"/>
                      <a:pt x="82" y="5"/>
                      <a:pt x="98" y="11"/>
                    </a:cubicBezTo>
                    <a:cubicBezTo>
                      <a:pt x="108" y="15"/>
                      <a:pt x="119" y="19"/>
                      <a:pt x="128" y="27"/>
                    </a:cubicBezTo>
                    <a:cubicBezTo>
                      <a:pt x="136" y="34"/>
                      <a:pt x="141" y="46"/>
                      <a:pt x="138" y="56"/>
                    </a:cubicBezTo>
                    <a:cubicBezTo>
                      <a:pt x="137" y="61"/>
                      <a:pt x="133" y="66"/>
                      <a:pt x="134" y="71"/>
                    </a:cubicBezTo>
                    <a:cubicBezTo>
                      <a:pt x="134" y="76"/>
                      <a:pt x="138" y="79"/>
                      <a:pt x="139" y="83"/>
                    </a:cubicBezTo>
                    <a:cubicBezTo>
                      <a:pt x="145" y="96"/>
                      <a:pt x="135" y="111"/>
                      <a:pt x="123" y="117"/>
                    </a:cubicBezTo>
                    <a:cubicBezTo>
                      <a:pt x="111" y="122"/>
                      <a:pt x="100" y="119"/>
                      <a:pt x="88" y="119"/>
                    </a:cubicBezTo>
                    <a:cubicBezTo>
                      <a:pt x="78" y="120"/>
                      <a:pt x="69" y="125"/>
                      <a:pt x="59" y="12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565">
                <a:extLst>
                  <a:ext uri="{FF2B5EF4-FFF2-40B4-BE49-F238E27FC236}">
                    <a16:creationId xmlns:a16="http://schemas.microsoft.com/office/drawing/2014/main" id="{9409D3E5-242D-2E52-D4C5-BABD88AE8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6672" y="3421359"/>
                <a:ext cx="294284" cy="920010"/>
              </a:xfrm>
              <a:custGeom>
                <a:avLst/>
                <a:gdLst>
                  <a:gd name="T0" fmla="*/ 198 w 198"/>
                  <a:gd name="T1" fmla="*/ 286 h 619"/>
                  <a:gd name="T2" fmla="*/ 188 w 198"/>
                  <a:gd name="T3" fmla="*/ 276 h 619"/>
                  <a:gd name="T4" fmla="*/ 101 w 198"/>
                  <a:gd name="T5" fmla="*/ 373 h 619"/>
                  <a:gd name="T6" fmla="*/ 101 w 198"/>
                  <a:gd name="T7" fmla="*/ 0 h 619"/>
                  <a:gd name="T8" fmla="*/ 86 w 198"/>
                  <a:gd name="T9" fmla="*/ 0 h 619"/>
                  <a:gd name="T10" fmla="*/ 86 w 198"/>
                  <a:gd name="T11" fmla="*/ 225 h 619"/>
                  <a:gd name="T12" fmla="*/ 10 w 198"/>
                  <a:gd name="T13" fmla="*/ 123 h 619"/>
                  <a:gd name="T14" fmla="*/ 0 w 198"/>
                  <a:gd name="T15" fmla="*/ 133 h 619"/>
                  <a:gd name="T16" fmla="*/ 86 w 198"/>
                  <a:gd name="T17" fmla="*/ 256 h 619"/>
                  <a:gd name="T18" fmla="*/ 86 w 198"/>
                  <a:gd name="T19" fmla="*/ 619 h 619"/>
                  <a:gd name="T20" fmla="*/ 101 w 198"/>
                  <a:gd name="T21" fmla="*/ 619 h 619"/>
                  <a:gd name="T22" fmla="*/ 101 w 198"/>
                  <a:gd name="T23" fmla="*/ 399 h 619"/>
                  <a:gd name="T24" fmla="*/ 198 w 198"/>
                  <a:gd name="T25" fmla="*/ 286 h 619"/>
                  <a:gd name="T26" fmla="*/ 198 w 198"/>
                  <a:gd name="T27" fmla="*/ 286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8" h="619">
                    <a:moveTo>
                      <a:pt x="198" y="286"/>
                    </a:moveTo>
                    <a:lnTo>
                      <a:pt x="188" y="276"/>
                    </a:lnTo>
                    <a:lnTo>
                      <a:pt x="101" y="373"/>
                    </a:lnTo>
                    <a:lnTo>
                      <a:pt x="101" y="0"/>
                    </a:lnTo>
                    <a:lnTo>
                      <a:pt x="86" y="0"/>
                    </a:lnTo>
                    <a:lnTo>
                      <a:pt x="86" y="225"/>
                    </a:lnTo>
                    <a:lnTo>
                      <a:pt x="10" y="123"/>
                    </a:lnTo>
                    <a:lnTo>
                      <a:pt x="0" y="133"/>
                    </a:lnTo>
                    <a:lnTo>
                      <a:pt x="86" y="256"/>
                    </a:lnTo>
                    <a:lnTo>
                      <a:pt x="86" y="619"/>
                    </a:lnTo>
                    <a:lnTo>
                      <a:pt x="101" y="619"/>
                    </a:lnTo>
                    <a:lnTo>
                      <a:pt x="101" y="399"/>
                    </a:lnTo>
                    <a:lnTo>
                      <a:pt x="198" y="286"/>
                    </a:lnTo>
                    <a:lnTo>
                      <a:pt x="198" y="286"/>
                    </a:lnTo>
                    <a:close/>
                  </a:path>
                </a:pathLst>
              </a:custGeom>
              <a:solidFill>
                <a:srgbClr val="195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31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216B06-AC23-B313-8435-C951D32653AE}"/>
              </a:ext>
            </a:extLst>
          </p:cNvPr>
          <p:cNvSpPr txBox="1"/>
          <p:nvPr/>
        </p:nvSpPr>
        <p:spPr>
          <a:xfrm>
            <a:off x="0" y="121868"/>
            <a:ext cx="1212363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latin typeface="Georgia" panose="02040502050405020303" pitchFamily="18" charset="0"/>
              </a:rPr>
              <a:t>Technology Stack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4672" y="1233182"/>
            <a:ext cx="10859190" cy="4810625"/>
            <a:chOff x="572849" y="1304959"/>
            <a:chExt cx="8024501" cy="3614897"/>
          </a:xfrm>
        </p:grpSpPr>
        <p:grpSp>
          <p:nvGrpSpPr>
            <p:cNvPr id="4" name="Google Shape;1819;p36"/>
            <p:cNvGrpSpPr/>
            <p:nvPr/>
          </p:nvGrpSpPr>
          <p:grpSpPr>
            <a:xfrm>
              <a:off x="3098225" y="3354447"/>
              <a:ext cx="2977600" cy="1565409"/>
              <a:chOff x="3098225" y="3354447"/>
              <a:chExt cx="2977600" cy="1565409"/>
            </a:xfrm>
          </p:grpSpPr>
          <p:sp>
            <p:nvSpPr>
              <p:cNvPr id="54" name="Google Shape;1820;p36"/>
              <p:cNvSpPr/>
              <p:nvPr/>
            </p:nvSpPr>
            <p:spPr>
              <a:xfrm>
                <a:off x="3171625" y="3354447"/>
                <a:ext cx="2811497" cy="1153136"/>
              </a:xfrm>
              <a:custGeom>
                <a:avLst/>
                <a:gdLst/>
                <a:ahLst/>
                <a:cxnLst/>
                <a:rect l="l" t="t" r="r" b="b"/>
                <a:pathLst>
                  <a:path w="169956" h="69718" extrusionOk="0">
                    <a:moveTo>
                      <a:pt x="84828" y="1"/>
                    </a:moveTo>
                    <a:lnTo>
                      <a:pt x="0" y="31056"/>
                    </a:lnTo>
                    <a:lnTo>
                      <a:pt x="84994" y="69717"/>
                    </a:lnTo>
                    <a:lnTo>
                      <a:pt x="169955" y="31056"/>
                    </a:lnTo>
                    <a:lnTo>
                      <a:pt x="84828" y="1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21;p36"/>
              <p:cNvSpPr/>
              <p:nvPr/>
            </p:nvSpPr>
            <p:spPr>
              <a:xfrm>
                <a:off x="3171079" y="3868198"/>
                <a:ext cx="1407122" cy="960015"/>
              </a:xfrm>
              <a:custGeom>
                <a:avLst/>
                <a:gdLst/>
                <a:ahLst/>
                <a:cxnLst/>
                <a:rect l="l" t="t" r="r" b="b"/>
                <a:pathLst>
                  <a:path w="85061" h="58042" extrusionOk="0">
                    <a:moveTo>
                      <a:pt x="33" y="0"/>
                    </a:moveTo>
                    <a:lnTo>
                      <a:pt x="0" y="16779"/>
                    </a:lnTo>
                    <a:lnTo>
                      <a:pt x="85061" y="58042"/>
                    </a:lnTo>
                    <a:lnTo>
                      <a:pt x="85027" y="3866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22;p36"/>
              <p:cNvSpPr/>
              <p:nvPr/>
            </p:nvSpPr>
            <p:spPr>
              <a:xfrm>
                <a:off x="4577108" y="3868198"/>
                <a:ext cx="1407122" cy="960015"/>
              </a:xfrm>
              <a:custGeom>
                <a:avLst/>
                <a:gdLst/>
                <a:ahLst/>
                <a:cxnLst/>
                <a:rect l="l" t="t" r="r" b="b"/>
                <a:pathLst>
                  <a:path w="85061" h="58042" extrusionOk="0">
                    <a:moveTo>
                      <a:pt x="85028" y="0"/>
                    </a:moveTo>
                    <a:lnTo>
                      <a:pt x="33" y="38661"/>
                    </a:lnTo>
                    <a:lnTo>
                      <a:pt x="0" y="58042"/>
                    </a:lnTo>
                    <a:lnTo>
                      <a:pt x="85061" y="16779"/>
                    </a:lnTo>
                    <a:lnTo>
                      <a:pt x="85028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23;p36"/>
              <p:cNvSpPr/>
              <p:nvPr/>
            </p:nvSpPr>
            <p:spPr>
              <a:xfrm>
                <a:off x="3535829" y="3701546"/>
                <a:ext cx="2082552" cy="535747"/>
              </a:xfrm>
              <a:custGeom>
                <a:avLst/>
                <a:gdLst/>
                <a:ahLst/>
                <a:cxnLst/>
                <a:rect l="l" t="t" r="r" b="b"/>
                <a:pathLst>
                  <a:path w="125891" h="32391" extrusionOk="0">
                    <a:moveTo>
                      <a:pt x="5004" y="1"/>
                    </a:moveTo>
                    <a:lnTo>
                      <a:pt x="0" y="2035"/>
                    </a:lnTo>
                    <a:lnTo>
                      <a:pt x="63012" y="32390"/>
                    </a:lnTo>
                    <a:lnTo>
                      <a:pt x="125890" y="2035"/>
                    </a:lnTo>
                    <a:lnTo>
                      <a:pt x="120686" y="134"/>
                    </a:lnTo>
                    <a:lnTo>
                      <a:pt x="62945" y="28154"/>
                    </a:lnTo>
                    <a:lnTo>
                      <a:pt x="5004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24;p36"/>
              <p:cNvSpPr/>
              <p:nvPr/>
            </p:nvSpPr>
            <p:spPr>
              <a:xfrm>
                <a:off x="3098225" y="4145768"/>
                <a:ext cx="2977600" cy="774089"/>
              </a:xfrm>
              <a:custGeom>
                <a:avLst/>
                <a:gdLst/>
                <a:ahLst/>
                <a:cxnLst/>
                <a:rect l="l" t="t" r="r" b="b"/>
                <a:pathLst>
                  <a:path w="179997" h="46801" extrusionOk="0">
                    <a:moveTo>
                      <a:pt x="4404" y="0"/>
                    </a:moveTo>
                    <a:lnTo>
                      <a:pt x="1" y="3669"/>
                    </a:lnTo>
                    <a:lnTo>
                      <a:pt x="89498" y="46800"/>
                    </a:lnTo>
                    <a:lnTo>
                      <a:pt x="179996" y="3069"/>
                    </a:lnTo>
                    <a:lnTo>
                      <a:pt x="174459" y="0"/>
                    </a:lnTo>
                    <a:lnTo>
                      <a:pt x="89398" y="41263"/>
                    </a:lnTo>
                    <a:lnTo>
                      <a:pt x="440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826;p36"/>
            <p:cNvSpPr/>
            <p:nvPr/>
          </p:nvSpPr>
          <p:spPr>
            <a:xfrm>
              <a:off x="4714018" y="4448083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827;p36"/>
            <p:cNvGrpSpPr/>
            <p:nvPr/>
          </p:nvGrpSpPr>
          <p:grpSpPr>
            <a:xfrm>
              <a:off x="3382974" y="2864436"/>
              <a:ext cx="2380546" cy="1302713"/>
              <a:chOff x="3382974" y="2864436"/>
              <a:chExt cx="2380546" cy="1302713"/>
            </a:xfrm>
          </p:grpSpPr>
          <p:sp>
            <p:nvSpPr>
              <p:cNvPr id="50" name="Google Shape;1828;p36"/>
              <p:cNvSpPr/>
              <p:nvPr/>
            </p:nvSpPr>
            <p:spPr>
              <a:xfrm>
                <a:off x="3383520" y="2864436"/>
                <a:ext cx="2379986" cy="981550"/>
              </a:xfrm>
              <a:custGeom>
                <a:avLst/>
                <a:gdLst/>
                <a:ahLst/>
                <a:cxnLst/>
                <a:rect l="l" t="t" r="r" b="b"/>
                <a:pathLst>
                  <a:path w="143871" h="59344" extrusionOk="0">
                    <a:moveTo>
                      <a:pt x="71785" y="1"/>
                    </a:moveTo>
                    <a:lnTo>
                      <a:pt x="1" y="26520"/>
                    </a:lnTo>
                    <a:lnTo>
                      <a:pt x="72185" y="59343"/>
                    </a:lnTo>
                    <a:lnTo>
                      <a:pt x="143870" y="26753"/>
                    </a:lnTo>
                    <a:lnTo>
                      <a:pt x="717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29;p36"/>
              <p:cNvSpPr/>
              <p:nvPr/>
            </p:nvSpPr>
            <p:spPr>
              <a:xfrm>
                <a:off x="3382974" y="3303132"/>
                <a:ext cx="1195229" cy="864017"/>
              </a:xfrm>
              <a:custGeom>
                <a:avLst/>
                <a:gdLst/>
                <a:ahLst/>
                <a:cxnLst/>
                <a:rect l="l" t="t" r="r" b="b"/>
                <a:pathLst>
                  <a:path w="72252" h="52238" extrusionOk="0">
                    <a:moveTo>
                      <a:pt x="0" y="1"/>
                    </a:moveTo>
                    <a:lnTo>
                      <a:pt x="0" y="17180"/>
                    </a:lnTo>
                    <a:lnTo>
                      <a:pt x="72252" y="52238"/>
                    </a:lnTo>
                    <a:lnTo>
                      <a:pt x="72252" y="52238"/>
                    </a:lnTo>
                    <a:lnTo>
                      <a:pt x="72218" y="328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30;p36"/>
              <p:cNvSpPr/>
              <p:nvPr/>
            </p:nvSpPr>
            <p:spPr>
              <a:xfrm>
                <a:off x="4577108" y="3307003"/>
                <a:ext cx="1186412" cy="860146"/>
              </a:xfrm>
              <a:custGeom>
                <a:avLst/>
                <a:gdLst/>
                <a:ahLst/>
                <a:cxnLst/>
                <a:rect l="l" t="t" r="r" b="b"/>
                <a:pathLst>
                  <a:path w="71719" h="52004" extrusionOk="0">
                    <a:moveTo>
                      <a:pt x="71718" y="0"/>
                    </a:moveTo>
                    <a:lnTo>
                      <a:pt x="33" y="32590"/>
                    </a:lnTo>
                    <a:lnTo>
                      <a:pt x="0" y="52004"/>
                    </a:lnTo>
                    <a:lnTo>
                      <a:pt x="71718" y="17179"/>
                    </a:lnTo>
                    <a:lnTo>
                      <a:pt x="7171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31;p36"/>
              <p:cNvSpPr/>
              <p:nvPr/>
            </p:nvSpPr>
            <p:spPr>
              <a:xfrm>
                <a:off x="3740545" y="3140351"/>
                <a:ext cx="1666491" cy="434770"/>
              </a:xfrm>
              <a:custGeom>
                <a:avLst/>
                <a:gdLst/>
                <a:ahLst/>
                <a:cxnLst/>
                <a:rect l="l" t="t" r="r" b="b"/>
                <a:pathLst>
                  <a:path w="100740" h="26286" extrusionOk="0">
                    <a:moveTo>
                      <a:pt x="5071" y="0"/>
                    </a:moveTo>
                    <a:lnTo>
                      <a:pt x="1" y="1868"/>
                    </a:lnTo>
                    <a:lnTo>
                      <a:pt x="50637" y="26286"/>
                    </a:lnTo>
                    <a:lnTo>
                      <a:pt x="100739" y="2068"/>
                    </a:lnTo>
                    <a:lnTo>
                      <a:pt x="95702" y="200"/>
                    </a:lnTo>
                    <a:lnTo>
                      <a:pt x="50570" y="22016"/>
                    </a:lnTo>
                    <a:lnTo>
                      <a:pt x="5071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832;p36"/>
            <p:cNvGrpSpPr/>
            <p:nvPr/>
          </p:nvGrpSpPr>
          <p:grpSpPr>
            <a:xfrm>
              <a:off x="3618592" y="2405326"/>
              <a:ext cx="1897155" cy="1100216"/>
              <a:chOff x="3618592" y="2405326"/>
              <a:chExt cx="1897155" cy="1100216"/>
            </a:xfrm>
          </p:grpSpPr>
          <p:sp>
            <p:nvSpPr>
              <p:cNvPr id="45" name="Google Shape;1833;p36"/>
              <p:cNvSpPr/>
              <p:nvPr/>
            </p:nvSpPr>
            <p:spPr>
              <a:xfrm>
                <a:off x="4577108" y="2758496"/>
                <a:ext cx="938638" cy="747046"/>
              </a:xfrm>
              <a:custGeom>
                <a:avLst/>
                <a:gdLst/>
                <a:ahLst/>
                <a:cxnLst/>
                <a:rect l="l" t="t" r="r" b="b"/>
                <a:pathLst>
                  <a:path w="56741" h="45166" extrusionOk="0">
                    <a:moveTo>
                      <a:pt x="56741" y="0"/>
                    </a:moveTo>
                    <a:lnTo>
                      <a:pt x="33" y="25785"/>
                    </a:lnTo>
                    <a:lnTo>
                      <a:pt x="0" y="45166"/>
                    </a:lnTo>
                    <a:lnTo>
                      <a:pt x="0" y="45166"/>
                    </a:lnTo>
                    <a:lnTo>
                      <a:pt x="56741" y="17646"/>
                    </a:lnTo>
                    <a:lnTo>
                      <a:pt x="5674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" name="Google Shape;1834;p36"/>
              <p:cNvGrpSpPr/>
              <p:nvPr/>
            </p:nvGrpSpPr>
            <p:grpSpPr>
              <a:xfrm>
                <a:off x="3618592" y="2405326"/>
                <a:ext cx="1897144" cy="1100214"/>
                <a:chOff x="3618592" y="2405326"/>
                <a:chExt cx="1897144" cy="1100214"/>
              </a:xfrm>
            </p:grpSpPr>
            <p:sp>
              <p:nvSpPr>
                <p:cNvPr id="47" name="Google Shape;1835;p36"/>
                <p:cNvSpPr/>
                <p:nvPr/>
              </p:nvSpPr>
              <p:spPr>
                <a:xfrm>
                  <a:off x="3618592" y="2405326"/>
                  <a:ext cx="1897144" cy="779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83" h="47135" extrusionOk="0">
                      <a:moveTo>
                        <a:pt x="57542" y="0"/>
                      </a:moveTo>
                      <a:lnTo>
                        <a:pt x="1" y="20749"/>
                      </a:lnTo>
                      <a:lnTo>
                        <a:pt x="57975" y="47134"/>
                      </a:lnTo>
                      <a:lnTo>
                        <a:pt x="114683" y="21349"/>
                      </a:lnTo>
                      <a:lnTo>
                        <a:pt x="57542" y="0"/>
                      </a:lnTo>
                      <a:close/>
                    </a:path>
                  </a:pathLst>
                </a:custGeom>
                <a:solidFill>
                  <a:srgbClr val="C9751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836;p36"/>
                <p:cNvSpPr/>
                <p:nvPr/>
              </p:nvSpPr>
              <p:spPr>
                <a:xfrm>
                  <a:off x="3618592" y="2748554"/>
                  <a:ext cx="960176" cy="756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43" h="45767" extrusionOk="0">
                      <a:moveTo>
                        <a:pt x="1" y="1"/>
                      </a:moveTo>
                      <a:lnTo>
                        <a:pt x="1" y="17613"/>
                      </a:lnTo>
                      <a:lnTo>
                        <a:pt x="58042" y="45767"/>
                      </a:lnTo>
                      <a:lnTo>
                        <a:pt x="57975" y="263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837;p36"/>
                <p:cNvSpPr/>
                <p:nvPr/>
              </p:nvSpPr>
              <p:spPr>
                <a:xfrm>
                  <a:off x="3973962" y="2590736"/>
                  <a:ext cx="1191374" cy="32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19" h="19381" extrusionOk="0">
                      <a:moveTo>
                        <a:pt x="4938" y="1"/>
                      </a:moveTo>
                      <a:lnTo>
                        <a:pt x="1" y="1802"/>
                      </a:lnTo>
                      <a:lnTo>
                        <a:pt x="36527" y="19381"/>
                      </a:lnTo>
                      <a:lnTo>
                        <a:pt x="72019" y="2235"/>
                      </a:lnTo>
                      <a:lnTo>
                        <a:pt x="67182" y="434"/>
                      </a:lnTo>
                      <a:lnTo>
                        <a:pt x="36460" y="15245"/>
                      </a:lnTo>
                      <a:lnTo>
                        <a:pt x="4938" y="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" name="Google Shape;1838;p36"/>
            <p:cNvSpPr/>
            <p:nvPr/>
          </p:nvSpPr>
          <p:spPr>
            <a:xfrm rot="10800000" flipH="1">
              <a:off x="6309847" y="2220557"/>
              <a:ext cx="2287503" cy="899106"/>
            </a:xfrm>
            <a:custGeom>
              <a:avLst/>
              <a:gdLst/>
              <a:ahLst/>
              <a:cxnLst/>
              <a:rect l="l" t="t" r="r" b="b"/>
              <a:pathLst>
                <a:path w="99105" h="41330" extrusionOk="0">
                  <a:moveTo>
                    <a:pt x="23518" y="0"/>
                  </a:moveTo>
                  <a:cubicBezTo>
                    <a:pt x="23151" y="0"/>
                    <a:pt x="22750" y="34"/>
                    <a:pt x="22384" y="34"/>
                  </a:cubicBezTo>
                  <a:lnTo>
                    <a:pt x="22150" y="67"/>
                  </a:lnTo>
                  <a:cubicBezTo>
                    <a:pt x="15045" y="567"/>
                    <a:pt x="8407" y="4737"/>
                    <a:pt x="5071" y="11609"/>
                  </a:cubicBezTo>
                  <a:cubicBezTo>
                    <a:pt x="2536" y="16812"/>
                    <a:pt x="2369" y="22550"/>
                    <a:pt x="4171" y="27587"/>
                  </a:cubicBezTo>
                  <a:lnTo>
                    <a:pt x="1" y="35426"/>
                  </a:lnTo>
                  <a:lnTo>
                    <a:pt x="8874" y="35125"/>
                  </a:lnTo>
                  <a:cubicBezTo>
                    <a:pt x="10508" y="36760"/>
                    <a:pt x="12410" y="38161"/>
                    <a:pt x="14578" y="39228"/>
                  </a:cubicBezTo>
                  <a:cubicBezTo>
                    <a:pt x="17046" y="40429"/>
                    <a:pt x="19582" y="41096"/>
                    <a:pt x="22150" y="41263"/>
                  </a:cubicBezTo>
                  <a:lnTo>
                    <a:pt x="22250" y="41263"/>
                  </a:lnTo>
                  <a:cubicBezTo>
                    <a:pt x="22517" y="41296"/>
                    <a:pt x="22817" y="41296"/>
                    <a:pt x="23117" y="41330"/>
                  </a:cubicBezTo>
                  <a:lnTo>
                    <a:pt x="78457" y="41330"/>
                  </a:lnTo>
                  <a:cubicBezTo>
                    <a:pt x="89865" y="41330"/>
                    <a:pt x="99105" y="32090"/>
                    <a:pt x="99105" y="20682"/>
                  </a:cubicBezTo>
                  <a:cubicBezTo>
                    <a:pt x="99105" y="9240"/>
                    <a:pt x="89865" y="0"/>
                    <a:pt x="7845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839;p36"/>
            <p:cNvSpPr/>
            <p:nvPr/>
          </p:nvSpPr>
          <p:spPr>
            <a:xfrm rot="10800000" flipH="1">
              <a:off x="6474252" y="3595957"/>
              <a:ext cx="2123098" cy="827029"/>
            </a:xfrm>
            <a:custGeom>
              <a:avLst/>
              <a:gdLst/>
              <a:ahLst/>
              <a:cxnLst/>
              <a:rect l="l" t="t" r="r" b="b"/>
              <a:pathLst>
                <a:path w="99105" h="41330" extrusionOk="0">
                  <a:moveTo>
                    <a:pt x="23484" y="0"/>
                  </a:moveTo>
                  <a:cubicBezTo>
                    <a:pt x="23117" y="0"/>
                    <a:pt x="22750" y="0"/>
                    <a:pt x="22350" y="33"/>
                  </a:cubicBezTo>
                  <a:lnTo>
                    <a:pt x="22149" y="33"/>
                  </a:lnTo>
                  <a:cubicBezTo>
                    <a:pt x="15044" y="567"/>
                    <a:pt x="8406" y="4737"/>
                    <a:pt x="5037" y="11608"/>
                  </a:cubicBezTo>
                  <a:cubicBezTo>
                    <a:pt x="2502" y="16779"/>
                    <a:pt x="2369" y="22516"/>
                    <a:pt x="4170" y="27553"/>
                  </a:cubicBezTo>
                  <a:lnTo>
                    <a:pt x="0" y="35425"/>
                  </a:lnTo>
                  <a:lnTo>
                    <a:pt x="8873" y="35092"/>
                  </a:lnTo>
                  <a:cubicBezTo>
                    <a:pt x="10474" y="36760"/>
                    <a:pt x="12376" y="38161"/>
                    <a:pt x="14577" y="39228"/>
                  </a:cubicBezTo>
                  <a:cubicBezTo>
                    <a:pt x="17012" y="40396"/>
                    <a:pt x="19581" y="41063"/>
                    <a:pt x="22149" y="41263"/>
                  </a:cubicBezTo>
                  <a:lnTo>
                    <a:pt x="22216" y="41263"/>
                  </a:lnTo>
                  <a:cubicBezTo>
                    <a:pt x="22516" y="41296"/>
                    <a:pt x="22817" y="41296"/>
                    <a:pt x="23117" y="41296"/>
                  </a:cubicBezTo>
                  <a:lnTo>
                    <a:pt x="78323" y="41296"/>
                  </a:lnTo>
                  <a:cubicBezTo>
                    <a:pt x="78356" y="41296"/>
                    <a:pt x="78390" y="41330"/>
                    <a:pt x="78423" y="41330"/>
                  </a:cubicBezTo>
                  <a:cubicBezTo>
                    <a:pt x="89831" y="41330"/>
                    <a:pt x="99104" y="32056"/>
                    <a:pt x="99104" y="20648"/>
                  </a:cubicBezTo>
                  <a:cubicBezTo>
                    <a:pt x="99104" y="9240"/>
                    <a:pt x="89831" y="0"/>
                    <a:pt x="78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840;p36"/>
            <p:cNvSpPr/>
            <p:nvPr/>
          </p:nvSpPr>
          <p:spPr>
            <a:xfrm>
              <a:off x="727970" y="1411319"/>
              <a:ext cx="1991710" cy="1303526"/>
            </a:xfrm>
            <a:custGeom>
              <a:avLst/>
              <a:gdLst/>
              <a:ahLst/>
              <a:cxnLst/>
              <a:rect l="l" t="t" r="r" b="b"/>
              <a:pathLst>
                <a:path w="99105" h="41330" extrusionOk="0">
                  <a:moveTo>
                    <a:pt x="20682" y="0"/>
                  </a:moveTo>
                  <a:cubicBezTo>
                    <a:pt x="9274" y="0"/>
                    <a:pt x="1" y="9240"/>
                    <a:pt x="1" y="20649"/>
                  </a:cubicBezTo>
                  <a:cubicBezTo>
                    <a:pt x="1" y="32057"/>
                    <a:pt x="9241" y="41330"/>
                    <a:pt x="20682" y="41330"/>
                  </a:cubicBezTo>
                  <a:cubicBezTo>
                    <a:pt x="20716" y="41330"/>
                    <a:pt x="20749" y="41297"/>
                    <a:pt x="20749" y="41297"/>
                  </a:cubicBezTo>
                  <a:lnTo>
                    <a:pt x="75988" y="41297"/>
                  </a:lnTo>
                  <a:cubicBezTo>
                    <a:pt x="76289" y="41297"/>
                    <a:pt x="76589" y="41297"/>
                    <a:pt x="76889" y="41263"/>
                  </a:cubicBezTo>
                  <a:lnTo>
                    <a:pt x="76956" y="41263"/>
                  </a:lnTo>
                  <a:cubicBezTo>
                    <a:pt x="79524" y="41063"/>
                    <a:pt x="82093" y="40396"/>
                    <a:pt x="84528" y="39229"/>
                  </a:cubicBezTo>
                  <a:cubicBezTo>
                    <a:pt x="86696" y="38161"/>
                    <a:pt x="88631" y="36760"/>
                    <a:pt x="90232" y="35092"/>
                  </a:cubicBezTo>
                  <a:lnTo>
                    <a:pt x="99105" y="35426"/>
                  </a:lnTo>
                  <a:lnTo>
                    <a:pt x="94935" y="27554"/>
                  </a:lnTo>
                  <a:cubicBezTo>
                    <a:pt x="96737" y="22517"/>
                    <a:pt x="96570" y="16779"/>
                    <a:pt x="94035" y="11609"/>
                  </a:cubicBezTo>
                  <a:cubicBezTo>
                    <a:pt x="90699" y="4737"/>
                    <a:pt x="84061" y="568"/>
                    <a:pt x="76956" y="34"/>
                  </a:cubicBezTo>
                  <a:lnTo>
                    <a:pt x="76722" y="34"/>
                  </a:lnTo>
                  <a:cubicBezTo>
                    <a:pt x="76355" y="0"/>
                    <a:pt x="75988" y="0"/>
                    <a:pt x="75588" y="0"/>
                  </a:cubicBezTo>
                  <a:close/>
                </a:path>
              </a:pathLst>
            </a:custGeom>
            <a:solidFill>
              <a:srgbClr val="DF4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41;p36"/>
            <p:cNvSpPr/>
            <p:nvPr/>
          </p:nvSpPr>
          <p:spPr>
            <a:xfrm>
              <a:off x="572849" y="3085140"/>
              <a:ext cx="1901286" cy="1082009"/>
            </a:xfrm>
            <a:custGeom>
              <a:avLst/>
              <a:gdLst/>
              <a:ahLst/>
              <a:cxnLst/>
              <a:rect l="l" t="t" r="r" b="b"/>
              <a:pathLst>
                <a:path w="99105" h="41330" extrusionOk="0">
                  <a:moveTo>
                    <a:pt x="20682" y="0"/>
                  </a:moveTo>
                  <a:cubicBezTo>
                    <a:pt x="9274" y="0"/>
                    <a:pt x="1" y="9274"/>
                    <a:pt x="1" y="20682"/>
                  </a:cubicBezTo>
                  <a:cubicBezTo>
                    <a:pt x="1" y="32090"/>
                    <a:pt x="9274" y="41330"/>
                    <a:pt x="20682" y="41330"/>
                  </a:cubicBezTo>
                  <a:lnTo>
                    <a:pt x="75988" y="41330"/>
                  </a:lnTo>
                  <a:cubicBezTo>
                    <a:pt x="76289" y="41330"/>
                    <a:pt x="76589" y="41297"/>
                    <a:pt x="76889" y="41297"/>
                  </a:cubicBezTo>
                  <a:cubicBezTo>
                    <a:pt x="76889" y="41297"/>
                    <a:pt x="76956" y="41263"/>
                    <a:pt x="76956" y="41263"/>
                  </a:cubicBezTo>
                  <a:cubicBezTo>
                    <a:pt x="79524" y="41096"/>
                    <a:pt x="82093" y="40429"/>
                    <a:pt x="84528" y="39228"/>
                  </a:cubicBezTo>
                  <a:cubicBezTo>
                    <a:pt x="86729" y="38161"/>
                    <a:pt x="88631" y="36760"/>
                    <a:pt x="90232" y="35125"/>
                  </a:cubicBezTo>
                  <a:lnTo>
                    <a:pt x="99105" y="35426"/>
                  </a:lnTo>
                  <a:lnTo>
                    <a:pt x="94935" y="27587"/>
                  </a:lnTo>
                  <a:cubicBezTo>
                    <a:pt x="96737" y="22550"/>
                    <a:pt x="96570" y="16812"/>
                    <a:pt x="94035" y="11609"/>
                  </a:cubicBezTo>
                  <a:cubicBezTo>
                    <a:pt x="90699" y="4770"/>
                    <a:pt x="84061" y="601"/>
                    <a:pt x="76956" y="67"/>
                  </a:cubicBezTo>
                  <a:lnTo>
                    <a:pt x="76756" y="67"/>
                  </a:lnTo>
                  <a:cubicBezTo>
                    <a:pt x="76355" y="34"/>
                    <a:pt x="75988" y="0"/>
                    <a:pt x="7562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860;p36"/>
            <p:cNvSpPr/>
            <p:nvPr/>
          </p:nvSpPr>
          <p:spPr>
            <a:xfrm>
              <a:off x="8168633" y="3188878"/>
              <a:ext cx="53101" cy="53684"/>
            </a:xfrm>
            <a:custGeom>
              <a:avLst/>
              <a:gdLst/>
              <a:ahLst/>
              <a:cxnLst/>
              <a:rect l="l" t="t" r="r" b="b"/>
              <a:pathLst>
                <a:path w="3003" h="3036" extrusionOk="0">
                  <a:moveTo>
                    <a:pt x="1502" y="0"/>
                  </a:moveTo>
                  <a:cubicBezTo>
                    <a:pt x="701" y="0"/>
                    <a:pt x="1" y="667"/>
                    <a:pt x="1" y="1501"/>
                  </a:cubicBezTo>
                  <a:cubicBezTo>
                    <a:pt x="1" y="2335"/>
                    <a:pt x="668" y="3036"/>
                    <a:pt x="1502" y="3036"/>
                  </a:cubicBezTo>
                  <a:cubicBezTo>
                    <a:pt x="2302" y="3036"/>
                    <a:pt x="3003" y="2369"/>
                    <a:pt x="3003" y="1501"/>
                  </a:cubicBezTo>
                  <a:cubicBezTo>
                    <a:pt x="3003" y="701"/>
                    <a:pt x="2336" y="0"/>
                    <a:pt x="15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866;p36"/>
            <p:cNvGrpSpPr/>
            <p:nvPr/>
          </p:nvGrpSpPr>
          <p:grpSpPr>
            <a:xfrm>
              <a:off x="3879056" y="1304959"/>
              <a:ext cx="1399421" cy="1539521"/>
              <a:chOff x="3879056" y="1304959"/>
              <a:chExt cx="1399421" cy="1539521"/>
            </a:xfrm>
          </p:grpSpPr>
          <p:sp>
            <p:nvSpPr>
              <p:cNvPr id="21" name="Google Shape;1867;p36"/>
              <p:cNvSpPr/>
              <p:nvPr/>
            </p:nvSpPr>
            <p:spPr>
              <a:xfrm>
                <a:off x="3879056" y="1955033"/>
                <a:ext cx="1399413" cy="568860"/>
              </a:xfrm>
              <a:custGeom>
                <a:avLst/>
                <a:gdLst/>
                <a:ahLst/>
                <a:cxnLst/>
                <a:rect l="l" t="t" r="r" b="b"/>
                <a:pathLst>
                  <a:path w="84595" h="34393" extrusionOk="0">
                    <a:moveTo>
                      <a:pt x="42631" y="1"/>
                    </a:moveTo>
                    <a:lnTo>
                      <a:pt x="0" y="15179"/>
                    </a:lnTo>
                    <a:lnTo>
                      <a:pt x="42230" y="34392"/>
                    </a:lnTo>
                    <a:lnTo>
                      <a:pt x="84594" y="15112"/>
                    </a:lnTo>
                    <a:lnTo>
                      <a:pt x="42631" y="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68;p36"/>
              <p:cNvSpPr/>
              <p:nvPr/>
            </p:nvSpPr>
            <p:spPr>
              <a:xfrm>
                <a:off x="3879056" y="2206118"/>
                <a:ext cx="699152" cy="638361"/>
              </a:xfrm>
              <a:custGeom>
                <a:avLst/>
                <a:gdLst/>
                <a:ahLst/>
                <a:cxnLst/>
                <a:rect l="l" t="t" r="r" b="b"/>
                <a:pathLst>
                  <a:path w="42264" h="38595" extrusionOk="0">
                    <a:moveTo>
                      <a:pt x="0" y="1"/>
                    </a:moveTo>
                    <a:lnTo>
                      <a:pt x="0" y="18080"/>
                    </a:lnTo>
                    <a:lnTo>
                      <a:pt x="42264" y="38595"/>
                    </a:lnTo>
                    <a:lnTo>
                      <a:pt x="42264" y="38595"/>
                    </a:lnTo>
                    <a:lnTo>
                      <a:pt x="42230" y="192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69;p36"/>
              <p:cNvSpPr/>
              <p:nvPr/>
            </p:nvSpPr>
            <p:spPr>
              <a:xfrm>
                <a:off x="4576546" y="2205010"/>
                <a:ext cx="701931" cy="639469"/>
              </a:xfrm>
              <a:custGeom>
                <a:avLst/>
                <a:gdLst/>
                <a:ahLst/>
                <a:cxnLst/>
                <a:rect l="l" t="t" r="r" b="b"/>
                <a:pathLst>
                  <a:path w="42432" h="38662" extrusionOk="0">
                    <a:moveTo>
                      <a:pt x="42431" y="1"/>
                    </a:moveTo>
                    <a:lnTo>
                      <a:pt x="67" y="19281"/>
                    </a:lnTo>
                    <a:lnTo>
                      <a:pt x="1" y="38662"/>
                    </a:lnTo>
                    <a:lnTo>
                      <a:pt x="1" y="38662"/>
                    </a:lnTo>
                    <a:lnTo>
                      <a:pt x="42431" y="18080"/>
                    </a:lnTo>
                    <a:lnTo>
                      <a:pt x="42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1870;p36"/>
              <p:cNvGrpSpPr/>
              <p:nvPr/>
            </p:nvGrpSpPr>
            <p:grpSpPr>
              <a:xfrm>
                <a:off x="4367869" y="1304959"/>
                <a:ext cx="419118" cy="1036298"/>
                <a:chOff x="4475947" y="1177357"/>
                <a:chExt cx="458002" cy="1132567"/>
              </a:xfrm>
            </p:grpSpPr>
            <p:sp>
              <p:nvSpPr>
                <p:cNvPr id="26" name="Google Shape;1871;p36"/>
                <p:cNvSpPr/>
                <p:nvPr/>
              </p:nvSpPr>
              <p:spPr>
                <a:xfrm rot="10800000">
                  <a:off x="4701610" y="1177357"/>
                  <a:ext cx="229076" cy="100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13410" extrusionOk="0">
                      <a:moveTo>
                        <a:pt x="0" y="0"/>
                      </a:moveTo>
                      <a:lnTo>
                        <a:pt x="0" y="5037"/>
                      </a:lnTo>
                      <a:lnTo>
                        <a:pt x="3069" y="13410"/>
                      </a:lnTo>
                      <a:lnTo>
                        <a:pt x="3069" y="1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872;p36"/>
                <p:cNvSpPr/>
                <p:nvPr/>
              </p:nvSpPr>
              <p:spPr>
                <a:xfrm rot="10800000">
                  <a:off x="4475947" y="2045993"/>
                  <a:ext cx="458002" cy="263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537" extrusionOk="0">
                      <a:moveTo>
                        <a:pt x="3069" y="0"/>
                      </a:moveTo>
                      <a:lnTo>
                        <a:pt x="0" y="1768"/>
                      </a:lnTo>
                      <a:lnTo>
                        <a:pt x="3069" y="3536"/>
                      </a:lnTo>
                      <a:lnTo>
                        <a:pt x="6138" y="1768"/>
                      </a:lnTo>
                      <a:lnTo>
                        <a:pt x="30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873;p36"/>
                <p:cNvSpPr/>
                <p:nvPr/>
              </p:nvSpPr>
              <p:spPr>
                <a:xfrm rot="10800000" flipH="1">
                  <a:off x="4476725" y="1177357"/>
                  <a:ext cx="229076" cy="100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13410" extrusionOk="0">
                      <a:moveTo>
                        <a:pt x="0" y="0"/>
                      </a:moveTo>
                      <a:lnTo>
                        <a:pt x="0" y="5037"/>
                      </a:lnTo>
                      <a:lnTo>
                        <a:pt x="3069" y="13410"/>
                      </a:lnTo>
                      <a:lnTo>
                        <a:pt x="3069" y="1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1874;p36"/>
              <p:cNvSpPr/>
              <p:nvPr/>
            </p:nvSpPr>
            <p:spPr>
              <a:xfrm>
                <a:off x="4326781" y="2199253"/>
                <a:ext cx="490449" cy="131985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19381" extrusionOk="0">
                    <a:moveTo>
                      <a:pt x="4938" y="1"/>
                    </a:moveTo>
                    <a:lnTo>
                      <a:pt x="1" y="1802"/>
                    </a:lnTo>
                    <a:lnTo>
                      <a:pt x="36527" y="19381"/>
                    </a:lnTo>
                    <a:lnTo>
                      <a:pt x="72019" y="2235"/>
                    </a:lnTo>
                    <a:lnTo>
                      <a:pt x="67182" y="434"/>
                    </a:lnTo>
                    <a:lnTo>
                      <a:pt x="36460" y="15245"/>
                    </a:lnTo>
                    <a:lnTo>
                      <a:pt x="4938" y="1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21DE92A-94E0-7A56-466F-9704BE61D7AE}"/>
              </a:ext>
            </a:extLst>
          </p:cNvPr>
          <p:cNvSpPr txBox="1"/>
          <p:nvPr/>
        </p:nvSpPr>
        <p:spPr>
          <a:xfrm>
            <a:off x="327421" y="1398680"/>
            <a:ext cx="260685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Lora"/>
              </a:rPr>
              <a:t>Standard markup language for creating web pages.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Lora"/>
              </a:rPr>
              <a:t>Structure and presentation of content on the user interface.</a:t>
            </a:r>
            <a:endParaRPr lang="en-IN" sz="1600" dirty="0">
              <a:solidFill>
                <a:schemeClr val="bg1"/>
              </a:solidFill>
              <a:latin typeface="Lor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808453-A731-CB7B-F69A-B1815CC10EFB}"/>
              </a:ext>
            </a:extLst>
          </p:cNvPr>
          <p:cNvSpPr txBox="1"/>
          <p:nvPr/>
        </p:nvSpPr>
        <p:spPr>
          <a:xfrm>
            <a:off x="8234755" y="2524990"/>
            <a:ext cx="2422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Scripting language for dynamic content and interactivity on the client side.</a:t>
            </a:r>
            <a:endParaRPr lang="en-IN" sz="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3EF581-AB99-352D-B263-D43357495CC2}"/>
              </a:ext>
            </a:extLst>
          </p:cNvPr>
          <p:cNvSpPr txBox="1"/>
          <p:nvPr/>
        </p:nvSpPr>
        <p:spPr>
          <a:xfrm>
            <a:off x="46882" y="3735017"/>
            <a:ext cx="2508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Stylesheet language for enhancing the visual presentation of HTML documents.</a:t>
            </a:r>
            <a:endParaRPr lang="en-IN" sz="1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45B8E6-60FB-01B8-E94A-75EEDEE11A61}"/>
              </a:ext>
            </a:extLst>
          </p:cNvPr>
          <p:cNvSpPr txBox="1"/>
          <p:nvPr/>
        </p:nvSpPr>
        <p:spPr>
          <a:xfrm>
            <a:off x="8371675" y="4319905"/>
            <a:ext cx="2468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Backend logic and server-side scripting for the Rent Property Management System.</a:t>
            </a:r>
            <a:endParaRPr lang="en-IN" sz="11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58C99-46D0-CE43-4F51-EA4FFD652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07" y="2580784"/>
            <a:ext cx="840248" cy="84024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CAD5F9C-3DAE-6BF7-67DB-0D02626F4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8123" y="4408852"/>
            <a:ext cx="840248" cy="84024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6B3913D-4FCB-ACFD-0CC9-6DD0F2689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5559" y="2077415"/>
            <a:ext cx="840248" cy="84024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915AD8F-8D70-1D95-B85F-12285B4BF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817" y="3777957"/>
            <a:ext cx="840248" cy="8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7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E3F1A6D-C395-4732-97A2-353E2057BAF4}"/>
              </a:ext>
            </a:extLst>
          </p:cNvPr>
          <p:cNvGrpSpPr/>
          <p:nvPr/>
        </p:nvGrpSpPr>
        <p:grpSpPr>
          <a:xfrm>
            <a:off x="5511309" y="1002642"/>
            <a:ext cx="6233388" cy="5572208"/>
            <a:chOff x="5692057" y="1039698"/>
            <a:chExt cx="5064369" cy="4527188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22DD3AE2-7FC7-4A57-95F5-B981F3964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7693" y="5250794"/>
              <a:ext cx="4998733" cy="316092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DD03BDF-2ACF-4307-BA4B-5A9940412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062" y="2269520"/>
              <a:ext cx="1152092" cy="328182"/>
            </a:xfrm>
            <a:custGeom>
              <a:avLst/>
              <a:gdLst>
                <a:gd name="T0" fmla="*/ 408 w 408"/>
                <a:gd name="T1" fmla="*/ 98 h 116"/>
                <a:gd name="T2" fmla="*/ 403 w 408"/>
                <a:gd name="T3" fmla="*/ 111 h 116"/>
                <a:gd name="T4" fmla="*/ 390 w 408"/>
                <a:gd name="T5" fmla="*/ 116 h 116"/>
                <a:gd name="T6" fmla="*/ 17 w 408"/>
                <a:gd name="T7" fmla="*/ 116 h 116"/>
                <a:gd name="T8" fmla="*/ 0 w 408"/>
                <a:gd name="T9" fmla="*/ 98 h 116"/>
                <a:gd name="T10" fmla="*/ 5 w 408"/>
                <a:gd name="T11" fmla="*/ 86 h 116"/>
                <a:gd name="T12" fmla="*/ 17 w 408"/>
                <a:gd name="T13" fmla="*/ 81 h 116"/>
                <a:gd name="T14" fmla="*/ 35 w 408"/>
                <a:gd name="T15" fmla="*/ 81 h 116"/>
                <a:gd name="T16" fmla="*/ 77 w 408"/>
                <a:gd name="T17" fmla="*/ 53 h 116"/>
                <a:gd name="T18" fmla="*/ 109 w 408"/>
                <a:gd name="T19" fmla="*/ 67 h 116"/>
                <a:gd name="T20" fmla="*/ 163 w 408"/>
                <a:gd name="T21" fmla="*/ 36 h 116"/>
                <a:gd name="T22" fmla="*/ 182 w 408"/>
                <a:gd name="T23" fmla="*/ 38 h 116"/>
                <a:gd name="T24" fmla="*/ 246 w 408"/>
                <a:gd name="T25" fmla="*/ 0 h 116"/>
                <a:gd name="T26" fmla="*/ 315 w 408"/>
                <a:gd name="T27" fmla="*/ 53 h 116"/>
                <a:gd name="T28" fmla="*/ 335 w 408"/>
                <a:gd name="T29" fmla="*/ 48 h 116"/>
                <a:gd name="T30" fmla="*/ 379 w 408"/>
                <a:gd name="T31" fmla="*/ 81 h 116"/>
                <a:gd name="T32" fmla="*/ 390 w 408"/>
                <a:gd name="T33" fmla="*/ 81 h 116"/>
                <a:gd name="T34" fmla="*/ 408 w 408"/>
                <a:gd name="T35" fmla="*/ 9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8" h="116">
                  <a:moveTo>
                    <a:pt x="408" y="98"/>
                  </a:moveTo>
                  <a:cubicBezTo>
                    <a:pt x="408" y="103"/>
                    <a:pt x="406" y="107"/>
                    <a:pt x="403" y="111"/>
                  </a:cubicBezTo>
                  <a:cubicBezTo>
                    <a:pt x="400" y="114"/>
                    <a:pt x="395" y="116"/>
                    <a:pt x="390" y="116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8" y="116"/>
                    <a:pt x="0" y="108"/>
                    <a:pt x="0" y="98"/>
                  </a:cubicBezTo>
                  <a:cubicBezTo>
                    <a:pt x="0" y="93"/>
                    <a:pt x="2" y="89"/>
                    <a:pt x="5" y="86"/>
                  </a:cubicBezTo>
                  <a:cubicBezTo>
                    <a:pt x="8" y="83"/>
                    <a:pt x="13" y="81"/>
                    <a:pt x="17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42" y="65"/>
                    <a:pt x="58" y="53"/>
                    <a:pt x="77" y="53"/>
                  </a:cubicBezTo>
                  <a:cubicBezTo>
                    <a:pt x="89" y="53"/>
                    <a:pt x="101" y="58"/>
                    <a:pt x="109" y="67"/>
                  </a:cubicBezTo>
                  <a:cubicBezTo>
                    <a:pt x="120" y="48"/>
                    <a:pt x="140" y="36"/>
                    <a:pt x="163" y="36"/>
                  </a:cubicBezTo>
                  <a:cubicBezTo>
                    <a:pt x="170" y="36"/>
                    <a:pt x="176" y="37"/>
                    <a:pt x="182" y="38"/>
                  </a:cubicBezTo>
                  <a:cubicBezTo>
                    <a:pt x="194" y="15"/>
                    <a:pt x="218" y="0"/>
                    <a:pt x="246" y="0"/>
                  </a:cubicBezTo>
                  <a:cubicBezTo>
                    <a:pt x="279" y="0"/>
                    <a:pt x="307" y="22"/>
                    <a:pt x="315" y="53"/>
                  </a:cubicBezTo>
                  <a:cubicBezTo>
                    <a:pt x="321" y="50"/>
                    <a:pt x="328" y="48"/>
                    <a:pt x="335" y="48"/>
                  </a:cubicBezTo>
                  <a:cubicBezTo>
                    <a:pt x="356" y="48"/>
                    <a:pt x="374" y="62"/>
                    <a:pt x="379" y="81"/>
                  </a:cubicBezTo>
                  <a:cubicBezTo>
                    <a:pt x="390" y="81"/>
                    <a:pt x="390" y="81"/>
                    <a:pt x="390" y="81"/>
                  </a:cubicBezTo>
                  <a:cubicBezTo>
                    <a:pt x="400" y="81"/>
                    <a:pt x="408" y="89"/>
                    <a:pt x="408" y="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E4E8A60-759A-48BA-8F7D-DF27832DC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057" y="1449063"/>
              <a:ext cx="994910" cy="279820"/>
            </a:xfrm>
            <a:custGeom>
              <a:avLst/>
              <a:gdLst>
                <a:gd name="T0" fmla="*/ 352 w 352"/>
                <a:gd name="T1" fmla="*/ 84 h 99"/>
                <a:gd name="T2" fmla="*/ 347 w 352"/>
                <a:gd name="T3" fmla="*/ 95 h 99"/>
                <a:gd name="T4" fmla="*/ 337 w 352"/>
                <a:gd name="T5" fmla="*/ 99 h 99"/>
                <a:gd name="T6" fmla="*/ 15 w 352"/>
                <a:gd name="T7" fmla="*/ 99 h 99"/>
                <a:gd name="T8" fmla="*/ 0 w 352"/>
                <a:gd name="T9" fmla="*/ 84 h 99"/>
                <a:gd name="T10" fmla="*/ 5 w 352"/>
                <a:gd name="T11" fmla="*/ 74 h 99"/>
                <a:gd name="T12" fmla="*/ 15 w 352"/>
                <a:gd name="T13" fmla="*/ 69 h 99"/>
                <a:gd name="T14" fmla="*/ 30 w 352"/>
                <a:gd name="T15" fmla="*/ 69 h 99"/>
                <a:gd name="T16" fmla="*/ 66 w 352"/>
                <a:gd name="T17" fmla="*/ 46 h 99"/>
                <a:gd name="T18" fmla="*/ 94 w 352"/>
                <a:gd name="T19" fmla="*/ 57 h 99"/>
                <a:gd name="T20" fmla="*/ 141 w 352"/>
                <a:gd name="T21" fmla="*/ 30 h 99"/>
                <a:gd name="T22" fmla="*/ 157 w 352"/>
                <a:gd name="T23" fmla="*/ 33 h 99"/>
                <a:gd name="T24" fmla="*/ 212 w 352"/>
                <a:gd name="T25" fmla="*/ 0 h 99"/>
                <a:gd name="T26" fmla="*/ 272 w 352"/>
                <a:gd name="T27" fmla="*/ 45 h 99"/>
                <a:gd name="T28" fmla="*/ 289 w 352"/>
                <a:gd name="T29" fmla="*/ 41 h 99"/>
                <a:gd name="T30" fmla="*/ 327 w 352"/>
                <a:gd name="T31" fmla="*/ 69 h 99"/>
                <a:gd name="T32" fmla="*/ 337 w 352"/>
                <a:gd name="T33" fmla="*/ 69 h 99"/>
                <a:gd name="T34" fmla="*/ 352 w 352"/>
                <a:gd name="T35" fmla="*/ 8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2" h="99">
                  <a:moveTo>
                    <a:pt x="352" y="84"/>
                  </a:moveTo>
                  <a:cubicBezTo>
                    <a:pt x="352" y="88"/>
                    <a:pt x="350" y="92"/>
                    <a:pt x="347" y="95"/>
                  </a:cubicBezTo>
                  <a:cubicBezTo>
                    <a:pt x="345" y="98"/>
                    <a:pt x="341" y="99"/>
                    <a:pt x="337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7" y="99"/>
                    <a:pt x="0" y="93"/>
                    <a:pt x="0" y="84"/>
                  </a:cubicBezTo>
                  <a:cubicBezTo>
                    <a:pt x="0" y="80"/>
                    <a:pt x="2" y="76"/>
                    <a:pt x="5" y="74"/>
                  </a:cubicBezTo>
                  <a:cubicBezTo>
                    <a:pt x="7" y="71"/>
                    <a:pt x="11" y="69"/>
                    <a:pt x="15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6" y="55"/>
                    <a:pt x="50" y="46"/>
                    <a:pt x="66" y="46"/>
                  </a:cubicBezTo>
                  <a:cubicBezTo>
                    <a:pt x="77" y="46"/>
                    <a:pt x="87" y="50"/>
                    <a:pt x="94" y="57"/>
                  </a:cubicBezTo>
                  <a:cubicBezTo>
                    <a:pt x="104" y="41"/>
                    <a:pt x="121" y="30"/>
                    <a:pt x="141" y="30"/>
                  </a:cubicBezTo>
                  <a:cubicBezTo>
                    <a:pt x="147" y="30"/>
                    <a:pt x="152" y="31"/>
                    <a:pt x="157" y="33"/>
                  </a:cubicBezTo>
                  <a:cubicBezTo>
                    <a:pt x="167" y="13"/>
                    <a:pt x="188" y="0"/>
                    <a:pt x="212" y="0"/>
                  </a:cubicBezTo>
                  <a:cubicBezTo>
                    <a:pt x="241" y="0"/>
                    <a:pt x="265" y="19"/>
                    <a:pt x="272" y="45"/>
                  </a:cubicBezTo>
                  <a:cubicBezTo>
                    <a:pt x="277" y="43"/>
                    <a:pt x="283" y="41"/>
                    <a:pt x="289" y="41"/>
                  </a:cubicBezTo>
                  <a:cubicBezTo>
                    <a:pt x="307" y="41"/>
                    <a:pt x="322" y="53"/>
                    <a:pt x="327" y="69"/>
                  </a:cubicBezTo>
                  <a:cubicBezTo>
                    <a:pt x="337" y="69"/>
                    <a:pt x="337" y="69"/>
                    <a:pt x="337" y="69"/>
                  </a:cubicBezTo>
                  <a:cubicBezTo>
                    <a:pt x="345" y="69"/>
                    <a:pt x="352" y="76"/>
                    <a:pt x="352" y="8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AEA326F1-7CC8-4476-91DF-82A82C632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241" y="1217608"/>
              <a:ext cx="1005274" cy="285000"/>
            </a:xfrm>
            <a:custGeom>
              <a:avLst/>
              <a:gdLst>
                <a:gd name="T0" fmla="*/ 356 w 356"/>
                <a:gd name="T1" fmla="*/ 86 h 101"/>
                <a:gd name="T2" fmla="*/ 352 w 356"/>
                <a:gd name="T3" fmla="*/ 96 h 101"/>
                <a:gd name="T4" fmla="*/ 341 w 356"/>
                <a:gd name="T5" fmla="*/ 101 h 101"/>
                <a:gd name="T6" fmla="*/ 15 w 356"/>
                <a:gd name="T7" fmla="*/ 101 h 101"/>
                <a:gd name="T8" fmla="*/ 0 w 356"/>
                <a:gd name="T9" fmla="*/ 86 h 101"/>
                <a:gd name="T10" fmla="*/ 4 w 356"/>
                <a:gd name="T11" fmla="*/ 75 h 101"/>
                <a:gd name="T12" fmla="*/ 15 w 356"/>
                <a:gd name="T13" fmla="*/ 70 h 101"/>
                <a:gd name="T14" fmla="*/ 30 w 356"/>
                <a:gd name="T15" fmla="*/ 70 h 101"/>
                <a:gd name="T16" fmla="*/ 67 w 356"/>
                <a:gd name="T17" fmla="*/ 46 h 101"/>
                <a:gd name="T18" fmla="*/ 95 w 356"/>
                <a:gd name="T19" fmla="*/ 58 h 101"/>
                <a:gd name="T20" fmla="*/ 143 w 356"/>
                <a:gd name="T21" fmla="*/ 31 h 101"/>
                <a:gd name="T22" fmla="*/ 159 w 356"/>
                <a:gd name="T23" fmla="*/ 33 h 101"/>
                <a:gd name="T24" fmla="*/ 214 w 356"/>
                <a:gd name="T25" fmla="*/ 0 h 101"/>
                <a:gd name="T26" fmla="*/ 275 w 356"/>
                <a:gd name="T27" fmla="*/ 46 h 101"/>
                <a:gd name="T28" fmla="*/ 293 w 356"/>
                <a:gd name="T29" fmla="*/ 42 h 101"/>
                <a:gd name="T30" fmla="*/ 331 w 356"/>
                <a:gd name="T31" fmla="*/ 70 h 101"/>
                <a:gd name="T32" fmla="*/ 341 w 356"/>
                <a:gd name="T33" fmla="*/ 70 h 101"/>
                <a:gd name="T34" fmla="*/ 356 w 356"/>
                <a:gd name="T35" fmla="*/ 8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6" h="101">
                  <a:moveTo>
                    <a:pt x="356" y="86"/>
                  </a:moveTo>
                  <a:cubicBezTo>
                    <a:pt x="356" y="90"/>
                    <a:pt x="354" y="94"/>
                    <a:pt x="352" y="96"/>
                  </a:cubicBezTo>
                  <a:cubicBezTo>
                    <a:pt x="349" y="99"/>
                    <a:pt x="345" y="101"/>
                    <a:pt x="341" y="101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7" y="101"/>
                    <a:pt x="0" y="94"/>
                    <a:pt x="0" y="86"/>
                  </a:cubicBezTo>
                  <a:cubicBezTo>
                    <a:pt x="0" y="82"/>
                    <a:pt x="2" y="78"/>
                    <a:pt x="4" y="75"/>
                  </a:cubicBezTo>
                  <a:cubicBezTo>
                    <a:pt x="7" y="72"/>
                    <a:pt x="11" y="70"/>
                    <a:pt x="15" y="7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7" y="56"/>
                    <a:pt x="51" y="46"/>
                    <a:pt x="67" y="46"/>
                  </a:cubicBezTo>
                  <a:cubicBezTo>
                    <a:pt x="78" y="46"/>
                    <a:pt x="88" y="51"/>
                    <a:pt x="95" y="58"/>
                  </a:cubicBezTo>
                  <a:cubicBezTo>
                    <a:pt x="105" y="42"/>
                    <a:pt x="122" y="31"/>
                    <a:pt x="143" y="31"/>
                  </a:cubicBezTo>
                  <a:cubicBezTo>
                    <a:pt x="148" y="31"/>
                    <a:pt x="154" y="32"/>
                    <a:pt x="159" y="33"/>
                  </a:cubicBezTo>
                  <a:cubicBezTo>
                    <a:pt x="169" y="13"/>
                    <a:pt x="190" y="0"/>
                    <a:pt x="214" y="0"/>
                  </a:cubicBezTo>
                  <a:cubicBezTo>
                    <a:pt x="243" y="0"/>
                    <a:pt x="268" y="19"/>
                    <a:pt x="275" y="46"/>
                  </a:cubicBezTo>
                  <a:cubicBezTo>
                    <a:pt x="280" y="43"/>
                    <a:pt x="286" y="42"/>
                    <a:pt x="293" y="42"/>
                  </a:cubicBezTo>
                  <a:cubicBezTo>
                    <a:pt x="311" y="42"/>
                    <a:pt x="326" y="54"/>
                    <a:pt x="331" y="70"/>
                  </a:cubicBezTo>
                  <a:cubicBezTo>
                    <a:pt x="341" y="70"/>
                    <a:pt x="341" y="70"/>
                    <a:pt x="341" y="70"/>
                  </a:cubicBezTo>
                  <a:cubicBezTo>
                    <a:pt x="349" y="70"/>
                    <a:pt x="356" y="77"/>
                    <a:pt x="356" y="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7CE510E-431B-4791-A307-E257C2D0B0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98700" y="2248791"/>
              <a:ext cx="124364" cy="124364"/>
            </a:xfrm>
            <a:custGeom>
              <a:avLst/>
              <a:gdLst>
                <a:gd name="T0" fmla="*/ 22 w 44"/>
                <a:gd name="T1" fmla="*/ 0 h 44"/>
                <a:gd name="T2" fmla="*/ 44 w 44"/>
                <a:gd name="T3" fmla="*/ 22 h 44"/>
                <a:gd name="T4" fmla="*/ 22 w 44"/>
                <a:gd name="T5" fmla="*/ 44 h 44"/>
                <a:gd name="T6" fmla="*/ 0 w 44"/>
                <a:gd name="T7" fmla="*/ 22 h 44"/>
                <a:gd name="T8" fmla="*/ 22 w 44"/>
                <a:gd name="T9" fmla="*/ 0 h 44"/>
                <a:gd name="T10" fmla="*/ 22 w 44"/>
                <a:gd name="T11" fmla="*/ 7 h 44"/>
                <a:gd name="T12" fmla="*/ 7 w 44"/>
                <a:gd name="T13" fmla="*/ 22 h 44"/>
                <a:gd name="T14" fmla="*/ 22 w 44"/>
                <a:gd name="T15" fmla="*/ 37 h 44"/>
                <a:gd name="T16" fmla="*/ 37 w 44"/>
                <a:gd name="T17" fmla="*/ 22 h 44"/>
                <a:gd name="T18" fmla="*/ 22 w 44"/>
                <a:gd name="T1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  <a:moveTo>
                    <a:pt x="22" y="7"/>
                  </a:moveTo>
                  <a:cubicBezTo>
                    <a:pt x="14" y="7"/>
                    <a:pt x="7" y="13"/>
                    <a:pt x="7" y="22"/>
                  </a:cubicBezTo>
                  <a:cubicBezTo>
                    <a:pt x="7" y="30"/>
                    <a:pt x="14" y="37"/>
                    <a:pt x="22" y="37"/>
                  </a:cubicBezTo>
                  <a:cubicBezTo>
                    <a:pt x="31" y="37"/>
                    <a:pt x="37" y="30"/>
                    <a:pt x="37" y="22"/>
                  </a:cubicBezTo>
                  <a:cubicBezTo>
                    <a:pt x="37" y="13"/>
                    <a:pt x="31" y="7"/>
                    <a:pt x="2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1AAF3A3-407A-4438-B637-FC23D7556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6517" y="1932700"/>
              <a:ext cx="124364" cy="124364"/>
            </a:xfrm>
            <a:custGeom>
              <a:avLst/>
              <a:gdLst>
                <a:gd name="T0" fmla="*/ 22 w 44"/>
                <a:gd name="T1" fmla="*/ 0 h 44"/>
                <a:gd name="T2" fmla="*/ 44 w 44"/>
                <a:gd name="T3" fmla="*/ 22 h 44"/>
                <a:gd name="T4" fmla="*/ 22 w 44"/>
                <a:gd name="T5" fmla="*/ 44 h 44"/>
                <a:gd name="T6" fmla="*/ 0 w 44"/>
                <a:gd name="T7" fmla="*/ 22 h 44"/>
                <a:gd name="T8" fmla="*/ 22 w 44"/>
                <a:gd name="T9" fmla="*/ 0 h 44"/>
                <a:gd name="T10" fmla="*/ 22 w 44"/>
                <a:gd name="T11" fmla="*/ 7 h 44"/>
                <a:gd name="T12" fmla="*/ 7 w 44"/>
                <a:gd name="T13" fmla="*/ 22 h 44"/>
                <a:gd name="T14" fmla="*/ 22 w 44"/>
                <a:gd name="T15" fmla="*/ 37 h 44"/>
                <a:gd name="T16" fmla="*/ 37 w 44"/>
                <a:gd name="T17" fmla="*/ 22 h 44"/>
                <a:gd name="T18" fmla="*/ 22 w 44"/>
                <a:gd name="T1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  <a:moveTo>
                    <a:pt x="22" y="7"/>
                  </a:moveTo>
                  <a:cubicBezTo>
                    <a:pt x="14" y="7"/>
                    <a:pt x="7" y="14"/>
                    <a:pt x="7" y="22"/>
                  </a:cubicBezTo>
                  <a:cubicBezTo>
                    <a:pt x="7" y="30"/>
                    <a:pt x="14" y="37"/>
                    <a:pt x="22" y="37"/>
                  </a:cubicBezTo>
                  <a:cubicBezTo>
                    <a:pt x="30" y="37"/>
                    <a:pt x="37" y="30"/>
                    <a:pt x="37" y="22"/>
                  </a:cubicBezTo>
                  <a:cubicBezTo>
                    <a:pt x="37" y="14"/>
                    <a:pt x="30" y="7"/>
                    <a:pt x="2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10" name="Freeform 238">
              <a:extLst>
                <a:ext uri="{FF2B5EF4-FFF2-40B4-BE49-F238E27FC236}">
                  <a16:creationId xmlns:a16="http://schemas.microsoft.com/office/drawing/2014/main" id="{9E0FEA1F-FF5B-41D2-B2CF-AB7971AA5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2699" y="1773790"/>
              <a:ext cx="138181" cy="141637"/>
            </a:xfrm>
            <a:custGeom>
              <a:avLst/>
              <a:gdLst>
                <a:gd name="connsiteX0" fmla="*/ 78412 w 153535"/>
                <a:gd name="connsiteY0" fmla="*/ 92121 h 157374"/>
                <a:gd name="connsiteX1" fmla="*/ 88282 w 153535"/>
                <a:gd name="connsiteY1" fmla="*/ 104550 h 157374"/>
                <a:gd name="connsiteX2" fmla="*/ 88282 w 153535"/>
                <a:gd name="connsiteY2" fmla="*/ 144945 h 157374"/>
                <a:gd name="connsiteX3" fmla="*/ 78412 w 153535"/>
                <a:gd name="connsiteY3" fmla="*/ 157374 h 157374"/>
                <a:gd name="connsiteX4" fmla="*/ 65252 w 153535"/>
                <a:gd name="connsiteY4" fmla="*/ 144945 h 157374"/>
                <a:gd name="connsiteX5" fmla="*/ 65252 w 153535"/>
                <a:gd name="connsiteY5" fmla="*/ 104550 h 157374"/>
                <a:gd name="connsiteX6" fmla="*/ 78412 w 153535"/>
                <a:gd name="connsiteY6" fmla="*/ 92121 h 157374"/>
                <a:gd name="connsiteX7" fmla="*/ 97006 w 153535"/>
                <a:gd name="connsiteY7" fmla="*/ 67172 h 157374"/>
                <a:gd name="connsiteX8" fmla="*/ 144113 w 153535"/>
                <a:gd name="connsiteY8" fmla="*/ 67172 h 157374"/>
                <a:gd name="connsiteX9" fmla="*/ 153535 w 153535"/>
                <a:gd name="connsiteY9" fmla="*/ 79235 h 157374"/>
                <a:gd name="connsiteX10" fmla="*/ 144113 w 153535"/>
                <a:gd name="connsiteY10" fmla="*/ 88283 h 157374"/>
                <a:gd name="connsiteX11" fmla="*/ 97006 w 153535"/>
                <a:gd name="connsiteY11" fmla="*/ 88283 h 157374"/>
                <a:gd name="connsiteX12" fmla="*/ 84444 w 153535"/>
                <a:gd name="connsiteY12" fmla="*/ 79235 h 157374"/>
                <a:gd name="connsiteX13" fmla="*/ 97006 w 153535"/>
                <a:gd name="connsiteY13" fmla="*/ 67172 h 157374"/>
                <a:gd name="connsiteX14" fmla="*/ 12683 w 153535"/>
                <a:gd name="connsiteY14" fmla="*/ 67172 h 157374"/>
                <a:gd name="connsiteX15" fmla="*/ 60246 w 153535"/>
                <a:gd name="connsiteY15" fmla="*/ 67172 h 157374"/>
                <a:gd name="connsiteX16" fmla="*/ 72929 w 153535"/>
                <a:gd name="connsiteY16" fmla="*/ 79235 h 157374"/>
                <a:gd name="connsiteX17" fmla="*/ 60246 w 153535"/>
                <a:gd name="connsiteY17" fmla="*/ 88283 h 157374"/>
                <a:gd name="connsiteX18" fmla="*/ 12683 w 153535"/>
                <a:gd name="connsiteY18" fmla="*/ 88283 h 157374"/>
                <a:gd name="connsiteX19" fmla="*/ 0 w 153535"/>
                <a:gd name="connsiteY19" fmla="*/ 79235 h 157374"/>
                <a:gd name="connsiteX20" fmla="*/ 12683 w 153535"/>
                <a:gd name="connsiteY20" fmla="*/ 67172 h 157374"/>
                <a:gd name="connsiteX21" fmla="*/ 78412 w 153535"/>
                <a:gd name="connsiteY21" fmla="*/ 0 h 157374"/>
                <a:gd name="connsiteX22" fmla="*/ 88282 w 153535"/>
                <a:gd name="connsiteY22" fmla="*/ 12795 h 157374"/>
                <a:gd name="connsiteX23" fmla="*/ 88282 w 153535"/>
                <a:gd name="connsiteY23" fmla="*/ 54377 h 157374"/>
                <a:gd name="connsiteX24" fmla="*/ 78412 w 153535"/>
                <a:gd name="connsiteY24" fmla="*/ 67172 h 157374"/>
                <a:gd name="connsiteX25" fmla="*/ 65252 w 153535"/>
                <a:gd name="connsiteY25" fmla="*/ 54377 h 157374"/>
                <a:gd name="connsiteX26" fmla="*/ 65252 w 153535"/>
                <a:gd name="connsiteY26" fmla="*/ 12795 h 157374"/>
                <a:gd name="connsiteX27" fmla="*/ 78412 w 153535"/>
                <a:gd name="connsiteY27" fmla="*/ 0 h 15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3535" h="157374">
                  <a:moveTo>
                    <a:pt x="78412" y="92121"/>
                  </a:moveTo>
                  <a:cubicBezTo>
                    <a:pt x="84992" y="92121"/>
                    <a:pt x="88282" y="98336"/>
                    <a:pt x="88282" y="104550"/>
                  </a:cubicBezTo>
                  <a:cubicBezTo>
                    <a:pt x="88282" y="104550"/>
                    <a:pt x="88282" y="104550"/>
                    <a:pt x="88282" y="144945"/>
                  </a:cubicBezTo>
                  <a:cubicBezTo>
                    <a:pt x="88282" y="151159"/>
                    <a:pt x="84992" y="157374"/>
                    <a:pt x="78412" y="157374"/>
                  </a:cubicBezTo>
                  <a:cubicBezTo>
                    <a:pt x="71832" y="157374"/>
                    <a:pt x="65252" y="151159"/>
                    <a:pt x="65252" y="144945"/>
                  </a:cubicBezTo>
                  <a:cubicBezTo>
                    <a:pt x="65252" y="144945"/>
                    <a:pt x="65252" y="144945"/>
                    <a:pt x="65252" y="104550"/>
                  </a:cubicBezTo>
                  <a:cubicBezTo>
                    <a:pt x="65252" y="98336"/>
                    <a:pt x="71832" y="92121"/>
                    <a:pt x="78412" y="92121"/>
                  </a:cubicBezTo>
                  <a:close/>
                  <a:moveTo>
                    <a:pt x="97006" y="67172"/>
                  </a:moveTo>
                  <a:cubicBezTo>
                    <a:pt x="97006" y="67172"/>
                    <a:pt x="97006" y="67172"/>
                    <a:pt x="144113" y="67172"/>
                  </a:cubicBezTo>
                  <a:cubicBezTo>
                    <a:pt x="150395" y="67172"/>
                    <a:pt x="153535" y="73204"/>
                    <a:pt x="153535" y="79235"/>
                  </a:cubicBezTo>
                  <a:cubicBezTo>
                    <a:pt x="153535" y="85267"/>
                    <a:pt x="150395" y="88283"/>
                    <a:pt x="144113" y="88283"/>
                  </a:cubicBezTo>
                  <a:cubicBezTo>
                    <a:pt x="144113" y="88283"/>
                    <a:pt x="144113" y="88283"/>
                    <a:pt x="97006" y="88283"/>
                  </a:cubicBezTo>
                  <a:cubicBezTo>
                    <a:pt x="90725" y="88283"/>
                    <a:pt x="84444" y="85267"/>
                    <a:pt x="84444" y="79235"/>
                  </a:cubicBezTo>
                  <a:cubicBezTo>
                    <a:pt x="84444" y="73204"/>
                    <a:pt x="90725" y="67172"/>
                    <a:pt x="97006" y="67172"/>
                  </a:cubicBezTo>
                  <a:close/>
                  <a:moveTo>
                    <a:pt x="12683" y="67172"/>
                  </a:moveTo>
                  <a:cubicBezTo>
                    <a:pt x="12683" y="67172"/>
                    <a:pt x="12683" y="67172"/>
                    <a:pt x="60246" y="67172"/>
                  </a:cubicBezTo>
                  <a:cubicBezTo>
                    <a:pt x="66587" y="67172"/>
                    <a:pt x="72929" y="73204"/>
                    <a:pt x="72929" y="79235"/>
                  </a:cubicBezTo>
                  <a:cubicBezTo>
                    <a:pt x="72929" y="85267"/>
                    <a:pt x="66587" y="88283"/>
                    <a:pt x="60246" y="88283"/>
                  </a:cubicBezTo>
                  <a:cubicBezTo>
                    <a:pt x="60246" y="88283"/>
                    <a:pt x="60246" y="88283"/>
                    <a:pt x="12683" y="88283"/>
                  </a:cubicBezTo>
                  <a:cubicBezTo>
                    <a:pt x="6342" y="88283"/>
                    <a:pt x="0" y="85267"/>
                    <a:pt x="0" y="79235"/>
                  </a:cubicBezTo>
                  <a:cubicBezTo>
                    <a:pt x="0" y="73204"/>
                    <a:pt x="6342" y="67172"/>
                    <a:pt x="12683" y="67172"/>
                  </a:cubicBezTo>
                  <a:close/>
                  <a:moveTo>
                    <a:pt x="78412" y="0"/>
                  </a:moveTo>
                  <a:cubicBezTo>
                    <a:pt x="84992" y="0"/>
                    <a:pt x="88282" y="6397"/>
                    <a:pt x="88282" y="12795"/>
                  </a:cubicBezTo>
                  <a:cubicBezTo>
                    <a:pt x="88282" y="12795"/>
                    <a:pt x="88282" y="12795"/>
                    <a:pt x="88282" y="54377"/>
                  </a:cubicBezTo>
                  <a:cubicBezTo>
                    <a:pt x="88282" y="60775"/>
                    <a:pt x="84992" y="67172"/>
                    <a:pt x="78412" y="67172"/>
                  </a:cubicBezTo>
                  <a:cubicBezTo>
                    <a:pt x="71832" y="67172"/>
                    <a:pt x="65252" y="60775"/>
                    <a:pt x="65252" y="54377"/>
                  </a:cubicBezTo>
                  <a:cubicBezTo>
                    <a:pt x="65252" y="54377"/>
                    <a:pt x="65252" y="54377"/>
                    <a:pt x="65252" y="12795"/>
                  </a:cubicBezTo>
                  <a:cubicBezTo>
                    <a:pt x="65252" y="6397"/>
                    <a:pt x="71832" y="0"/>
                    <a:pt x="7841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64"/>
            </a:p>
          </p:txBody>
        </p:sp>
        <p:sp>
          <p:nvSpPr>
            <p:cNvPr id="11" name="Freeform 239">
              <a:extLst>
                <a:ext uri="{FF2B5EF4-FFF2-40B4-BE49-F238E27FC236}">
                  <a16:creationId xmlns:a16="http://schemas.microsoft.com/office/drawing/2014/main" id="{B0FF9541-1249-4DD6-B499-05164A13F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3518" y="2108880"/>
              <a:ext cx="138181" cy="138182"/>
            </a:xfrm>
            <a:custGeom>
              <a:avLst/>
              <a:gdLst>
                <a:gd name="connsiteX0" fmla="*/ 78412 w 153535"/>
                <a:gd name="connsiteY0" fmla="*/ 90203 h 153536"/>
                <a:gd name="connsiteX1" fmla="*/ 88282 w 153535"/>
                <a:gd name="connsiteY1" fmla="*/ 99703 h 153536"/>
                <a:gd name="connsiteX2" fmla="*/ 88282 w 153535"/>
                <a:gd name="connsiteY2" fmla="*/ 144036 h 153536"/>
                <a:gd name="connsiteX3" fmla="*/ 78412 w 153535"/>
                <a:gd name="connsiteY3" fmla="*/ 153536 h 153536"/>
                <a:gd name="connsiteX4" fmla="*/ 65252 w 153535"/>
                <a:gd name="connsiteY4" fmla="*/ 144036 h 153536"/>
                <a:gd name="connsiteX5" fmla="*/ 65252 w 153535"/>
                <a:gd name="connsiteY5" fmla="*/ 99703 h 153536"/>
                <a:gd name="connsiteX6" fmla="*/ 78412 w 153535"/>
                <a:gd name="connsiteY6" fmla="*/ 90203 h 153536"/>
                <a:gd name="connsiteX7" fmla="*/ 93866 w 153535"/>
                <a:gd name="connsiteY7" fmla="*/ 65253 h 153536"/>
                <a:gd name="connsiteX8" fmla="*/ 144114 w 153535"/>
                <a:gd name="connsiteY8" fmla="*/ 65253 h 153536"/>
                <a:gd name="connsiteX9" fmla="*/ 153535 w 153535"/>
                <a:gd name="connsiteY9" fmla="*/ 74301 h 153536"/>
                <a:gd name="connsiteX10" fmla="*/ 144114 w 153535"/>
                <a:gd name="connsiteY10" fmla="*/ 86364 h 153536"/>
                <a:gd name="connsiteX11" fmla="*/ 93866 w 153535"/>
                <a:gd name="connsiteY11" fmla="*/ 86364 h 153536"/>
                <a:gd name="connsiteX12" fmla="*/ 84444 w 153535"/>
                <a:gd name="connsiteY12" fmla="*/ 74301 h 153536"/>
                <a:gd name="connsiteX13" fmla="*/ 93866 w 153535"/>
                <a:gd name="connsiteY13" fmla="*/ 65253 h 153536"/>
                <a:gd name="connsiteX14" fmla="*/ 12562 w 153535"/>
                <a:gd name="connsiteY14" fmla="*/ 65253 h 153536"/>
                <a:gd name="connsiteX15" fmla="*/ 59670 w 153535"/>
                <a:gd name="connsiteY15" fmla="*/ 65253 h 153536"/>
                <a:gd name="connsiteX16" fmla="*/ 69091 w 153535"/>
                <a:gd name="connsiteY16" fmla="*/ 74301 h 153536"/>
                <a:gd name="connsiteX17" fmla="*/ 59670 w 153535"/>
                <a:gd name="connsiteY17" fmla="*/ 86364 h 153536"/>
                <a:gd name="connsiteX18" fmla="*/ 12562 w 153535"/>
                <a:gd name="connsiteY18" fmla="*/ 86364 h 153536"/>
                <a:gd name="connsiteX19" fmla="*/ 0 w 153535"/>
                <a:gd name="connsiteY19" fmla="*/ 74301 h 153536"/>
                <a:gd name="connsiteX20" fmla="*/ 12562 w 153535"/>
                <a:gd name="connsiteY20" fmla="*/ 65253 h 153536"/>
                <a:gd name="connsiteX21" fmla="*/ 78412 w 153535"/>
                <a:gd name="connsiteY21" fmla="*/ 0 h 153536"/>
                <a:gd name="connsiteX22" fmla="*/ 88282 w 153535"/>
                <a:gd name="connsiteY22" fmla="*/ 9212 h 153536"/>
                <a:gd name="connsiteX23" fmla="*/ 88282 w 153535"/>
                <a:gd name="connsiteY23" fmla="*/ 52202 h 153536"/>
                <a:gd name="connsiteX24" fmla="*/ 78412 w 153535"/>
                <a:gd name="connsiteY24" fmla="*/ 61414 h 153536"/>
                <a:gd name="connsiteX25" fmla="*/ 65252 w 153535"/>
                <a:gd name="connsiteY25" fmla="*/ 52202 h 153536"/>
                <a:gd name="connsiteX26" fmla="*/ 65252 w 153535"/>
                <a:gd name="connsiteY26" fmla="*/ 9212 h 153536"/>
                <a:gd name="connsiteX27" fmla="*/ 78412 w 153535"/>
                <a:gd name="connsiteY27" fmla="*/ 0 h 15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3535" h="153536">
                  <a:moveTo>
                    <a:pt x="78412" y="90203"/>
                  </a:moveTo>
                  <a:cubicBezTo>
                    <a:pt x="84992" y="90203"/>
                    <a:pt x="88282" y="93370"/>
                    <a:pt x="88282" y="99703"/>
                  </a:cubicBezTo>
                  <a:cubicBezTo>
                    <a:pt x="88282" y="99703"/>
                    <a:pt x="88282" y="99703"/>
                    <a:pt x="88282" y="144036"/>
                  </a:cubicBezTo>
                  <a:cubicBezTo>
                    <a:pt x="88282" y="150369"/>
                    <a:pt x="84992" y="153536"/>
                    <a:pt x="78412" y="153536"/>
                  </a:cubicBezTo>
                  <a:cubicBezTo>
                    <a:pt x="71832" y="153536"/>
                    <a:pt x="65252" y="150369"/>
                    <a:pt x="65252" y="144036"/>
                  </a:cubicBezTo>
                  <a:cubicBezTo>
                    <a:pt x="65252" y="144036"/>
                    <a:pt x="65252" y="144036"/>
                    <a:pt x="65252" y="99703"/>
                  </a:cubicBezTo>
                  <a:cubicBezTo>
                    <a:pt x="65252" y="93370"/>
                    <a:pt x="71832" y="90203"/>
                    <a:pt x="78412" y="90203"/>
                  </a:cubicBezTo>
                  <a:close/>
                  <a:moveTo>
                    <a:pt x="93866" y="65253"/>
                  </a:moveTo>
                  <a:cubicBezTo>
                    <a:pt x="93866" y="65253"/>
                    <a:pt x="93866" y="65253"/>
                    <a:pt x="144114" y="65253"/>
                  </a:cubicBezTo>
                  <a:cubicBezTo>
                    <a:pt x="147254" y="65253"/>
                    <a:pt x="153535" y="71285"/>
                    <a:pt x="153535" y="74301"/>
                  </a:cubicBezTo>
                  <a:cubicBezTo>
                    <a:pt x="153535" y="80332"/>
                    <a:pt x="147254" y="86364"/>
                    <a:pt x="144114" y="86364"/>
                  </a:cubicBezTo>
                  <a:cubicBezTo>
                    <a:pt x="144114" y="86364"/>
                    <a:pt x="144114" y="86364"/>
                    <a:pt x="93866" y="86364"/>
                  </a:cubicBezTo>
                  <a:cubicBezTo>
                    <a:pt x="87584" y="86364"/>
                    <a:pt x="84444" y="80332"/>
                    <a:pt x="84444" y="74301"/>
                  </a:cubicBezTo>
                  <a:cubicBezTo>
                    <a:pt x="84444" y="71285"/>
                    <a:pt x="87584" y="65253"/>
                    <a:pt x="93866" y="65253"/>
                  </a:cubicBezTo>
                  <a:close/>
                  <a:moveTo>
                    <a:pt x="12562" y="65253"/>
                  </a:moveTo>
                  <a:cubicBezTo>
                    <a:pt x="12562" y="65253"/>
                    <a:pt x="12562" y="65253"/>
                    <a:pt x="59670" y="65253"/>
                  </a:cubicBezTo>
                  <a:cubicBezTo>
                    <a:pt x="65950" y="65253"/>
                    <a:pt x="69091" y="71285"/>
                    <a:pt x="69091" y="74301"/>
                  </a:cubicBezTo>
                  <a:cubicBezTo>
                    <a:pt x="69091" y="80332"/>
                    <a:pt x="65950" y="86364"/>
                    <a:pt x="59670" y="86364"/>
                  </a:cubicBezTo>
                  <a:cubicBezTo>
                    <a:pt x="59670" y="86364"/>
                    <a:pt x="59670" y="86364"/>
                    <a:pt x="12562" y="86364"/>
                  </a:cubicBezTo>
                  <a:cubicBezTo>
                    <a:pt x="6281" y="86364"/>
                    <a:pt x="0" y="80332"/>
                    <a:pt x="0" y="74301"/>
                  </a:cubicBezTo>
                  <a:cubicBezTo>
                    <a:pt x="0" y="71285"/>
                    <a:pt x="6281" y="65253"/>
                    <a:pt x="12562" y="65253"/>
                  </a:cubicBezTo>
                  <a:close/>
                  <a:moveTo>
                    <a:pt x="78412" y="0"/>
                  </a:moveTo>
                  <a:cubicBezTo>
                    <a:pt x="84992" y="0"/>
                    <a:pt x="88282" y="3071"/>
                    <a:pt x="88282" y="9212"/>
                  </a:cubicBezTo>
                  <a:cubicBezTo>
                    <a:pt x="88282" y="9212"/>
                    <a:pt x="88282" y="9212"/>
                    <a:pt x="88282" y="52202"/>
                  </a:cubicBezTo>
                  <a:cubicBezTo>
                    <a:pt x="88282" y="58343"/>
                    <a:pt x="84992" y="61414"/>
                    <a:pt x="78412" y="61414"/>
                  </a:cubicBezTo>
                  <a:cubicBezTo>
                    <a:pt x="71832" y="61414"/>
                    <a:pt x="65252" y="58343"/>
                    <a:pt x="65252" y="52202"/>
                  </a:cubicBezTo>
                  <a:cubicBezTo>
                    <a:pt x="65252" y="52202"/>
                    <a:pt x="65252" y="52202"/>
                    <a:pt x="65252" y="9212"/>
                  </a:cubicBezTo>
                  <a:cubicBezTo>
                    <a:pt x="65252" y="3071"/>
                    <a:pt x="71832" y="0"/>
                    <a:pt x="7841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64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B381B5D-3C59-4462-9BB9-2F723907BA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5149" y="2487156"/>
              <a:ext cx="124364" cy="124364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37 w 44"/>
                <a:gd name="T11" fmla="*/ 22 h 44"/>
                <a:gd name="T12" fmla="*/ 22 w 44"/>
                <a:gd name="T13" fmla="*/ 7 h 44"/>
                <a:gd name="T14" fmla="*/ 7 w 44"/>
                <a:gd name="T15" fmla="*/ 22 h 44"/>
                <a:gd name="T16" fmla="*/ 22 w 44"/>
                <a:gd name="T17" fmla="*/ 37 h 44"/>
                <a:gd name="T18" fmla="*/ 37 w 44"/>
                <a:gd name="T1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lose/>
                  <a:moveTo>
                    <a:pt x="37" y="22"/>
                  </a:moveTo>
                  <a:cubicBezTo>
                    <a:pt x="37" y="14"/>
                    <a:pt x="30" y="7"/>
                    <a:pt x="22" y="7"/>
                  </a:cubicBezTo>
                  <a:cubicBezTo>
                    <a:pt x="14" y="7"/>
                    <a:pt x="7" y="14"/>
                    <a:pt x="7" y="22"/>
                  </a:cubicBezTo>
                  <a:cubicBezTo>
                    <a:pt x="7" y="31"/>
                    <a:pt x="14" y="37"/>
                    <a:pt x="22" y="37"/>
                  </a:cubicBezTo>
                  <a:cubicBezTo>
                    <a:pt x="30" y="37"/>
                    <a:pt x="37" y="31"/>
                    <a:pt x="37" y="2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CD615559-853E-4884-A7CD-8B2553EDC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9058" y="2404246"/>
              <a:ext cx="124364" cy="124364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44 h 44"/>
                <a:gd name="T4" fmla="*/ 0 w 44"/>
                <a:gd name="T5" fmla="*/ 22 h 44"/>
                <a:gd name="T6" fmla="*/ 22 w 44"/>
                <a:gd name="T7" fmla="*/ 0 h 44"/>
                <a:gd name="T8" fmla="*/ 44 w 44"/>
                <a:gd name="T9" fmla="*/ 22 h 44"/>
                <a:gd name="T10" fmla="*/ 37 w 44"/>
                <a:gd name="T11" fmla="*/ 22 h 44"/>
                <a:gd name="T12" fmla="*/ 22 w 44"/>
                <a:gd name="T13" fmla="*/ 6 h 44"/>
                <a:gd name="T14" fmla="*/ 7 w 44"/>
                <a:gd name="T15" fmla="*/ 22 h 44"/>
                <a:gd name="T16" fmla="*/ 22 w 44"/>
                <a:gd name="T17" fmla="*/ 37 h 44"/>
                <a:gd name="T18" fmla="*/ 37 w 44"/>
                <a:gd name="T1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2"/>
                  </a:cubicBezTo>
                  <a:close/>
                  <a:moveTo>
                    <a:pt x="37" y="22"/>
                  </a:moveTo>
                  <a:cubicBezTo>
                    <a:pt x="37" y="13"/>
                    <a:pt x="30" y="6"/>
                    <a:pt x="22" y="6"/>
                  </a:cubicBezTo>
                  <a:cubicBezTo>
                    <a:pt x="14" y="6"/>
                    <a:pt x="7" y="13"/>
                    <a:pt x="7" y="22"/>
                  </a:cubicBezTo>
                  <a:cubicBezTo>
                    <a:pt x="7" y="30"/>
                    <a:pt x="14" y="37"/>
                    <a:pt x="22" y="37"/>
                  </a:cubicBezTo>
                  <a:cubicBezTo>
                    <a:pt x="30" y="37"/>
                    <a:pt x="37" y="30"/>
                    <a:pt x="37" y="2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14" name="Freeform 237">
              <a:extLst>
                <a:ext uri="{FF2B5EF4-FFF2-40B4-BE49-F238E27FC236}">
                  <a16:creationId xmlns:a16="http://schemas.microsoft.com/office/drawing/2014/main" id="{8A76E8A7-3DB1-489D-A7AC-108C41EBF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38" y="2122699"/>
              <a:ext cx="138182" cy="138182"/>
            </a:xfrm>
            <a:custGeom>
              <a:avLst/>
              <a:gdLst>
                <a:gd name="connsiteX0" fmla="*/ 79236 w 153536"/>
                <a:gd name="connsiteY0" fmla="*/ 84445 h 153536"/>
                <a:gd name="connsiteX1" fmla="*/ 88283 w 153536"/>
                <a:gd name="connsiteY1" fmla="*/ 97007 h 153536"/>
                <a:gd name="connsiteX2" fmla="*/ 88283 w 153536"/>
                <a:gd name="connsiteY2" fmla="*/ 144115 h 153536"/>
                <a:gd name="connsiteX3" fmla="*/ 79236 w 153536"/>
                <a:gd name="connsiteY3" fmla="*/ 153536 h 153536"/>
                <a:gd name="connsiteX4" fmla="*/ 67172 w 153536"/>
                <a:gd name="connsiteY4" fmla="*/ 144115 h 153536"/>
                <a:gd name="connsiteX5" fmla="*/ 67172 w 153536"/>
                <a:gd name="connsiteY5" fmla="*/ 97007 h 153536"/>
                <a:gd name="connsiteX6" fmla="*/ 79236 w 153536"/>
                <a:gd name="connsiteY6" fmla="*/ 84445 h 153536"/>
                <a:gd name="connsiteX7" fmla="*/ 101334 w 153536"/>
                <a:gd name="connsiteY7" fmla="*/ 65253 h 153536"/>
                <a:gd name="connsiteX8" fmla="*/ 144324 w 153536"/>
                <a:gd name="connsiteY8" fmla="*/ 65253 h 153536"/>
                <a:gd name="connsiteX9" fmla="*/ 153536 w 153536"/>
                <a:gd name="connsiteY9" fmla="*/ 77316 h 153536"/>
                <a:gd name="connsiteX10" fmla="*/ 144324 w 153536"/>
                <a:gd name="connsiteY10" fmla="*/ 86364 h 153536"/>
                <a:gd name="connsiteX11" fmla="*/ 101334 w 153536"/>
                <a:gd name="connsiteY11" fmla="*/ 86364 h 153536"/>
                <a:gd name="connsiteX12" fmla="*/ 92122 w 153536"/>
                <a:gd name="connsiteY12" fmla="*/ 77316 h 153536"/>
                <a:gd name="connsiteX13" fmla="*/ 101334 w 153536"/>
                <a:gd name="connsiteY13" fmla="*/ 65253 h 153536"/>
                <a:gd name="connsiteX14" fmla="*/ 9500 w 153536"/>
                <a:gd name="connsiteY14" fmla="*/ 65253 h 153536"/>
                <a:gd name="connsiteX15" fmla="*/ 53833 w 153536"/>
                <a:gd name="connsiteY15" fmla="*/ 65253 h 153536"/>
                <a:gd name="connsiteX16" fmla="*/ 63333 w 153536"/>
                <a:gd name="connsiteY16" fmla="*/ 77316 h 153536"/>
                <a:gd name="connsiteX17" fmla="*/ 53833 w 153536"/>
                <a:gd name="connsiteY17" fmla="*/ 86364 h 153536"/>
                <a:gd name="connsiteX18" fmla="*/ 9500 w 153536"/>
                <a:gd name="connsiteY18" fmla="*/ 86364 h 153536"/>
                <a:gd name="connsiteX19" fmla="*/ 0 w 153536"/>
                <a:gd name="connsiteY19" fmla="*/ 77316 h 153536"/>
                <a:gd name="connsiteX20" fmla="*/ 9500 w 153536"/>
                <a:gd name="connsiteY20" fmla="*/ 65253 h 153536"/>
                <a:gd name="connsiteX21" fmla="*/ 79236 w 153536"/>
                <a:gd name="connsiteY21" fmla="*/ 0 h 153536"/>
                <a:gd name="connsiteX22" fmla="*/ 88283 w 153536"/>
                <a:gd name="connsiteY22" fmla="*/ 12350 h 153536"/>
                <a:gd name="connsiteX23" fmla="*/ 88283 w 153536"/>
                <a:gd name="connsiteY23" fmla="*/ 58660 h 153536"/>
                <a:gd name="connsiteX24" fmla="*/ 79236 w 153536"/>
                <a:gd name="connsiteY24" fmla="*/ 71010 h 153536"/>
                <a:gd name="connsiteX25" fmla="*/ 67172 w 153536"/>
                <a:gd name="connsiteY25" fmla="*/ 58660 h 153536"/>
                <a:gd name="connsiteX26" fmla="*/ 67172 w 153536"/>
                <a:gd name="connsiteY26" fmla="*/ 12350 h 153536"/>
                <a:gd name="connsiteX27" fmla="*/ 79236 w 153536"/>
                <a:gd name="connsiteY27" fmla="*/ 0 h 15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3536" h="153536">
                  <a:moveTo>
                    <a:pt x="79236" y="84445"/>
                  </a:moveTo>
                  <a:cubicBezTo>
                    <a:pt x="85267" y="84445"/>
                    <a:pt x="88283" y="90726"/>
                    <a:pt x="88283" y="97007"/>
                  </a:cubicBezTo>
                  <a:cubicBezTo>
                    <a:pt x="88283" y="97007"/>
                    <a:pt x="88283" y="97007"/>
                    <a:pt x="88283" y="144115"/>
                  </a:cubicBezTo>
                  <a:cubicBezTo>
                    <a:pt x="88283" y="150396"/>
                    <a:pt x="85267" y="153536"/>
                    <a:pt x="79236" y="153536"/>
                  </a:cubicBezTo>
                  <a:cubicBezTo>
                    <a:pt x="73204" y="153536"/>
                    <a:pt x="67172" y="150396"/>
                    <a:pt x="67172" y="144115"/>
                  </a:cubicBezTo>
                  <a:cubicBezTo>
                    <a:pt x="67172" y="144115"/>
                    <a:pt x="67172" y="144115"/>
                    <a:pt x="67172" y="97007"/>
                  </a:cubicBezTo>
                  <a:cubicBezTo>
                    <a:pt x="67172" y="90726"/>
                    <a:pt x="73204" y="84445"/>
                    <a:pt x="79236" y="84445"/>
                  </a:cubicBezTo>
                  <a:close/>
                  <a:moveTo>
                    <a:pt x="101334" y="65253"/>
                  </a:moveTo>
                  <a:cubicBezTo>
                    <a:pt x="101334" y="65253"/>
                    <a:pt x="101334" y="65253"/>
                    <a:pt x="144324" y="65253"/>
                  </a:cubicBezTo>
                  <a:cubicBezTo>
                    <a:pt x="150466" y="65253"/>
                    <a:pt x="153536" y="71285"/>
                    <a:pt x="153536" y="77316"/>
                  </a:cubicBezTo>
                  <a:cubicBezTo>
                    <a:pt x="153536" y="83348"/>
                    <a:pt x="150466" y="86364"/>
                    <a:pt x="144324" y="86364"/>
                  </a:cubicBezTo>
                  <a:cubicBezTo>
                    <a:pt x="144324" y="86364"/>
                    <a:pt x="144324" y="86364"/>
                    <a:pt x="101334" y="86364"/>
                  </a:cubicBezTo>
                  <a:cubicBezTo>
                    <a:pt x="95193" y="86364"/>
                    <a:pt x="92122" y="83348"/>
                    <a:pt x="92122" y="77316"/>
                  </a:cubicBezTo>
                  <a:cubicBezTo>
                    <a:pt x="92122" y="71285"/>
                    <a:pt x="95193" y="65253"/>
                    <a:pt x="101334" y="65253"/>
                  </a:cubicBezTo>
                  <a:close/>
                  <a:moveTo>
                    <a:pt x="9500" y="65253"/>
                  </a:moveTo>
                  <a:cubicBezTo>
                    <a:pt x="9500" y="65253"/>
                    <a:pt x="9500" y="65253"/>
                    <a:pt x="53833" y="65253"/>
                  </a:cubicBezTo>
                  <a:cubicBezTo>
                    <a:pt x="60167" y="65253"/>
                    <a:pt x="63333" y="71285"/>
                    <a:pt x="63333" y="77316"/>
                  </a:cubicBezTo>
                  <a:cubicBezTo>
                    <a:pt x="63333" y="83348"/>
                    <a:pt x="60167" y="86364"/>
                    <a:pt x="53833" y="86364"/>
                  </a:cubicBezTo>
                  <a:cubicBezTo>
                    <a:pt x="53833" y="86364"/>
                    <a:pt x="53833" y="86364"/>
                    <a:pt x="9500" y="86364"/>
                  </a:cubicBezTo>
                  <a:cubicBezTo>
                    <a:pt x="3167" y="86364"/>
                    <a:pt x="0" y="83348"/>
                    <a:pt x="0" y="77316"/>
                  </a:cubicBezTo>
                  <a:cubicBezTo>
                    <a:pt x="0" y="71285"/>
                    <a:pt x="3167" y="65253"/>
                    <a:pt x="9500" y="65253"/>
                  </a:cubicBezTo>
                  <a:close/>
                  <a:moveTo>
                    <a:pt x="79236" y="0"/>
                  </a:moveTo>
                  <a:cubicBezTo>
                    <a:pt x="85267" y="0"/>
                    <a:pt x="88283" y="6175"/>
                    <a:pt x="88283" y="12350"/>
                  </a:cubicBezTo>
                  <a:cubicBezTo>
                    <a:pt x="88283" y="12350"/>
                    <a:pt x="88283" y="12350"/>
                    <a:pt x="88283" y="58660"/>
                  </a:cubicBezTo>
                  <a:cubicBezTo>
                    <a:pt x="88283" y="64835"/>
                    <a:pt x="85267" y="71010"/>
                    <a:pt x="79236" y="71010"/>
                  </a:cubicBezTo>
                  <a:cubicBezTo>
                    <a:pt x="73204" y="71010"/>
                    <a:pt x="67172" y="64835"/>
                    <a:pt x="67172" y="58660"/>
                  </a:cubicBezTo>
                  <a:cubicBezTo>
                    <a:pt x="67172" y="58660"/>
                    <a:pt x="67172" y="58660"/>
                    <a:pt x="67172" y="12350"/>
                  </a:cubicBezTo>
                  <a:cubicBezTo>
                    <a:pt x="67172" y="6175"/>
                    <a:pt x="73204" y="0"/>
                    <a:pt x="79236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64"/>
            </a:p>
          </p:txBody>
        </p:sp>
        <p:sp>
          <p:nvSpPr>
            <p:cNvPr id="15" name="Freeform 236">
              <a:extLst>
                <a:ext uri="{FF2B5EF4-FFF2-40B4-BE49-F238E27FC236}">
                  <a16:creationId xmlns:a16="http://schemas.microsoft.com/office/drawing/2014/main" id="{2CEC5D8A-42C6-4D20-82E8-4DA13F85F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695" y="2193517"/>
              <a:ext cx="138181" cy="138182"/>
            </a:xfrm>
            <a:custGeom>
              <a:avLst/>
              <a:gdLst>
                <a:gd name="connsiteX0" fmla="*/ 76220 w 153535"/>
                <a:gd name="connsiteY0" fmla="*/ 84445 h 153536"/>
                <a:gd name="connsiteX1" fmla="*/ 88283 w 153535"/>
                <a:gd name="connsiteY1" fmla="*/ 93867 h 153536"/>
                <a:gd name="connsiteX2" fmla="*/ 88283 w 153535"/>
                <a:gd name="connsiteY2" fmla="*/ 140974 h 153536"/>
                <a:gd name="connsiteX3" fmla="*/ 76220 w 153535"/>
                <a:gd name="connsiteY3" fmla="*/ 153536 h 153536"/>
                <a:gd name="connsiteX4" fmla="*/ 67172 w 153535"/>
                <a:gd name="connsiteY4" fmla="*/ 140974 h 153536"/>
                <a:gd name="connsiteX5" fmla="*/ 67172 w 153535"/>
                <a:gd name="connsiteY5" fmla="*/ 93867 h 153536"/>
                <a:gd name="connsiteX6" fmla="*/ 76220 w 153535"/>
                <a:gd name="connsiteY6" fmla="*/ 84445 h 153536"/>
                <a:gd name="connsiteX7" fmla="*/ 101333 w 153535"/>
                <a:gd name="connsiteY7" fmla="*/ 65253 h 153536"/>
                <a:gd name="connsiteX8" fmla="*/ 144323 w 153535"/>
                <a:gd name="connsiteY8" fmla="*/ 65253 h 153536"/>
                <a:gd name="connsiteX9" fmla="*/ 153535 w 153535"/>
                <a:gd name="connsiteY9" fmla="*/ 74301 h 153536"/>
                <a:gd name="connsiteX10" fmla="*/ 144323 w 153535"/>
                <a:gd name="connsiteY10" fmla="*/ 86364 h 153536"/>
                <a:gd name="connsiteX11" fmla="*/ 101333 w 153535"/>
                <a:gd name="connsiteY11" fmla="*/ 86364 h 153536"/>
                <a:gd name="connsiteX12" fmla="*/ 92121 w 153535"/>
                <a:gd name="connsiteY12" fmla="*/ 74301 h 153536"/>
                <a:gd name="connsiteX13" fmla="*/ 101333 w 153535"/>
                <a:gd name="connsiteY13" fmla="*/ 65253 h 153536"/>
                <a:gd name="connsiteX14" fmla="*/ 9500 w 153535"/>
                <a:gd name="connsiteY14" fmla="*/ 65253 h 153536"/>
                <a:gd name="connsiteX15" fmla="*/ 53833 w 153535"/>
                <a:gd name="connsiteY15" fmla="*/ 65253 h 153536"/>
                <a:gd name="connsiteX16" fmla="*/ 63333 w 153535"/>
                <a:gd name="connsiteY16" fmla="*/ 74301 h 153536"/>
                <a:gd name="connsiteX17" fmla="*/ 53833 w 153535"/>
                <a:gd name="connsiteY17" fmla="*/ 86364 h 153536"/>
                <a:gd name="connsiteX18" fmla="*/ 9500 w 153535"/>
                <a:gd name="connsiteY18" fmla="*/ 86364 h 153536"/>
                <a:gd name="connsiteX19" fmla="*/ 0 w 153535"/>
                <a:gd name="connsiteY19" fmla="*/ 74301 h 153536"/>
                <a:gd name="connsiteX20" fmla="*/ 9500 w 153535"/>
                <a:gd name="connsiteY20" fmla="*/ 65253 h 153536"/>
                <a:gd name="connsiteX21" fmla="*/ 76220 w 153535"/>
                <a:gd name="connsiteY21" fmla="*/ 0 h 153536"/>
                <a:gd name="connsiteX22" fmla="*/ 88283 w 153535"/>
                <a:gd name="connsiteY22" fmla="*/ 9421 h 153536"/>
                <a:gd name="connsiteX23" fmla="*/ 88283 w 153535"/>
                <a:gd name="connsiteY23" fmla="*/ 59669 h 153536"/>
                <a:gd name="connsiteX24" fmla="*/ 76220 w 153535"/>
                <a:gd name="connsiteY24" fmla="*/ 69091 h 153536"/>
                <a:gd name="connsiteX25" fmla="*/ 67172 w 153535"/>
                <a:gd name="connsiteY25" fmla="*/ 59669 h 153536"/>
                <a:gd name="connsiteX26" fmla="*/ 67172 w 153535"/>
                <a:gd name="connsiteY26" fmla="*/ 9421 h 153536"/>
                <a:gd name="connsiteX27" fmla="*/ 76220 w 153535"/>
                <a:gd name="connsiteY27" fmla="*/ 0 h 15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3535" h="153536">
                  <a:moveTo>
                    <a:pt x="76220" y="84445"/>
                  </a:moveTo>
                  <a:cubicBezTo>
                    <a:pt x="82252" y="84445"/>
                    <a:pt x="88283" y="87586"/>
                    <a:pt x="88283" y="93867"/>
                  </a:cubicBezTo>
                  <a:cubicBezTo>
                    <a:pt x="88283" y="93867"/>
                    <a:pt x="88283" y="93867"/>
                    <a:pt x="88283" y="140974"/>
                  </a:cubicBezTo>
                  <a:cubicBezTo>
                    <a:pt x="88283" y="147255"/>
                    <a:pt x="82252" y="153536"/>
                    <a:pt x="76220" y="153536"/>
                  </a:cubicBezTo>
                  <a:cubicBezTo>
                    <a:pt x="73204" y="153536"/>
                    <a:pt x="67172" y="147255"/>
                    <a:pt x="67172" y="140974"/>
                  </a:cubicBezTo>
                  <a:cubicBezTo>
                    <a:pt x="67172" y="140974"/>
                    <a:pt x="67172" y="140974"/>
                    <a:pt x="67172" y="93867"/>
                  </a:cubicBezTo>
                  <a:cubicBezTo>
                    <a:pt x="67172" y="87586"/>
                    <a:pt x="73204" y="84445"/>
                    <a:pt x="76220" y="84445"/>
                  </a:cubicBezTo>
                  <a:close/>
                  <a:moveTo>
                    <a:pt x="101333" y="65253"/>
                  </a:moveTo>
                  <a:cubicBezTo>
                    <a:pt x="101333" y="65253"/>
                    <a:pt x="101333" y="65253"/>
                    <a:pt x="144323" y="65253"/>
                  </a:cubicBezTo>
                  <a:cubicBezTo>
                    <a:pt x="150465" y="65253"/>
                    <a:pt x="153535" y="68269"/>
                    <a:pt x="153535" y="74301"/>
                  </a:cubicBezTo>
                  <a:cubicBezTo>
                    <a:pt x="153535" y="80332"/>
                    <a:pt x="150465" y="86364"/>
                    <a:pt x="144323" y="86364"/>
                  </a:cubicBezTo>
                  <a:cubicBezTo>
                    <a:pt x="144323" y="86364"/>
                    <a:pt x="144323" y="86364"/>
                    <a:pt x="101333" y="86364"/>
                  </a:cubicBezTo>
                  <a:cubicBezTo>
                    <a:pt x="95192" y="86364"/>
                    <a:pt x="92121" y="80332"/>
                    <a:pt x="92121" y="74301"/>
                  </a:cubicBezTo>
                  <a:cubicBezTo>
                    <a:pt x="92121" y="68269"/>
                    <a:pt x="95192" y="65253"/>
                    <a:pt x="101333" y="65253"/>
                  </a:cubicBezTo>
                  <a:close/>
                  <a:moveTo>
                    <a:pt x="9500" y="65253"/>
                  </a:moveTo>
                  <a:cubicBezTo>
                    <a:pt x="9500" y="65253"/>
                    <a:pt x="9500" y="65253"/>
                    <a:pt x="53833" y="65253"/>
                  </a:cubicBezTo>
                  <a:cubicBezTo>
                    <a:pt x="60167" y="65253"/>
                    <a:pt x="63333" y="68269"/>
                    <a:pt x="63333" y="74301"/>
                  </a:cubicBezTo>
                  <a:cubicBezTo>
                    <a:pt x="63333" y="80332"/>
                    <a:pt x="60167" y="86364"/>
                    <a:pt x="53833" y="86364"/>
                  </a:cubicBezTo>
                  <a:cubicBezTo>
                    <a:pt x="53833" y="86364"/>
                    <a:pt x="53833" y="86364"/>
                    <a:pt x="9500" y="86364"/>
                  </a:cubicBezTo>
                  <a:cubicBezTo>
                    <a:pt x="3167" y="86364"/>
                    <a:pt x="0" y="80332"/>
                    <a:pt x="0" y="74301"/>
                  </a:cubicBezTo>
                  <a:cubicBezTo>
                    <a:pt x="0" y="68269"/>
                    <a:pt x="3167" y="65253"/>
                    <a:pt x="9500" y="65253"/>
                  </a:cubicBezTo>
                  <a:close/>
                  <a:moveTo>
                    <a:pt x="76220" y="0"/>
                  </a:moveTo>
                  <a:cubicBezTo>
                    <a:pt x="82252" y="0"/>
                    <a:pt x="88283" y="3140"/>
                    <a:pt x="88283" y="9421"/>
                  </a:cubicBezTo>
                  <a:cubicBezTo>
                    <a:pt x="88283" y="9421"/>
                    <a:pt x="88283" y="9421"/>
                    <a:pt x="88283" y="59669"/>
                  </a:cubicBezTo>
                  <a:cubicBezTo>
                    <a:pt x="88283" y="62810"/>
                    <a:pt x="82252" y="69091"/>
                    <a:pt x="76220" y="69091"/>
                  </a:cubicBezTo>
                  <a:cubicBezTo>
                    <a:pt x="73204" y="69091"/>
                    <a:pt x="67172" y="62810"/>
                    <a:pt x="67172" y="59669"/>
                  </a:cubicBezTo>
                  <a:cubicBezTo>
                    <a:pt x="67172" y="59669"/>
                    <a:pt x="67172" y="59669"/>
                    <a:pt x="67172" y="9421"/>
                  </a:cubicBezTo>
                  <a:cubicBezTo>
                    <a:pt x="67172" y="3140"/>
                    <a:pt x="73204" y="0"/>
                    <a:pt x="7622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64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301C5C-8AAE-4F10-9CDA-7BCEDE5C8261}"/>
                </a:ext>
              </a:extLst>
            </p:cNvPr>
            <p:cNvGrpSpPr/>
            <p:nvPr/>
          </p:nvGrpSpPr>
          <p:grpSpPr>
            <a:xfrm>
              <a:off x="6132512" y="2851609"/>
              <a:ext cx="255637" cy="257364"/>
              <a:chOff x="6136568" y="2787455"/>
              <a:chExt cx="284041" cy="285960"/>
            </a:xfrm>
          </p:grpSpPr>
          <p:sp>
            <p:nvSpPr>
              <p:cNvPr id="17" name="Freeform 29">
                <a:extLst>
                  <a:ext uri="{FF2B5EF4-FFF2-40B4-BE49-F238E27FC236}">
                    <a16:creationId xmlns:a16="http://schemas.microsoft.com/office/drawing/2014/main" id="{EE08BAD6-717B-4DD2-BA1F-1377927A9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6568" y="2787455"/>
                <a:ext cx="284041" cy="285960"/>
              </a:xfrm>
              <a:custGeom>
                <a:avLst/>
                <a:gdLst>
                  <a:gd name="T0" fmla="*/ 90 w 90"/>
                  <a:gd name="T1" fmla="*/ 9 h 91"/>
                  <a:gd name="T2" fmla="*/ 90 w 90"/>
                  <a:gd name="T3" fmla="*/ 82 h 91"/>
                  <a:gd name="T4" fmla="*/ 82 w 90"/>
                  <a:gd name="T5" fmla="*/ 91 h 91"/>
                  <a:gd name="T6" fmla="*/ 8 w 90"/>
                  <a:gd name="T7" fmla="*/ 91 h 91"/>
                  <a:gd name="T8" fmla="*/ 1 w 90"/>
                  <a:gd name="T9" fmla="*/ 86 h 91"/>
                  <a:gd name="T10" fmla="*/ 0 w 90"/>
                  <a:gd name="T11" fmla="*/ 86 h 91"/>
                  <a:gd name="T12" fmla="*/ 0 w 90"/>
                  <a:gd name="T13" fmla="*/ 84 h 91"/>
                  <a:gd name="T14" fmla="*/ 0 w 90"/>
                  <a:gd name="T15" fmla="*/ 84 h 91"/>
                  <a:gd name="T16" fmla="*/ 0 w 90"/>
                  <a:gd name="T17" fmla="*/ 84 h 91"/>
                  <a:gd name="T18" fmla="*/ 0 w 90"/>
                  <a:gd name="T19" fmla="*/ 82 h 91"/>
                  <a:gd name="T20" fmla="*/ 0 w 90"/>
                  <a:gd name="T21" fmla="*/ 9 h 91"/>
                  <a:gd name="T22" fmla="*/ 7 w 90"/>
                  <a:gd name="T23" fmla="*/ 0 h 91"/>
                  <a:gd name="T24" fmla="*/ 8 w 90"/>
                  <a:gd name="T25" fmla="*/ 0 h 91"/>
                  <a:gd name="T26" fmla="*/ 82 w 90"/>
                  <a:gd name="T27" fmla="*/ 0 h 91"/>
                  <a:gd name="T28" fmla="*/ 84 w 90"/>
                  <a:gd name="T29" fmla="*/ 1 h 91"/>
                  <a:gd name="T30" fmla="*/ 84 w 90"/>
                  <a:gd name="T31" fmla="*/ 1 h 91"/>
                  <a:gd name="T32" fmla="*/ 90 w 90"/>
                  <a:gd name="T33" fmla="*/ 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91">
                    <a:moveTo>
                      <a:pt x="90" y="9"/>
                    </a:moveTo>
                    <a:cubicBezTo>
                      <a:pt x="90" y="82"/>
                      <a:pt x="90" y="82"/>
                      <a:pt x="90" y="82"/>
                    </a:cubicBezTo>
                    <a:cubicBezTo>
                      <a:pt x="90" y="87"/>
                      <a:pt x="86" y="91"/>
                      <a:pt x="82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5" y="91"/>
                      <a:pt x="2" y="89"/>
                      <a:pt x="1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5"/>
                      <a:pt x="0" y="85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3"/>
                      <a:pt x="0" y="83"/>
                      <a:pt x="0" y="8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3" y="1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3" y="0"/>
                      <a:pt x="84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8" y="2"/>
                      <a:pt x="90" y="5"/>
                      <a:pt x="90" y="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" name="Freeform 30">
                <a:extLst>
                  <a:ext uri="{FF2B5EF4-FFF2-40B4-BE49-F238E27FC236}">
                    <a16:creationId xmlns:a16="http://schemas.microsoft.com/office/drawing/2014/main" id="{FCB58D2F-360C-4BB8-9451-00CDF9C94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3336" y="2837354"/>
                <a:ext cx="130505" cy="193839"/>
              </a:xfrm>
              <a:custGeom>
                <a:avLst/>
                <a:gdLst>
                  <a:gd name="T0" fmla="*/ 26 w 42"/>
                  <a:gd name="T1" fmla="*/ 55 h 62"/>
                  <a:gd name="T2" fmla="*/ 26 w 42"/>
                  <a:gd name="T3" fmla="*/ 62 h 62"/>
                  <a:gd name="T4" fmla="*/ 17 w 42"/>
                  <a:gd name="T5" fmla="*/ 62 h 62"/>
                  <a:gd name="T6" fmla="*/ 17 w 42"/>
                  <a:gd name="T7" fmla="*/ 55 h 62"/>
                  <a:gd name="T8" fmla="*/ 0 w 42"/>
                  <a:gd name="T9" fmla="*/ 50 h 62"/>
                  <a:gd name="T10" fmla="*/ 5 w 42"/>
                  <a:gd name="T11" fmla="*/ 39 h 62"/>
                  <a:gd name="T12" fmla="*/ 21 w 42"/>
                  <a:gd name="T13" fmla="*/ 43 h 62"/>
                  <a:gd name="T14" fmla="*/ 27 w 42"/>
                  <a:gd name="T15" fmla="*/ 41 h 62"/>
                  <a:gd name="T16" fmla="*/ 1 w 42"/>
                  <a:gd name="T17" fmla="*/ 22 h 62"/>
                  <a:gd name="T18" fmla="*/ 18 w 42"/>
                  <a:gd name="T19" fmla="*/ 7 h 62"/>
                  <a:gd name="T20" fmla="*/ 18 w 42"/>
                  <a:gd name="T21" fmla="*/ 0 h 62"/>
                  <a:gd name="T22" fmla="*/ 27 w 42"/>
                  <a:gd name="T23" fmla="*/ 0 h 62"/>
                  <a:gd name="T24" fmla="*/ 27 w 42"/>
                  <a:gd name="T25" fmla="*/ 7 h 62"/>
                  <a:gd name="T26" fmla="*/ 40 w 42"/>
                  <a:gd name="T27" fmla="*/ 11 h 62"/>
                  <a:gd name="T28" fmla="*/ 35 w 42"/>
                  <a:gd name="T29" fmla="*/ 22 h 62"/>
                  <a:gd name="T30" fmla="*/ 23 w 42"/>
                  <a:gd name="T31" fmla="*/ 19 h 62"/>
                  <a:gd name="T32" fmla="*/ 17 w 42"/>
                  <a:gd name="T33" fmla="*/ 21 h 62"/>
                  <a:gd name="T34" fmla="*/ 42 w 42"/>
                  <a:gd name="T35" fmla="*/ 40 h 62"/>
                  <a:gd name="T36" fmla="*/ 26 w 42"/>
                  <a:gd name="T37" fmla="*/ 5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62">
                    <a:moveTo>
                      <a:pt x="26" y="55"/>
                    </a:moveTo>
                    <a:cubicBezTo>
                      <a:pt x="26" y="62"/>
                      <a:pt x="26" y="62"/>
                      <a:pt x="26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1" y="54"/>
                      <a:pt x="4" y="53"/>
                      <a:pt x="0" y="50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0" y="41"/>
                      <a:pt x="15" y="43"/>
                      <a:pt x="21" y="43"/>
                    </a:cubicBezTo>
                    <a:cubicBezTo>
                      <a:pt x="25" y="43"/>
                      <a:pt x="27" y="42"/>
                      <a:pt x="27" y="41"/>
                    </a:cubicBezTo>
                    <a:cubicBezTo>
                      <a:pt x="27" y="35"/>
                      <a:pt x="1" y="39"/>
                      <a:pt x="1" y="22"/>
                    </a:cubicBezTo>
                    <a:cubicBezTo>
                      <a:pt x="1" y="15"/>
                      <a:pt x="7" y="8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2" y="7"/>
                      <a:pt x="36" y="9"/>
                      <a:pt x="40" y="11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1" y="20"/>
                      <a:pt x="27" y="19"/>
                      <a:pt x="23" y="19"/>
                    </a:cubicBezTo>
                    <a:cubicBezTo>
                      <a:pt x="18" y="19"/>
                      <a:pt x="17" y="20"/>
                      <a:pt x="17" y="21"/>
                    </a:cubicBezTo>
                    <a:cubicBezTo>
                      <a:pt x="17" y="27"/>
                      <a:pt x="42" y="23"/>
                      <a:pt x="42" y="40"/>
                    </a:cubicBezTo>
                    <a:cubicBezTo>
                      <a:pt x="42" y="47"/>
                      <a:pt x="37" y="53"/>
                      <a:pt x="26" y="55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47F3E7-FA62-41C8-8E86-BE21FBCEDC50}"/>
                </a:ext>
              </a:extLst>
            </p:cNvPr>
            <p:cNvGrpSpPr/>
            <p:nvPr/>
          </p:nvGrpSpPr>
          <p:grpSpPr>
            <a:xfrm>
              <a:off x="10233061" y="4295611"/>
              <a:ext cx="257364" cy="253910"/>
              <a:chOff x="10692735" y="4391902"/>
              <a:chExt cx="285960" cy="282122"/>
            </a:xfrm>
          </p:grpSpPr>
          <p:sp>
            <p:nvSpPr>
              <p:cNvPr id="20" name="Freeform 31">
                <a:extLst>
                  <a:ext uri="{FF2B5EF4-FFF2-40B4-BE49-F238E27FC236}">
                    <a16:creationId xmlns:a16="http://schemas.microsoft.com/office/drawing/2014/main" id="{4419ECED-4EF4-4502-BDA5-651E4C8E4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735" y="4391902"/>
                <a:ext cx="285960" cy="282122"/>
              </a:xfrm>
              <a:custGeom>
                <a:avLst/>
                <a:gdLst>
                  <a:gd name="T0" fmla="*/ 91 w 91"/>
                  <a:gd name="T1" fmla="*/ 8 h 90"/>
                  <a:gd name="T2" fmla="*/ 91 w 91"/>
                  <a:gd name="T3" fmla="*/ 82 h 90"/>
                  <a:gd name="T4" fmla="*/ 82 w 91"/>
                  <a:gd name="T5" fmla="*/ 90 h 90"/>
                  <a:gd name="T6" fmla="*/ 9 w 91"/>
                  <a:gd name="T7" fmla="*/ 90 h 90"/>
                  <a:gd name="T8" fmla="*/ 1 w 91"/>
                  <a:gd name="T9" fmla="*/ 86 h 90"/>
                  <a:gd name="T10" fmla="*/ 1 w 91"/>
                  <a:gd name="T11" fmla="*/ 85 h 90"/>
                  <a:gd name="T12" fmla="*/ 0 w 91"/>
                  <a:gd name="T13" fmla="*/ 84 h 90"/>
                  <a:gd name="T14" fmla="*/ 0 w 91"/>
                  <a:gd name="T15" fmla="*/ 83 h 90"/>
                  <a:gd name="T16" fmla="*/ 0 w 91"/>
                  <a:gd name="T17" fmla="*/ 83 h 90"/>
                  <a:gd name="T18" fmla="*/ 0 w 91"/>
                  <a:gd name="T19" fmla="*/ 82 h 90"/>
                  <a:gd name="T20" fmla="*/ 0 w 91"/>
                  <a:gd name="T21" fmla="*/ 8 h 90"/>
                  <a:gd name="T22" fmla="*/ 8 w 91"/>
                  <a:gd name="T23" fmla="*/ 0 h 90"/>
                  <a:gd name="T24" fmla="*/ 9 w 91"/>
                  <a:gd name="T25" fmla="*/ 0 h 90"/>
                  <a:gd name="T26" fmla="*/ 82 w 91"/>
                  <a:gd name="T27" fmla="*/ 0 h 90"/>
                  <a:gd name="T28" fmla="*/ 85 w 91"/>
                  <a:gd name="T29" fmla="*/ 0 h 90"/>
                  <a:gd name="T30" fmla="*/ 85 w 91"/>
                  <a:gd name="T31" fmla="*/ 0 h 90"/>
                  <a:gd name="T32" fmla="*/ 91 w 91"/>
                  <a:gd name="T33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0">
                    <a:moveTo>
                      <a:pt x="91" y="8"/>
                    </a:moveTo>
                    <a:cubicBezTo>
                      <a:pt x="91" y="82"/>
                      <a:pt x="91" y="82"/>
                      <a:pt x="91" y="82"/>
                    </a:cubicBezTo>
                    <a:cubicBezTo>
                      <a:pt x="91" y="86"/>
                      <a:pt x="87" y="90"/>
                      <a:pt x="82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5" y="90"/>
                      <a:pt x="3" y="88"/>
                      <a:pt x="1" y="86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5"/>
                      <a:pt x="0" y="84"/>
                      <a:pt x="0" y="84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2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3" y="0"/>
                      <a:pt x="84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8" y="1"/>
                      <a:pt x="91" y="4"/>
                      <a:pt x="91" y="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DC332227-1325-4DD6-BE16-88C9B965E9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50311" y="4447558"/>
                <a:ext cx="178485" cy="180404"/>
              </a:xfrm>
              <a:custGeom>
                <a:avLst/>
                <a:gdLst>
                  <a:gd name="T0" fmla="*/ 0 w 57"/>
                  <a:gd name="T1" fmla="*/ 28 h 57"/>
                  <a:gd name="T2" fmla="*/ 57 w 57"/>
                  <a:gd name="T3" fmla="*/ 28 h 57"/>
                  <a:gd name="T4" fmla="*/ 29 w 57"/>
                  <a:gd name="T5" fmla="*/ 39 h 57"/>
                  <a:gd name="T6" fmla="*/ 42 w 57"/>
                  <a:gd name="T7" fmla="*/ 29 h 57"/>
                  <a:gd name="T8" fmla="*/ 29 w 57"/>
                  <a:gd name="T9" fmla="*/ 39 h 57"/>
                  <a:gd name="T10" fmla="*/ 42 w 57"/>
                  <a:gd name="T11" fmla="*/ 41 h 57"/>
                  <a:gd name="T12" fmla="*/ 34 w 57"/>
                  <a:gd name="T13" fmla="*/ 54 h 57"/>
                  <a:gd name="T14" fmla="*/ 40 w 57"/>
                  <a:gd name="T15" fmla="*/ 41 h 57"/>
                  <a:gd name="T16" fmla="*/ 29 w 57"/>
                  <a:gd name="T17" fmla="*/ 55 h 57"/>
                  <a:gd name="T18" fmla="*/ 40 w 57"/>
                  <a:gd name="T19" fmla="*/ 41 h 57"/>
                  <a:gd name="T20" fmla="*/ 29 w 57"/>
                  <a:gd name="T21" fmla="*/ 2 h 57"/>
                  <a:gd name="T22" fmla="*/ 39 w 57"/>
                  <a:gd name="T23" fmla="*/ 15 h 57"/>
                  <a:gd name="T24" fmla="*/ 42 w 57"/>
                  <a:gd name="T25" fmla="*/ 15 h 57"/>
                  <a:gd name="T26" fmla="*/ 34 w 57"/>
                  <a:gd name="T27" fmla="*/ 3 h 57"/>
                  <a:gd name="T28" fmla="*/ 42 w 57"/>
                  <a:gd name="T29" fmla="*/ 15 h 57"/>
                  <a:gd name="T30" fmla="*/ 29 w 57"/>
                  <a:gd name="T31" fmla="*/ 17 h 57"/>
                  <a:gd name="T32" fmla="*/ 42 w 57"/>
                  <a:gd name="T33" fmla="*/ 27 h 57"/>
                  <a:gd name="T34" fmla="*/ 45 w 57"/>
                  <a:gd name="T35" fmla="*/ 27 h 57"/>
                  <a:gd name="T36" fmla="*/ 52 w 57"/>
                  <a:gd name="T37" fmla="*/ 17 h 57"/>
                  <a:gd name="T38" fmla="*/ 45 w 57"/>
                  <a:gd name="T39" fmla="*/ 27 h 57"/>
                  <a:gd name="T40" fmla="*/ 52 w 57"/>
                  <a:gd name="T41" fmla="*/ 39 h 57"/>
                  <a:gd name="T42" fmla="*/ 45 w 57"/>
                  <a:gd name="T43" fmla="*/ 29 h 57"/>
                  <a:gd name="T44" fmla="*/ 14 w 57"/>
                  <a:gd name="T45" fmla="*/ 39 h 57"/>
                  <a:gd name="T46" fmla="*/ 2 w 57"/>
                  <a:gd name="T47" fmla="*/ 29 h 57"/>
                  <a:gd name="T48" fmla="*/ 14 w 57"/>
                  <a:gd name="T49" fmla="*/ 39 h 57"/>
                  <a:gd name="T50" fmla="*/ 21 w 57"/>
                  <a:gd name="T51" fmla="*/ 9 h 57"/>
                  <a:gd name="T52" fmla="*/ 27 w 57"/>
                  <a:gd name="T53" fmla="*/ 2 h 57"/>
                  <a:gd name="T54" fmla="*/ 18 w 57"/>
                  <a:gd name="T55" fmla="*/ 15 h 57"/>
                  <a:gd name="T56" fmla="*/ 27 w 57"/>
                  <a:gd name="T57" fmla="*/ 27 h 57"/>
                  <a:gd name="T58" fmla="*/ 17 w 57"/>
                  <a:gd name="T59" fmla="*/ 17 h 57"/>
                  <a:gd name="T60" fmla="*/ 6 w 57"/>
                  <a:gd name="T61" fmla="*/ 15 h 57"/>
                  <a:gd name="T62" fmla="*/ 19 w 57"/>
                  <a:gd name="T63" fmla="*/ 8 h 57"/>
                  <a:gd name="T64" fmla="*/ 6 w 57"/>
                  <a:gd name="T65" fmla="*/ 15 h 57"/>
                  <a:gd name="T66" fmla="*/ 27 w 57"/>
                  <a:gd name="T67" fmla="*/ 39 h 57"/>
                  <a:gd name="T68" fmla="*/ 15 w 57"/>
                  <a:gd name="T69" fmla="*/ 29 h 57"/>
                  <a:gd name="T70" fmla="*/ 2 w 57"/>
                  <a:gd name="T71" fmla="*/ 27 h 57"/>
                  <a:gd name="T72" fmla="*/ 14 w 57"/>
                  <a:gd name="T73" fmla="*/ 17 h 57"/>
                  <a:gd name="T74" fmla="*/ 2 w 57"/>
                  <a:gd name="T75" fmla="*/ 27 h 57"/>
                  <a:gd name="T76" fmla="*/ 19 w 57"/>
                  <a:gd name="T77" fmla="*/ 50 h 57"/>
                  <a:gd name="T78" fmla="*/ 6 w 57"/>
                  <a:gd name="T79" fmla="*/ 41 h 57"/>
                  <a:gd name="T80" fmla="*/ 27 w 57"/>
                  <a:gd name="T81" fmla="*/ 41 h 57"/>
                  <a:gd name="T82" fmla="*/ 17 w 57"/>
                  <a:gd name="T83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4"/>
                      <a:pt x="13" y="57"/>
                      <a:pt x="28" y="57"/>
                    </a:cubicBezTo>
                    <a:cubicBezTo>
                      <a:pt x="44" y="57"/>
                      <a:pt x="57" y="44"/>
                      <a:pt x="57" y="28"/>
                    </a:cubicBezTo>
                    <a:cubicBezTo>
                      <a:pt x="57" y="13"/>
                      <a:pt x="44" y="0"/>
                      <a:pt x="28" y="0"/>
                    </a:cubicBezTo>
                    <a:close/>
                    <a:moveTo>
                      <a:pt x="29" y="39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33"/>
                      <a:pt x="42" y="36"/>
                      <a:pt x="41" y="39"/>
                    </a:cubicBezTo>
                    <a:lnTo>
                      <a:pt x="29" y="39"/>
                    </a:lnTo>
                    <a:close/>
                    <a:moveTo>
                      <a:pt x="37" y="50"/>
                    </a:moveTo>
                    <a:cubicBezTo>
                      <a:pt x="40" y="48"/>
                      <a:pt x="41" y="45"/>
                      <a:pt x="42" y="41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47" y="48"/>
                      <a:pt x="41" y="52"/>
                      <a:pt x="34" y="54"/>
                    </a:cubicBezTo>
                    <a:cubicBezTo>
                      <a:pt x="35" y="53"/>
                      <a:pt x="36" y="52"/>
                      <a:pt x="37" y="50"/>
                    </a:cubicBezTo>
                    <a:close/>
                    <a:moveTo>
                      <a:pt x="40" y="41"/>
                    </a:moveTo>
                    <a:cubicBezTo>
                      <a:pt x="39" y="44"/>
                      <a:pt x="38" y="47"/>
                      <a:pt x="36" y="49"/>
                    </a:cubicBezTo>
                    <a:cubicBezTo>
                      <a:pt x="33" y="52"/>
                      <a:pt x="30" y="54"/>
                      <a:pt x="29" y="55"/>
                    </a:cubicBezTo>
                    <a:cubicBezTo>
                      <a:pt x="29" y="41"/>
                      <a:pt x="29" y="41"/>
                      <a:pt x="29" y="41"/>
                    </a:cubicBezTo>
                    <a:lnTo>
                      <a:pt x="40" y="41"/>
                    </a:lnTo>
                    <a:close/>
                    <a:moveTo>
                      <a:pt x="29" y="15"/>
                    </a:moveTo>
                    <a:cubicBezTo>
                      <a:pt x="29" y="2"/>
                      <a:pt x="29" y="2"/>
                      <a:pt x="29" y="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2" y="4"/>
                      <a:pt x="36" y="8"/>
                      <a:pt x="39" y="15"/>
                    </a:cubicBezTo>
                    <a:lnTo>
                      <a:pt x="29" y="15"/>
                    </a:lnTo>
                    <a:close/>
                    <a:moveTo>
                      <a:pt x="42" y="15"/>
                    </a:moveTo>
                    <a:cubicBezTo>
                      <a:pt x="41" y="12"/>
                      <a:pt x="40" y="10"/>
                      <a:pt x="38" y="8"/>
                    </a:cubicBezTo>
                    <a:cubicBezTo>
                      <a:pt x="37" y="6"/>
                      <a:pt x="36" y="5"/>
                      <a:pt x="34" y="3"/>
                    </a:cubicBezTo>
                    <a:cubicBezTo>
                      <a:pt x="41" y="5"/>
                      <a:pt x="47" y="9"/>
                      <a:pt x="50" y="15"/>
                    </a:cubicBezTo>
                    <a:lnTo>
                      <a:pt x="42" y="15"/>
                    </a:lnTo>
                    <a:close/>
                    <a:moveTo>
                      <a:pt x="29" y="27"/>
                    </a:moveTo>
                    <a:cubicBezTo>
                      <a:pt x="29" y="17"/>
                      <a:pt x="29" y="17"/>
                      <a:pt x="29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20"/>
                      <a:pt x="42" y="23"/>
                      <a:pt x="42" y="27"/>
                    </a:cubicBezTo>
                    <a:lnTo>
                      <a:pt x="29" y="27"/>
                    </a:lnTo>
                    <a:close/>
                    <a:moveTo>
                      <a:pt x="45" y="27"/>
                    </a:moveTo>
                    <a:cubicBezTo>
                      <a:pt x="44" y="23"/>
                      <a:pt x="44" y="20"/>
                      <a:pt x="43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3" y="20"/>
                      <a:pt x="54" y="23"/>
                      <a:pt x="54" y="27"/>
                    </a:cubicBezTo>
                    <a:lnTo>
                      <a:pt x="45" y="27"/>
                    </a:lnTo>
                    <a:close/>
                    <a:moveTo>
                      <a:pt x="54" y="29"/>
                    </a:moveTo>
                    <a:cubicBezTo>
                      <a:pt x="54" y="32"/>
                      <a:pt x="54" y="36"/>
                      <a:pt x="52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4" y="36"/>
                      <a:pt x="44" y="33"/>
                      <a:pt x="45" y="29"/>
                    </a:cubicBezTo>
                    <a:lnTo>
                      <a:pt x="54" y="29"/>
                    </a:lnTo>
                    <a:close/>
                    <a:moveTo>
                      <a:pt x="14" y="39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3" y="36"/>
                      <a:pt x="2" y="32"/>
                      <a:pt x="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3"/>
                      <a:pt x="13" y="36"/>
                      <a:pt x="14" y="39"/>
                    </a:cubicBezTo>
                    <a:close/>
                    <a:moveTo>
                      <a:pt x="18" y="15"/>
                    </a:moveTo>
                    <a:cubicBezTo>
                      <a:pt x="18" y="13"/>
                      <a:pt x="19" y="11"/>
                      <a:pt x="21" y="9"/>
                    </a:cubicBezTo>
                    <a:cubicBezTo>
                      <a:pt x="23" y="5"/>
                      <a:pt x="25" y="3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15"/>
                      <a:pt x="27" y="15"/>
                      <a:pt x="27" y="15"/>
                    </a:cubicBezTo>
                    <a:lnTo>
                      <a:pt x="18" y="15"/>
                    </a:lnTo>
                    <a:close/>
                    <a:moveTo>
                      <a:pt x="27" y="17"/>
                    </a:moveTo>
                    <a:cubicBezTo>
                      <a:pt x="27" y="27"/>
                      <a:pt x="27" y="27"/>
                      <a:pt x="27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3"/>
                      <a:pt x="15" y="20"/>
                      <a:pt x="17" y="17"/>
                    </a:cubicBezTo>
                    <a:lnTo>
                      <a:pt x="27" y="17"/>
                    </a:lnTo>
                    <a:close/>
                    <a:moveTo>
                      <a:pt x="6" y="15"/>
                    </a:moveTo>
                    <a:cubicBezTo>
                      <a:pt x="10" y="9"/>
                      <a:pt x="16" y="5"/>
                      <a:pt x="23" y="3"/>
                    </a:cubicBezTo>
                    <a:cubicBezTo>
                      <a:pt x="21" y="4"/>
                      <a:pt x="20" y="6"/>
                      <a:pt x="19" y="8"/>
                    </a:cubicBezTo>
                    <a:cubicBezTo>
                      <a:pt x="17" y="10"/>
                      <a:pt x="16" y="12"/>
                      <a:pt x="15" y="15"/>
                    </a:cubicBezTo>
                    <a:lnTo>
                      <a:pt x="6" y="15"/>
                    </a:lnTo>
                    <a:close/>
                    <a:moveTo>
                      <a:pt x="27" y="29"/>
                    </a:moveTo>
                    <a:cubicBezTo>
                      <a:pt x="27" y="39"/>
                      <a:pt x="27" y="39"/>
                      <a:pt x="27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6"/>
                      <a:pt x="15" y="33"/>
                      <a:pt x="15" y="29"/>
                    </a:cubicBezTo>
                    <a:lnTo>
                      <a:pt x="27" y="29"/>
                    </a:lnTo>
                    <a:close/>
                    <a:moveTo>
                      <a:pt x="2" y="27"/>
                    </a:moveTo>
                    <a:cubicBezTo>
                      <a:pt x="3" y="23"/>
                      <a:pt x="3" y="20"/>
                      <a:pt x="5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20"/>
                      <a:pt x="12" y="23"/>
                      <a:pt x="12" y="27"/>
                    </a:cubicBezTo>
                    <a:lnTo>
                      <a:pt x="2" y="27"/>
                    </a:lnTo>
                    <a:close/>
                    <a:moveTo>
                      <a:pt x="14" y="41"/>
                    </a:moveTo>
                    <a:cubicBezTo>
                      <a:pt x="16" y="45"/>
                      <a:pt x="17" y="48"/>
                      <a:pt x="19" y="50"/>
                    </a:cubicBezTo>
                    <a:cubicBezTo>
                      <a:pt x="20" y="52"/>
                      <a:pt x="22" y="53"/>
                      <a:pt x="23" y="54"/>
                    </a:cubicBezTo>
                    <a:cubicBezTo>
                      <a:pt x="16" y="52"/>
                      <a:pt x="9" y="48"/>
                      <a:pt x="6" y="41"/>
                    </a:cubicBezTo>
                    <a:lnTo>
                      <a:pt x="14" y="41"/>
                    </a:lnTo>
                    <a:close/>
                    <a:moveTo>
                      <a:pt x="27" y="41"/>
                    </a:moveTo>
                    <a:cubicBezTo>
                      <a:pt x="27" y="54"/>
                      <a:pt x="27" y="54"/>
                      <a:pt x="27" y="54"/>
                    </a:cubicBezTo>
                    <a:cubicBezTo>
                      <a:pt x="25" y="53"/>
                      <a:pt x="20" y="49"/>
                      <a:pt x="17" y="41"/>
                    </a:cubicBez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9C3B95-319A-4369-954D-3A3502E1D562}"/>
                </a:ext>
              </a:extLst>
            </p:cNvPr>
            <p:cNvGrpSpPr/>
            <p:nvPr/>
          </p:nvGrpSpPr>
          <p:grpSpPr>
            <a:xfrm>
              <a:off x="8827060" y="1319517"/>
              <a:ext cx="728910" cy="920638"/>
              <a:chOff x="9130511" y="1085130"/>
              <a:chExt cx="809900" cy="1022931"/>
            </a:xfrm>
          </p:grpSpPr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DF024617-2F0B-41A3-B2C2-1C193A06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0511" y="1085130"/>
                <a:ext cx="809900" cy="1022931"/>
              </a:xfrm>
              <a:custGeom>
                <a:avLst/>
                <a:gdLst>
                  <a:gd name="T0" fmla="*/ 0 w 258"/>
                  <a:gd name="T1" fmla="*/ 316 h 326"/>
                  <a:gd name="T2" fmla="*/ 10 w 258"/>
                  <a:gd name="T3" fmla="*/ 320 h 326"/>
                  <a:gd name="T4" fmla="*/ 16 w 258"/>
                  <a:gd name="T5" fmla="*/ 321 h 326"/>
                  <a:gd name="T6" fmla="*/ 31 w 258"/>
                  <a:gd name="T7" fmla="*/ 326 h 326"/>
                  <a:gd name="T8" fmla="*/ 200 w 258"/>
                  <a:gd name="T9" fmla="*/ 33 h 326"/>
                  <a:gd name="T10" fmla="*/ 97 w 258"/>
                  <a:gd name="T11" fmla="*/ 114 h 326"/>
                  <a:gd name="T12" fmla="*/ 0 w 258"/>
                  <a:gd name="T13" fmla="*/ 31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326">
                    <a:moveTo>
                      <a:pt x="0" y="316"/>
                    </a:moveTo>
                    <a:cubicBezTo>
                      <a:pt x="10" y="320"/>
                      <a:pt x="10" y="320"/>
                      <a:pt x="10" y="320"/>
                    </a:cubicBezTo>
                    <a:cubicBezTo>
                      <a:pt x="16" y="321"/>
                      <a:pt x="16" y="321"/>
                      <a:pt x="16" y="321"/>
                    </a:cubicBezTo>
                    <a:cubicBezTo>
                      <a:pt x="31" y="326"/>
                      <a:pt x="31" y="326"/>
                      <a:pt x="31" y="326"/>
                    </a:cubicBezTo>
                    <a:cubicBezTo>
                      <a:pt x="31" y="326"/>
                      <a:pt x="258" y="143"/>
                      <a:pt x="200" y="33"/>
                    </a:cubicBezTo>
                    <a:cubicBezTo>
                      <a:pt x="182" y="0"/>
                      <a:pt x="128" y="2"/>
                      <a:pt x="97" y="114"/>
                    </a:cubicBezTo>
                    <a:cubicBezTo>
                      <a:pt x="69" y="219"/>
                      <a:pt x="0" y="316"/>
                      <a:pt x="0" y="3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53A0D87E-FC45-4296-A2B4-7F834518C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218" y="1355736"/>
                <a:ext cx="472122" cy="736971"/>
              </a:xfrm>
              <a:custGeom>
                <a:avLst/>
                <a:gdLst>
                  <a:gd name="T0" fmla="*/ 0 w 150"/>
                  <a:gd name="T1" fmla="*/ 234 h 235"/>
                  <a:gd name="T2" fmla="*/ 6 w 150"/>
                  <a:gd name="T3" fmla="*/ 235 h 235"/>
                  <a:gd name="T4" fmla="*/ 109 w 150"/>
                  <a:gd name="T5" fmla="*/ 90 h 235"/>
                  <a:gd name="T6" fmla="*/ 149 w 150"/>
                  <a:gd name="T7" fmla="*/ 4 h 235"/>
                  <a:gd name="T8" fmla="*/ 148 w 150"/>
                  <a:gd name="T9" fmla="*/ 1 h 235"/>
                  <a:gd name="T10" fmla="*/ 145 w 150"/>
                  <a:gd name="T11" fmla="*/ 2 h 235"/>
                  <a:gd name="T12" fmla="*/ 104 w 150"/>
                  <a:gd name="T13" fmla="*/ 88 h 235"/>
                  <a:gd name="T14" fmla="*/ 0 w 150"/>
                  <a:gd name="T15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235">
                    <a:moveTo>
                      <a:pt x="0" y="234"/>
                    </a:moveTo>
                    <a:cubicBezTo>
                      <a:pt x="6" y="235"/>
                      <a:pt x="6" y="235"/>
                      <a:pt x="6" y="235"/>
                    </a:cubicBezTo>
                    <a:cubicBezTo>
                      <a:pt x="51" y="187"/>
                      <a:pt x="86" y="131"/>
                      <a:pt x="109" y="90"/>
                    </a:cubicBezTo>
                    <a:cubicBezTo>
                      <a:pt x="135" y="41"/>
                      <a:pt x="149" y="4"/>
                      <a:pt x="149" y="4"/>
                    </a:cubicBezTo>
                    <a:cubicBezTo>
                      <a:pt x="150" y="3"/>
                      <a:pt x="149" y="1"/>
                      <a:pt x="148" y="1"/>
                    </a:cubicBezTo>
                    <a:cubicBezTo>
                      <a:pt x="147" y="0"/>
                      <a:pt x="145" y="1"/>
                      <a:pt x="145" y="2"/>
                    </a:cubicBezTo>
                    <a:cubicBezTo>
                      <a:pt x="144" y="3"/>
                      <a:pt x="130" y="39"/>
                      <a:pt x="104" y="88"/>
                    </a:cubicBezTo>
                    <a:cubicBezTo>
                      <a:pt x="82" y="128"/>
                      <a:pt x="46" y="186"/>
                      <a:pt x="0" y="2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A6675A6-D56F-41E7-800B-7BE78BD81F7A}"/>
                </a:ext>
              </a:extLst>
            </p:cNvPr>
            <p:cNvGrpSpPr/>
            <p:nvPr/>
          </p:nvGrpSpPr>
          <p:grpSpPr>
            <a:xfrm>
              <a:off x="6610967" y="4015794"/>
              <a:ext cx="544092" cy="937910"/>
              <a:chOff x="6668185" y="4080992"/>
              <a:chExt cx="604546" cy="1042123"/>
            </a:xfrm>
          </p:grpSpPr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38A982E4-C044-4610-929D-17B229D70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185" y="4080992"/>
                <a:ext cx="604546" cy="1042123"/>
              </a:xfrm>
              <a:custGeom>
                <a:avLst/>
                <a:gdLst>
                  <a:gd name="T0" fmla="*/ 193 w 193"/>
                  <a:gd name="T1" fmla="*/ 331 h 332"/>
                  <a:gd name="T2" fmla="*/ 183 w 193"/>
                  <a:gd name="T3" fmla="*/ 331 h 332"/>
                  <a:gd name="T4" fmla="*/ 178 w 193"/>
                  <a:gd name="T5" fmla="*/ 331 h 332"/>
                  <a:gd name="T6" fmla="*/ 163 w 193"/>
                  <a:gd name="T7" fmla="*/ 332 h 332"/>
                  <a:gd name="T8" fmla="*/ 79 w 193"/>
                  <a:gd name="T9" fmla="*/ 27 h 332"/>
                  <a:gd name="T10" fmla="*/ 153 w 193"/>
                  <a:gd name="T11" fmla="*/ 124 h 332"/>
                  <a:gd name="T12" fmla="*/ 193 w 193"/>
                  <a:gd name="T13" fmla="*/ 331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32">
                    <a:moveTo>
                      <a:pt x="193" y="331"/>
                    </a:moveTo>
                    <a:cubicBezTo>
                      <a:pt x="183" y="331"/>
                      <a:pt x="183" y="331"/>
                      <a:pt x="183" y="331"/>
                    </a:cubicBezTo>
                    <a:cubicBezTo>
                      <a:pt x="178" y="331"/>
                      <a:pt x="178" y="331"/>
                      <a:pt x="178" y="331"/>
                    </a:cubicBezTo>
                    <a:cubicBezTo>
                      <a:pt x="163" y="332"/>
                      <a:pt x="163" y="332"/>
                      <a:pt x="163" y="332"/>
                    </a:cubicBezTo>
                    <a:cubicBezTo>
                      <a:pt x="163" y="332"/>
                      <a:pt x="0" y="112"/>
                      <a:pt x="79" y="27"/>
                    </a:cubicBezTo>
                    <a:cubicBezTo>
                      <a:pt x="103" y="0"/>
                      <a:pt x="151" y="15"/>
                      <a:pt x="153" y="124"/>
                    </a:cubicBezTo>
                    <a:cubicBezTo>
                      <a:pt x="153" y="226"/>
                      <a:pt x="193" y="331"/>
                      <a:pt x="193" y="33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28A8F3F1-2B85-4769-AC06-990045112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771" y="4347760"/>
                <a:ext cx="255253" cy="771516"/>
              </a:xfrm>
              <a:custGeom>
                <a:avLst/>
                <a:gdLst>
                  <a:gd name="T0" fmla="*/ 81 w 81"/>
                  <a:gd name="T1" fmla="*/ 246 h 246"/>
                  <a:gd name="T2" fmla="*/ 76 w 81"/>
                  <a:gd name="T3" fmla="*/ 246 h 246"/>
                  <a:gd name="T4" fmla="*/ 17 w 81"/>
                  <a:gd name="T5" fmla="*/ 90 h 246"/>
                  <a:gd name="T6" fmla="*/ 0 w 81"/>
                  <a:gd name="T7" fmla="*/ 3 h 246"/>
                  <a:gd name="T8" fmla="*/ 2 w 81"/>
                  <a:gd name="T9" fmla="*/ 0 h 246"/>
                  <a:gd name="T10" fmla="*/ 5 w 81"/>
                  <a:gd name="T11" fmla="*/ 2 h 246"/>
                  <a:gd name="T12" fmla="*/ 21 w 81"/>
                  <a:gd name="T13" fmla="*/ 89 h 246"/>
                  <a:gd name="T14" fmla="*/ 81 w 81"/>
                  <a:gd name="T15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246">
                    <a:moveTo>
                      <a:pt x="81" y="246"/>
                    </a:moveTo>
                    <a:cubicBezTo>
                      <a:pt x="76" y="246"/>
                      <a:pt x="76" y="246"/>
                      <a:pt x="76" y="246"/>
                    </a:cubicBezTo>
                    <a:cubicBezTo>
                      <a:pt x="46" y="192"/>
                      <a:pt x="27" y="132"/>
                      <a:pt x="17" y="90"/>
                    </a:cubicBezTo>
                    <a:cubicBezTo>
                      <a:pt x="4" y="40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5" y="1"/>
                      <a:pt x="5" y="2"/>
                    </a:cubicBezTo>
                    <a:cubicBezTo>
                      <a:pt x="5" y="2"/>
                      <a:pt x="9" y="39"/>
                      <a:pt x="21" y="89"/>
                    </a:cubicBezTo>
                    <a:cubicBezTo>
                      <a:pt x="32" y="131"/>
                      <a:pt x="51" y="192"/>
                      <a:pt x="81" y="2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736BDBC-F27F-41C3-AF7D-78293B6CE74D}"/>
                </a:ext>
              </a:extLst>
            </p:cNvPr>
            <p:cNvGrpSpPr/>
            <p:nvPr/>
          </p:nvGrpSpPr>
          <p:grpSpPr>
            <a:xfrm>
              <a:off x="6153239" y="4048612"/>
              <a:ext cx="1143456" cy="1069183"/>
              <a:chOff x="6159599" y="4117457"/>
              <a:chExt cx="1270506" cy="1187981"/>
            </a:xfrm>
          </p:grpSpPr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0266C6BC-417E-488D-9954-2C22ACFD7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99" y="4117457"/>
                <a:ext cx="1270506" cy="1187981"/>
              </a:xfrm>
              <a:custGeom>
                <a:avLst/>
                <a:gdLst>
                  <a:gd name="T0" fmla="*/ 405 w 405"/>
                  <a:gd name="T1" fmla="*/ 352 h 378"/>
                  <a:gd name="T2" fmla="*/ 394 w 405"/>
                  <a:gd name="T3" fmla="*/ 360 h 378"/>
                  <a:gd name="T4" fmla="*/ 388 w 405"/>
                  <a:gd name="T5" fmla="*/ 365 h 378"/>
                  <a:gd name="T6" fmla="*/ 370 w 405"/>
                  <a:gd name="T7" fmla="*/ 378 h 378"/>
                  <a:gd name="T8" fmla="*/ 29 w 405"/>
                  <a:gd name="T9" fmla="*/ 71 h 378"/>
                  <a:gd name="T10" fmla="*/ 195 w 405"/>
                  <a:gd name="T11" fmla="*/ 132 h 378"/>
                  <a:gd name="T12" fmla="*/ 405 w 405"/>
                  <a:gd name="T13" fmla="*/ 35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5" h="378">
                    <a:moveTo>
                      <a:pt x="405" y="352"/>
                    </a:moveTo>
                    <a:cubicBezTo>
                      <a:pt x="394" y="360"/>
                      <a:pt x="394" y="360"/>
                      <a:pt x="394" y="360"/>
                    </a:cubicBezTo>
                    <a:cubicBezTo>
                      <a:pt x="388" y="365"/>
                      <a:pt x="388" y="365"/>
                      <a:pt x="388" y="365"/>
                    </a:cubicBezTo>
                    <a:cubicBezTo>
                      <a:pt x="370" y="378"/>
                      <a:pt x="370" y="378"/>
                      <a:pt x="370" y="378"/>
                    </a:cubicBezTo>
                    <a:cubicBezTo>
                      <a:pt x="370" y="378"/>
                      <a:pt x="0" y="237"/>
                      <a:pt x="29" y="71"/>
                    </a:cubicBezTo>
                    <a:cubicBezTo>
                      <a:pt x="37" y="20"/>
                      <a:pt x="108" y="0"/>
                      <a:pt x="195" y="132"/>
                    </a:cubicBezTo>
                    <a:cubicBezTo>
                      <a:pt x="275" y="255"/>
                      <a:pt x="405" y="352"/>
                      <a:pt x="405" y="3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2C65AAA9-98CD-4F26-9172-77574D4E9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2023" y="4497457"/>
                <a:ext cx="913536" cy="767678"/>
              </a:xfrm>
              <a:custGeom>
                <a:avLst/>
                <a:gdLst>
                  <a:gd name="T0" fmla="*/ 291 w 291"/>
                  <a:gd name="T1" fmla="*/ 239 h 244"/>
                  <a:gd name="T2" fmla="*/ 285 w 291"/>
                  <a:gd name="T3" fmla="*/ 244 h 244"/>
                  <a:gd name="T4" fmla="*/ 90 w 291"/>
                  <a:gd name="T5" fmla="*/ 99 h 244"/>
                  <a:gd name="T6" fmla="*/ 2 w 291"/>
                  <a:gd name="T7" fmla="*/ 6 h 244"/>
                  <a:gd name="T8" fmla="*/ 2 w 291"/>
                  <a:gd name="T9" fmla="*/ 1 h 244"/>
                  <a:gd name="T10" fmla="*/ 7 w 291"/>
                  <a:gd name="T11" fmla="*/ 2 h 244"/>
                  <a:gd name="T12" fmla="*/ 95 w 291"/>
                  <a:gd name="T13" fmla="*/ 94 h 244"/>
                  <a:gd name="T14" fmla="*/ 291 w 291"/>
                  <a:gd name="T15" fmla="*/ 239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1" h="244">
                    <a:moveTo>
                      <a:pt x="291" y="239"/>
                    </a:moveTo>
                    <a:cubicBezTo>
                      <a:pt x="285" y="244"/>
                      <a:pt x="285" y="244"/>
                      <a:pt x="285" y="244"/>
                    </a:cubicBezTo>
                    <a:cubicBezTo>
                      <a:pt x="205" y="201"/>
                      <a:pt x="136" y="143"/>
                      <a:pt x="90" y="99"/>
                    </a:cubicBezTo>
                    <a:cubicBezTo>
                      <a:pt x="36" y="48"/>
                      <a:pt x="2" y="6"/>
                      <a:pt x="2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6" y="0"/>
                      <a:pt x="7" y="2"/>
                    </a:cubicBezTo>
                    <a:cubicBezTo>
                      <a:pt x="7" y="2"/>
                      <a:pt x="41" y="43"/>
                      <a:pt x="95" y="94"/>
                    </a:cubicBezTo>
                    <a:cubicBezTo>
                      <a:pt x="141" y="138"/>
                      <a:pt x="211" y="197"/>
                      <a:pt x="291" y="2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F95247C-D7D8-47A1-A215-74BA52B4C695}"/>
                </a:ext>
              </a:extLst>
            </p:cNvPr>
            <p:cNvGrpSpPr/>
            <p:nvPr/>
          </p:nvGrpSpPr>
          <p:grpSpPr>
            <a:xfrm>
              <a:off x="8676787" y="1376518"/>
              <a:ext cx="1257456" cy="1027729"/>
              <a:chOff x="8963541" y="1148463"/>
              <a:chExt cx="1397173" cy="1141921"/>
            </a:xfrm>
          </p:grpSpPr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90658C2F-69B3-49A4-91F8-05A369277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3541" y="1148463"/>
                <a:ext cx="1397173" cy="1141921"/>
              </a:xfrm>
              <a:custGeom>
                <a:avLst/>
                <a:gdLst>
                  <a:gd name="T0" fmla="*/ 0 w 445"/>
                  <a:gd name="T1" fmla="*/ 332 h 364"/>
                  <a:gd name="T2" fmla="*/ 12 w 445"/>
                  <a:gd name="T3" fmla="*/ 342 h 364"/>
                  <a:gd name="T4" fmla="*/ 18 w 445"/>
                  <a:gd name="T5" fmla="*/ 348 h 364"/>
                  <a:gd name="T6" fmla="*/ 34 w 445"/>
                  <a:gd name="T7" fmla="*/ 364 h 364"/>
                  <a:gd name="T8" fmla="*/ 437 w 445"/>
                  <a:gd name="T9" fmla="*/ 86 h 364"/>
                  <a:gd name="T10" fmla="*/ 253 w 445"/>
                  <a:gd name="T11" fmla="*/ 128 h 364"/>
                  <a:gd name="T12" fmla="*/ 0 w 445"/>
                  <a:gd name="T13" fmla="*/ 33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5" h="364">
                    <a:moveTo>
                      <a:pt x="0" y="332"/>
                    </a:moveTo>
                    <a:cubicBezTo>
                      <a:pt x="12" y="342"/>
                      <a:pt x="12" y="342"/>
                      <a:pt x="12" y="342"/>
                    </a:cubicBezTo>
                    <a:cubicBezTo>
                      <a:pt x="18" y="348"/>
                      <a:pt x="18" y="348"/>
                      <a:pt x="18" y="348"/>
                    </a:cubicBezTo>
                    <a:cubicBezTo>
                      <a:pt x="34" y="364"/>
                      <a:pt x="34" y="364"/>
                      <a:pt x="34" y="364"/>
                    </a:cubicBezTo>
                    <a:cubicBezTo>
                      <a:pt x="34" y="364"/>
                      <a:pt x="445" y="265"/>
                      <a:pt x="437" y="86"/>
                    </a:cubicBezTo>
                    <a:cubicBezTo>
                      <a:pt x="435" y="31"/>
                      <a:pt x="363" y="0"/>
                      <a:pt x="253" y="128"/>
                    </a:cubicBezTo>
                    <a:cubicBezTo>
                      <a:pt x="151" y="247"/>
                      <a:pt x="0" y="332"/>
                      <a:pt x="0" y="3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0B9F63C3-722F-491D-98C8-0B1BF8BC1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1925" y="1549575"/>
                <a:ext cx="1063234" cy="690910"/>
              </a:xfrm>
              <a:custGeom>
                <a:avLst/>
                <a:gdLst>
                  <a:gd name="T0" fmla="*/ 0 w 339"/>
                  <a:gd name="T1" fmla="*/ 214 h 220"/>
                  <a:gd name="T2" fmla="*/ 6 w 339"/>
                  <a:gd name="T3" fmla="*/ 220 h 220"/>
                  <a:gd name="T4" fmla="*/ 231 w 339"/>
                  <a:gd name="T5" fmla="*/ 94 h 220"/>
                  <a:gd name="T6" fmla="*/ 337 w 339"/>
                  <a:gd name="T7" fmla="*/ 7 h 220"/>
                  <a:gd name="T8" fmla="*/ 337 w 339"/>
                  <a:gd name="T9" fmla="*/ 2 h 220"/>
                  <a:gd name="T10" fmla="*/ 332 w 339"/>
                  <a:gd name="T11" fmla="*/ 2 h 220"/>
                  <a:gd name="T12" fmla="*/ 226 w 339"/>
                  <a:gd name="T13" fmla="*/ 88 h 220"/>
                  <a:gd name="T14" fmla="*/ 0 w 339"/>
                  <a:gd name="T15" fmla="*/ 21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9" h="220">
                    <a:moveTo>
                      <a:pt x="0" y="214"/>
                    </a:moveTo>
                    <a:cubicBezTo>
                      <a:pt x="6" y="220"/>
                      <a:pt x="6" y="220"/>
                      <a:pt x="6" y="220"/>
                    </a:cubicBezTo>
                    <a:cubicBezTo>
                      <a:pt x="95" y="186"/>
                      <a:pt x="176" y="133"/>
                      <a:pt x="231" y="94"/>
                    </a:cubicBezTo>
                    <a:cubicBezTo>
                      <a:pt x="295" y="47"/>
                      <a:pt x="337" y="8"/>
                      <a:pt x="337" y="7"/>
                    </a:cubicBezTo>
                    <a:cubicBezTo>
                      <a:pt x="339" y="6"/>
                      <a:pt x="339" y="3"/>
                      <a:pt x="337" y="2"/>
                    </a:cubicBezTo>
                    <a:cubicBezTo>
                      <a:pt x="336" y="0"/>
                      <a:pt x="334" y="0"/>
                      <a:pt x="332" y="2"/>
                    </a:cubicBezTo>
                    <a:cubicBezTo>
                      <a:pt x="332" y="2"/>
                      <a:pt x="291" y="41"/>
                      <a:pt x="226" y="88"/>
                    </a:cubicBezTo>
                    <a:cubicBezTo>
                      <a:pt x="172" y="128"/>
                      <a:pt x="90" y="180"/>
                      <a:pt x="0" y="21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7CF4A65-8AC7-4089-A34E-D5A738A88A3E}"/>
                </a:ext>
              </a:extLst>
            </p:cNvPr>
            <p:cNvGrpSpPr/>
            <p:nvPr/>
          </p:nvGrpSpPr>
          <p:grpSpPr>
            <a:xfrm>
              <a:off x="6559149" y="1834245"/>
              <a:ext cx="894728" cy="720274"/>
              <a:chOff x="6610609" y="1657050"/>
              <a:chExt cx="994143" cy="800304"/>
            </a:xfrm>
          </p:grpSpPr>
          <p:sp>
            <p:nvSpPr>
              <p:cNvPr id="35" name="Freeform 41">
                <a:extLst>
                  <a:ext uri="{FF2B5EF4-FFF2-40B4-BE49-F238E27FC236}">
                    <a16:creationId xmlns:a16="http://schemas.microsoft.com/office/drawing/2014/main" id="{EBA52C51-2379-403F-BB17-E239E4A78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609" y="1657050"/>
                <a:ext cx="994143" cy="800304"/>
              </a:xfrm>
              <a:custGeom>
                <a:avLst/>
                <a:gdLst>
                  <a:gd name="T0" fmla="*/ 15 w 317"/>
                  <a:gd name="T1" fmla="*/ 50 h 255"/>
                  <a:gd name="T2" fmla="*/ 76 w 317"/>
                  <a:gd name="T3" fmla="*/ 128 h 255"/>
                  <a:gd name="T4" fmla="*/ 132 w 317"/>
                  <a:gd name="T5" fmla="*/ 183 h 255"/>
                  <a:gd name="T6" fmla="*/ 202 w 317"/>
                  <a:gd name="T7" fmla="*/ 203 h 255"/>
                  <a:gd name="T8" fmla="*/ 281 w 317"/>
                  <a:gd name="T9" fmla="*/ 226 h 255"/>
                  <a:gd name="T10" fmla="*/ 294 w 317"/>
                  <a:gd name="T11" fmla="*/ 203 h 255"/>
                  <a:gd name="T12" fmla="*/ 298 w 317"/>
                  <a:gd name="T13" fmla="*/ 197 h 255"/>
                  <a:gd name="T14" fmla="*/ 299 w 317"/>
                  <a:gd name="T15" fmla="*/ 195 h 255"/>
                  <a:gd name="T16" fmla="*/ 280 w 317"/>
                  <a:gd name="T17" fmla="*/ 102 h 255"/>
                  <a:gd name="T18" fmla="*/ 238 w 317"/>
                  <a:gd name="T19" fmla="*/ 94 h 255"/>
                  <a:gd name="T20" fmla="*/ 176 w 317"/>
                  <a:gd name="T21" fmla="*/ 41 h 255"/>
                  <a:gd name="T22" fmla="*/ 90 w 317"/>
                  <a:gd name="T23" fmla="*/ 27 h 255"/>
                  <a:gd name="T24" fmla="*/ 15 w 317"/>
                  <a:gd name="T25" fmla="*/ 5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7" h="255">
                    <a:moveTo>
                      <a:pt x="15" y="50"/>
                    </a:moveTo>
                    <a:cubicBezTo>
                      <a:pt x="30" y="94"/>
                      <a:pt x="75" y="91"/>
                      <a:pt x="76" y="128"/>
                    </a:cubicBezTo>
                    <a:cubicBezTo>
                      <a:pt x="76" y="164"/>
                      <a:pt x="100" y="191"/>
                      <a:pt x="132" y="183"/>
                    </a:cubicBezTo>
                    <a:cubicBezTo>
                      <a:pt x="163" y="175"/>
                      <a:pt x="186" y="167"/>
                      <a:pt x="202" y="203"/>
                    </a:cubicBezTo>
                    <a:cubicBezTo>
                      <a:pt x="217" y="239"/>
                      <a:pt x="264" y="255"/>
                      <a:pt x="281" y="226"/>
                    </a:cubicBezTo>
                    <a:cubicBezTo>
                      <a:pt x="285" y="219"/>
                      <a:pt x="290" y="211"/>
                      <a:pt x="294" y="203"/>
                    </a:cubicBezTo>
                    <a:cubicBezTo>
                      <a:pt x="296" y="201"/>
                      <a:pt x="297" y="199"/>
                      <a:pt x="298" y="197"/>
                    </a:cubicBezTo>
                    <a:cubicBezTo>
                      <a:pt x="298" y="196"/>
                      <a:pt x="299" y="196"/>
                      <a:pt x="299" y="195"/>
                    </a:cubicBezTo>
                    <a:cubicBezTo>
                      <a:pt x="317" y="164"/>
                      <a:pt x="309" y="123"/>
                      <a:pt x="280" y="102"/>
                    </a:cubicBezTo>
                    <a:cubicBezTo>
                      <a:pt x="268" y="94"/>
                      <a:pt x="254" y="89"/>
                      <a:pt x="238" y="94"/>
                    </a:cubicBezTo>
                    <a:cubicBezTo>
                      <a:pt x="190" y="111"/>
                      <a:pt x="206" y="61"/>
                      <a:pt x="176" y="41"/>
                    </a:cubicBezTo>
                    <a:cubicBezTo>
                      <a:pt x="141" y="19"/>
                      <a:pt x="114" y="47"/>
                      <a:pt x="90" y="27"/>
                    </a:cubicBezTo>
                    <a:cubicBezTo>
                      <a:pt x="57" y="0"/>
                      <a:pt x="0" y="5"/>
                      <a:pt x="15" y="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6" name="Freeform 42">
                <a:extLst>
                  <a:ext uri="{FF2B5EF4-FFF2-40B4-BE49-F238E27FC236}">
                    <a16:creationId xmlns:a16="http://schemas.microsoft.com/office/drawing/2014/main" id="{2432FFAA-DD90-4932-98EF-701EF4A5B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074" y="1845131"/>
                <a:ext cx="708183" cy="449092"/>
              </a:xfrm>
              <a:custGeom>
                <a:avLst/>
                <a:gdLst>
                  <a:gd name="T0" fmla="*/ 2 w 226"/>
                  <a:gd name="T1" fmla="*/ 7 h 143"/>
                  <a:gd name="T2" fmla="*/ 222 w 226"/>
                  <a:gd name="T3" fmla="*/ 143 h 143"/>
                  <a:gd name="T4" fmla="*/ 226 w 226"/>
                  <a:gd name="T5" fmla="*/ 137 h 143"/>
                  <a:gd name="T6" fmla="*/ 6 w 226"/>
                  <a:gd name="T7" fmla="*/ 1 h 143"/>
                  <a:gd name="T8" fmla="*/ 1 w 226"/>
                  <a:gd name="T9" fmla="*/ 2 h 143"/>
                  <a:gd name="T10" fmla="*/ 2 w 226"/>
                  <a:gd name="T11" fmla="*/ 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143">
                    <a:moveTo>
                      <a:pt x="2" y="7"/>
                    </a:moveTo>
                    <a:cubicBezTo>
                      <a:pt x="222" y="143"/>
                      <a:pt x="222" y="143"/>
                      <a:pt x="222" y="143"/>
                    </a:cubicBezTo>
                    <a:cubicBezTo>
                      <a:pt x="224" y="141"/>
                      <a:pt x="225" y="139"/>
                      <a:pt x="226" y="137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0" y="6"/>
                      <a:pt x="2" y="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FE73E60-E90C-4978-B679-4545DC8C2F84}"/>
                </a:ext>
              </a:extLst>
            </p:cNvPr>
            <p:cNvGrpSpPr/>
            <p:nvPr/>
          </p:nvGrpSpPr>
          <p:grpSpPr>
            <a:xfrm>
              <a:off x="6678330" y="1107062"/>
              <a:ext cx="836002" cy="1190093"/>
              <a:chOff x="6743034" y="849069"/>
              <a:chExt cx="928890" cy="1322325"/>
            </a:xfrm>
          </p:grpSpPr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649D2885-5619-4343-B019-35B44D583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3034" y="849069"/>
                <a:ext cx="928890" cy="1322325"/>
              </a:xfrm>
              <a:custGeom>
                <a:avLst/>
                <a:gdLst>
                  <a:gd name="T0" fmla="*/ 7 w 296"/>
                  <a:gd name="T1" fmla="*/ 58 h 421"/>
                  <a:gd name="T2" fmla="*/ 33 w 296"/>
                  <a:gd name="T3" fmla="*/ 177 h 421"/>
                  <a:gd name="T4" fmla="*/ 66 w 296"/>
                  <a:gd name="T5" fmla="*/ 269 h 421"/>
                  <a:gd name="T6" fmla="*/ 133 w 296"/>
                  <a:gd name="T7" fmla="*/ 329 h 421"/>
                  <a:gd name="T8" fmla="*/ 210 w 296"/>
                  <a:gd name="T9" fmla="*/ 397 h 421"/>
                  <a:gd name="T10" fmla="*/ 237 w 296"/>
                  <a:gd name="T11" fmla="*/ 378 h 421"/>
                  <a:gd name="T12" fmla="*/ 245 w 296"/>
                  <a:gd name="T13" fmla="*/ 373 h 421"/>
                  <a:gd name="T14" fmla="*/ 247 w 296"/>
                  <a:gd name="T15" fmla="*/ 372 h 421"/>
                  <a:gd name="T16" fmla="*/ 274 w 296"/>
                  <a:gd name="T17" fmla="*/ 258 h 421"/>
                  <a:gd name="T18" fmla="*/ 233 w 296"/>
                  <a:gd name="T19" fmla="*/ 227 h 421"/>
                  <a:gd name="T20" fmla="*/ 191 w 296"/>
                  <a:gd name="T21" fmla="*/ 134 h 421"/>
                  <a:gd name="T22" fmla="*/ 102 w 296"/>
                  <a:gd name="T23" fmla="*/ 73 h 421"/>
                  <a:gd name="T24" fmla="*/ 7 w 296"/>
                  <a:gd name="T25" fmla="*/ 58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6" h="421">
                    <a:moveTo>
                      <a:pt x="7" y="58"/>
                    </a:moveTo>
                    <a:cubicBezTo>
                      <a:pt x="0" y="116"/>
                      <a:pt x="52" y="136"/>
                      <a:pt x="33" y="177"/>
                    </a:cubicBezTo>
                    <a:cubicBezTo>
                      <a:pt x="14" y="219"/>
                      <a:pt x="27" y="261"/>
                      <a:pt x="66" y="269"/>
                    </a:cubicBezTo>
                    <a:cubicBezTo>
                      <a:pt x="105" y="277"/>
                      <a:pt x="135" y="281"/>
                      <a:pt x="133" y="329"/>
                    </a:cubicBezTo>
                    <a:cubicBezTo>
                      <a:pt x="132" y="377"/>
                      <a:pt x="175" y="421"/>
                      <a:pt x="210" y="397"/>
                    </a:cubicBezTo>
                    <a:cubicBezTo>
                      <a:pt x="219" y="391"/>
                      <a:pt x="228" y="384"/>
                      <a:pt x="237" y="378"/>
                    </a:cubicBezTo>
                    <a:cubicBezTo>
                      <a:pt x="240" y="376"/>
                      <a:pt x="242" y="375"/>
                      <a:pt x="245" y="373"/>
                    </a:cubicBezTo>
                    <a:cubicBezTo>
                      <a:pt x="245" y="373"/>
                      <a:pt x="246" y="372"/>
                      <a:pt x="247" y="372"/>
                    </a:cubicBezTo>
                    <a:cubicBezTo>
                      <a:pt x="283" y="346"/>
                      <a:pt x="296" y="297"/>
                      <a:pt x="274" y="258"/>
                    </a:cubicBezTo>
                    <a:cubicBezTo>
                      <a:pt x="266" y="242"/>
                      <a:pt x="253" y="229"/>
                      <a:pt x="233" y="227"/>
                    </a:cubicBezTo>
                    <a:cubicBezTo>
                      <a:pt x="170" y="219"/>
                      <a:pt x="214" y="172"/>
                      <a:pt x="191" y="134"/>
                    </a:cubicBezTo>
                    <a:cubicBezTo>
                      <a:pt x="164" y="91"/>
                      <a:pt x="118" y="107"/>
                      <a:pt x="102" y="73"/>
                    </a:cubicBezTo>
                    <a:cubicBezTo>
                      <a:pt x="80" y="25"/>
                      <a:pt x="13" y="0"/>
                      <a:pt x="7" y="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AF6707B8-7E99-4F1C-8646-B089079A5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6872" y="1167655"/>
                <a:ext cx="573839" cy="869395"/>
              </a:xfrm>
              <a:custGeom>
                <a:avLst/>
                <a:gdLst>
                  <a:gd name="T0" fmla="*/ 2 w 183"/>
                  <a:gd name="T1" fmla="*/ 8 h 277"/>
                  <a:gd name="T2" fmla="*/ 175 w 183"/>
                  <a:gd name="T3" fmla="*/ 277 h 277"/>
                  <a:gd name="T4" fmla="*/ 183 w 183"/>
                  <a:gd name="T5" fmla="*/ 272 h 277"/>
                  <a:gd name="T6" fmla="*/ 9 w 183"/>
                  <a:gd name="T7" fmla="*/ 3 h 277"/>
                  <a:gd name="T8" fmla="*/ 3 w 183"/>
                  <a:gd name="T9" fmla="*/ 1 h 277"/>
                  <a:gd name="T10" fmla="*/ 2 w 183"/>
                  <a:gd name="T11" fmla="*/ 8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277">
                    <a:moveTo>
                      <a:pt x="2" y="8"/>
                    </a:moveTo>
                    <a:cubicBezTo>
                      <a:pt x="175" y="277"/>
                      <a:pt x="175" y="277"/>
                      <a:pt x="175" y="277"/>
                    </a:cubicBezTo>
                    <a:cubicBezTo>
                      <a:pt x="178" y="275"/>
                      <a:pt x="180" y="274"/>
                      <a:pt x="183" y="27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5" y="0"/>
                      <a:pt x="3" y="1"/>
                    </a:cubicBezTo>
                    <a:cubicBezTo>
                      <a:pt x="1" y="3"/>
                      <a:pt x="0" y="5"/>
                      <a:pt x="2" y="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2913CBB-29F0-4ADC-B340-B7E6FA1656BD}"/>
                </a:ext>
              </a:extLst>
            </p:cNvPr>
            <p:cNvGrpSpPr/>
            <p:nvPr/>
          </p:nvGrpSpPr>
          <p:grpSpPr>
            <a:xfrm>
              <a:off x="8778698" y="4010613"/>
              <a:ext cx="728910" cy="889547"/>
              <a:chOff x="9076774" y="4075235"/>
              <a:chExt cx="809900" cy="988385"/>
            </a:xfrm>
          </p:grpSpPr>
          <p:sp>
            <p:nvSpPr>
              <p:cNvPr id="41" name="Freeform 45">
                <a:extLst>
                  <a:ext uri="{FF2B5EF4-FFF2-40B4-BE49-F238E27FC236}">
                    <a16:creationId xmlns:a16="http://schemas.microsoft.com/office/drawing/2014/main" id="{3D442828-17A1-4E46-A5C0-6B5676036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6774" y="4075235"/>
                <a:ext cx="809900" cy="988385"/>
              </a:xfrm>
              <a:custGeom>
                <a:avLst/>
                <a:gdLst>
                  <a:gd name="T0" fmla="*/ 209 w 258"/>
                  <a:gd name="T1" fmla="*/ 14 h 315"/>
                  <a:gd name="T2" fmla="*/ 131 w 258"/>
                  <a:gd name="T3" fmla="*/ 74 h 315"/>
                  <a:gd name="T4" fmla="*/ 74 w 258"/>
                  <a:gd name="T5" fmla="*/ 129 h 315"/>
                  <a:gd name="T6" fmla="*/ 53 w 258"/>
                  <a:gd name="T7" fmla="*/ 199 h 315"/>
                  <a:gd name="T8" fmla="*/ 30 w 258"/>
                  <a:gd name="T9" fmla="*/ 278 h 315"/>
                  <a:gd name="T10" fmla="*/ 52 w 258"/>
                  <a:gd name="T11" fmla="*/ 292 h 315"/>
                  <a:gd name="T12" fmla="*/ 59 w 258"/>
                  <a:gd name="T13" fmla="*/ 296 h 315"/>
                  <a:gd name="T14" fmla="*/ 60 w 258"/>
                  <a:gd name="T15" fmla="*/ 296 h 315"/>
                  <a:gd name="T16" fmla="*/ 153 w 258"/>
                  <a:gd name="T17" fmla="*/ 278 h 315"/>
                  <a:gd name="T18" fmla="*/ 162 w 258"/>
                  <a:gd name="T19" fmla="*/ 237 h 315"/>
                  <a:gd name="T20" fmla="*/ 216 w 258"/>
                  <a:gd name="T21" fmla="*/ 175 h 315"/>
                  <a:gd name="T22" fmla="*/ 231 w 258"/>
                  <a:gd name="T23" fmla="*/ 90 h 315"/>
                  <a:gd name="T24" fmla="*/ 209 w 258"/>
                  <a:gd name="T25" fmla="*/ 1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315">
                    <a:moveTo>
                      <a:pt x="209" y="14"/>
                    </a:moveTo>
                    <a:cubicBezTo>
                      <a:pt x="165" y="29"/>
                      <a:pt x="167" y="74"/>
                      <a:pt x="131" y="74"/>
                    </a:cubicBezTo>
                    <a:cubicBezTo>
                      <a:pt x="94" y="74"/>
                      <a:pt x="67" y="98"/>
                      <a:pt x="74" y="129"/>
                    </a:cubicBezTo>
                    <a:cubicBezTo>
                      <a:pt x="82" y="161"/>
                      <a:pt x="89" y="183"/>
                      <a:pt x="53" y="199"/>
                    </a:cubicBezTo>
                    <a:cubicBezTo>
                      <a:pt x="17" y="214"/>
                      <a:pt x="0" y="261"/>
                      <a:pt x="30" y="278"/>
                    </a:cubicBezTo>
                    <a:cubicBezTo>
                      <a:pt x="37" y="283"/>
                      <a:pt x="45" y="287"/>
                      <a:pt x="52" y="292"/>
                    </a:cubicBezTo>
                    <a:cubicBezTo>
                      <a:pt x="55" y="293"/>
                      <a:pt x="57" y="294"/>
                      <a:pt x="59" y="296"/>
                    </a:cubicBezTo>
                    <a:cubicBezTo>
                      <a:pt x="59" y="296"/>
                      <a:pt x="60" y="296"/>
                      <a:pt x="60" y="296"/>
                    </a:cubicBezTo>
                    <a:cubicBezTo>
                      <a:pt x="91" y="315"/>
                      <a:pt x="132" y="307"/>
                      <a:pt x="153" y="278"/>
                    </a:cubicBezTo>
                    <a:cubicBezTo>
                      <a:pt x="162" y="267"/>
                      <a:pt x="167" y="253"/>
                      <a:pt x="162" y="237"/>
                    </a:cubicBezTo>
                    <a:cubicBezTo>
                      <a:pt x="146" y="189"/>
                      <a:pt x="196" y="205"/>
                      <a:pt x="216" y="175"/>
                    </a:cubicBezTo>
                    <a:cubicBezTo>
                      <a:pt x="239" y="141"/>
                      <a:pt x="211" y="113"/>
                      <a:pt x="231" y="90"/>
                    </a:cubicBezTo>
                    <a:cubicBezTo>
                      <a:pt x="258" y="57"/>
                      <a:pt x="254" y="0"/>
                      <a:pt x="209" y="1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2" name="Freeform 46">
                <a:extLst>
                  <a:ext uri="{FF2B5EF4-FFF2-40B4-BE49-F238E27FC236}">
                    <a16:creationId xmlns:a16="http://schemas.microsoft.com/office/drawing/2014/main" id="{C3F349D1-DE7D-431A-8822-2132598F1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905" y="4297861"/>
                <a:ext cx="462526" cy="706264"/>
              </a:xfrm>
              <a:custGeom>
                <a:avLst/>
                <a:gdLst>
                  <a:gd name="T0" fmla="*/ 139 w 147"/>
                  <a:gd name="T1" fmla="*/ 2 h 225"/>
                  <a:gd name="T2" fmla="*/ 0 w 147"/>
                  <a:gd name="T3" fmla="*/ 221 h 225"/>
                  <a:gd name="T4" fmla="*/ 7 w 147"/>
                  <a:gd name="T5" fmla="*/ 225 h 225"/>
                  <a:gd name="T6" fmla="*/ 146 w 147"/>
                  <a:gd name="T7" fmla="*/ 6 h 225"/>
                  <a:gd name="T8" fmla="*/ 145 w 147"/>
                  <a:gd name="T9" fmla="*/ 1 h 225"/>
                  <a:gd name="T10" fmla="*/ 139 w 147"/>
                  <a:gd name="T11" fmla="*/ 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25">
                    <a:moveTo>
                      <a:pt x="139" y="2"/>
                    </a:moveTo>
                    <a:cubicBezTo>
                      <a:pt x="0" y="221"/>
                      <a:pt x="0" y="221"/>
                      <a:pt x="0" y="221"/>
                    </a:cubicBezTo>
                    <a:cubicBezTo>
                      <a:pt x="3" y="222"/>
                      <a:pt x="5" y="223"/>
                      <a:pt x="7" y="225"/>
                    </a:cubicBezTo>
                    <a:cubicBezTo>
                      <a:pt x="146" y="6"/>
                      <a:pt x="146" y="6"/>
                      <a:pt x="146" y="6"/>
                    </a:cubicBezTo>
                    <a:cubicBezTo>
                      <a:pt x="147" y="4"/>
                      <a:pt x="146" y="2"/>
                      <a:pt x="145" y="1"/>
                    </a:cubicBezTo>
                    <a:cubicBezTo>
                      <a:pt x="143" y="0"/>
                      <a:pt x="141" y="0"/>
                      <a:pt x="139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BBC3C8-9D54-4F10-AC36-144F138D54B3}"/>
                </a:ext>
              </a:extLst>
            </p:cNvPr>
            <p:cNvGrpSpPr/>
            <p:nvPr/>
          </p:nvGrpSpPr>
          <p:grpSpPr>
            <a:xfrm>
              <a:off x="8818423" y="4292158"/>
              <a:ext cx="1195274" cy="830820"/>
              <a:chOff x="9120915" y="4388063"/>
              <a:chExt cx="1328082" cy="923133"/>
            </a:xfrm>
          </p:grpSpPr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C73A4E33-C469-4183-9A9D-6D01D17F1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0915" y="4388063"/>
                <a:ext cx="1328082" cy="923133"/>
              </a:xfrm>
              <a:custGeom>
                <a:avLst/>
                <a:gdLst>
                  <a:gd name="T0" fmla="*/ 365 w 423"/>
                  <a:gd name="T1" fmla="*/ 8 h 294"/>
                  <a:gd name="T2" fmla="*/ 246 w 423"/>
                  <a:gd name="T3" fmla="*/ 32 h 294"/>
                  <a:gd name="T4" fmla="*/ 153 w 423"/>
                  <a:gd name="T5" fmla="*/ 64 h 294"/>
                  <a:gd name="T6" fmla="*/ 93 w 423"/>
                  <a:gd name="T7" fmla="*/ 131 h 294"/>
                  <a:gd name="T8" fmla="*/ 24 w 423"/>
                  <a:gd name="T9" fmla="*/ 207 h 294"/>
                  <a:gd name="T10" fmla="*/ 42 w 423"/>
                  <a:gd name="T11" fmla="*/ 234 h 294"/>
                  <a:gd name="T12" fmla="*/ 47 w 423"/>
                  <a:gd name="T13" fmla="*/ 241 h 294"/>
                  <a:gd name="T14" fmla="*/ 48 w 423"/>
                  <a:gd name="T15" fmla="*/ 243 h 294"/>
                  <a:gd name="T16" fmla="*/ 162 w 423"/>
                  <a:gd name="T17" fmla="*/ 273 h 294"/>
                  <a:gd name="T18" fmla="*/ 193 w 423"/>
                  <a:gd name="T19" fmla="*/ 231 h 294"/>
                  <a:gd name="T20" fmla="*/ 287 w 423"/>
                  <a:gd name="T21" fmla="*/ 191 h 294"/>
                  <a:gd name="T22" fmla="*/ 349 w 423"/>
                  <a:gd name="T23" fmla="*/ 103 h 294"/>
                  <a:gd name="T24" fmla="*/ 365 w 423"/>
                  <a:gd name="T25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3" h="294">
                    <a:moveTo>
                      <a:pt x="365" y="8"/>
                    </a:moveTo>
                    <a:cubicBezTo>
                      <a:pt x="308" y="0"/>
                      <a:pt x="287" y="52"/>
                      <a:pt x="246" y="32"/>
                    </a:cubicBezTo>
                    <a:cubicBezTo>
                      <a:pt x="205" y="13"/>
                      <a:pt x="162" y="25"/>
                      <a:pt x="153" y="64"/>
                    </a:cubicBezTo>
                    <a:cubicBezTo>
                      <a:pt x="145" y="103"/>
                      <a:pt x="141" y="133"/>
                      <a:pt x="93" y="131"/>
                    </a:cubicBezTo>
                    <a:cubicBezTo>
                      <a:pt x="44" y="129"/>
                      <a:pt x="0" y="171"/>
                      <a:pt x="24" y="207"/>
                    </a:cubicBezTo>
                    <a:cubicBezTo>
                      <a:pt x="30" y="215"/>
                      <a:pt x="36" y="225"/>
                      <a:pt x="42" y="234"/>
                    </a:cubicBezTo>
                    <a:cubicBezTo>
                      <a:pt x="44" y="236"/>
                      <a:pt x="46" y="239"/>
                      <a:pt x="47" y="241"/>
                    </a:cubicBezTo>
                    <a:cubicBezTo>
                      <a:pt x="48" y="242"/>
                      <a:pt x="48" y="243"/>
                      <a:pt x="48" y="243"/>
                    </a:cubicBezTo>
                    <a:cubicBezTo>
                      <a:pt x="73" y="280"/>
                      <a:pt x="122" y="294"/>
                      <a:pt x="162" y="273"/>
                    </a:cubicBezTo>
                    <a:cubicBezTo>
                      <a:pt x="178" y="264"/>
                      <a:pt x="191" y="251"/>
                      <a:pt x="193" y="231"/>
                    </a:cubicBezTo>
                    <a:cubicBezTo>
                      <a:pt x="202" y="169"/>
                      <a:pt x="249" y="213"/>
                      <a:pt x="287" y="191"/>
                    </a:cubicBezTo>
                    <a:cubicBezTo>
                      <a:pt x="331" y="165"/>
                      <a:pt x="314" y="119"/>
                      <a:pt x="349" y="103"/>
                    </a:cubicBezTo>
                    <a:cubicBezTo>
                      <a:pt x="397" y="81"/>
                      <a:pt x="423" y="15"/>
                      <a:pt x="365" y="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ECC082FB-E30C-4CAD-BB4C-37A11585F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3340" y="4583821"/>
                <a:ext cx="878991" cy="560405"/>
              </a:xfrm>
              <a:custGeom>
                <a:avLst/>
                <a:gdLst>
                  <a:gd name="T0" fmla="*/ 272 w 280"/>
                  <a:gd name="T1" fmla="*/ 2 h 179"/>
                  <a:gd name="T2" fmla="*/ 0 w 280"/>
                  <a:gd name="T3" fmla="*/ 172 h 179"/>
                  <a:gd name="T4" fmla="*/ 5 w 280"/>
                  <a:gd name="T5" fmla="*/ 179 h 179"/>
                  <a:gd name="T6" fmla="*/ 277 w 280"/>
                  <a:gd name="T7" fmla="*/ 9 h 179"/>
                  <a:gd name="T8" fmla="*/ 278 w 280"/>
                  <a:gd name="T9" fmla="*/ 3 h 179"/>
                  <a:gd name="T10" fmla="*/ 272 w 280"/>
                  <a:gd name="T11" fmla="*/ 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9">
                    <a:moveTo>
                      <a:pt x="272" y="2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2" y="174"/>
                      <a:pt x="4" y="177"/>
                      <a:pt x="5" y="179"/>
                    </a:cubicBezTo>
                    <a:cubicBezTo>
                      <a:pt x="277" y="9"/>
                      <a:pt x="277" y="9"/>
                      <a:pt x="277" y="9"/>
                    </a:cubicBezTo>
                    <a:cubicBezTo>
                      <a:pt x="279" y="8"/>
                      <a:pt x="280" y="5"/>
                      <a:pt x="278" y="3"/>
                    </a:cubicBezTo>
                    <a:cubicBezTo>
                      <a:pt x="277" y="1"/>
                      <a:pt x="274" y="0"/>
                      <a:pt x="272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E7DA89-084F-40F9-9E39-C113ADC8CBFC}"/>
                </a:ext>
              </a:extLst>
            </p:cNvPr>
            <p:cNvGrpSpPr/>
            <p:nvPr/>
          </p:nvGrpSpPr>
          <p:grpSpPr>
            <a:xfrm>
              <a:off x="6434784" y="2386974"/>
              <a:ext cx="841183" cy="1297183"/>
              <a:chOff x="6472427" y="2271192"/>
              <a:chExt cx="934648" cy="1441315"/>
            </a:xfrm>
          </p:grpSpPr>
          <p:sp>
            <p:nvSpPr>
              <p:cNvPr id="47" name="Freeform 49">
                <a:extLst>
                  <a:ext uri="{FF2B5EF4-FFF2-40B4-BE49-F238E27FC236}">
                    <a16:creationId xmlns:a16="http://schemas.microsoft.com/office/drawing/2014/main" id="{E4227838-C190-47F9-AB4F-6FA330F0D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0205" y="2417051"/>
                <a:ext cx="786870" cy="1295456"/>
              </a:xfrm>
              <a:custGeom>
                <a:avLst/>
                <a:gdLst>
                  <a:gd name="T0" fmla="*/ 246 w 251"/>
                  <a:gd name="T1" fmla="*/ 413 h 413"/>
                  <a:gd name="T2" fmla="*/ 58 w 251"/>
                  <a:gd name="T3" fmla="*/ 168 h 413"/>
                  <a:gd name="T4" fmla="*/ 5 w 251"/>
                  <a:gd name="T5" fmla="*/ 5 h 413"/>
                  <a:gd name="T6" fmla="*/ 11 w 251"/>
                  <a:gd name="T7" fmla="*/ 0 h 413"/>
                  <a:gd name="T8" fmla="*/ 15 w 251"/>
                  <a:gd name="T9" fmla="*/ 6 h 413"/>
                  <a:gd name="T10" fmla="*/ 251 w 251"/>
                  <a:gd name="T11" fmla="*/ 404 h 413"/>
                  <a:gd name="T12" fmla="*/ 246 w 251"/>
                  <a:gd name="T13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413">
                    <a:moveTo>
                      <a:pt x="246" y="413"/>
                    </a:moveTo>
                    <a:cubicBezTo>
                      <a:pt x="190" y="348"/>
                      <a:pt x="89" y="219"/>
                      <a:pt x="58" y="168"/>
                    </a:cubicBezTo>
                    <a:cubicBezTo>
                      <a:pt x="18" y="100"/>
                      <a:pt x="0" y="45"/>
                      <a:pt x="5" y="5"/>
                    </a:cubicBezTo>
                    <a:cubicBezTo>
                      <a:pt x="6" y="2"/>
                      <a:pt x="8" y="0"/>
                      <a:pt x="11" y="0"/>
                    </a:cubicBezTo>
                    <a:cubicBezTo>
                      <a:pt x="14" y="1"/>
                      <a:pt x="15" y="3"/>
                      <a:pt x="15" y="6"/>
                    </a:cubicBezTo>
                    <a:cubicBezTo>
                      <a:pt x="5" y="77"/>
                      <a:pt x="63" y="181"/>
                      <a:pt x="251" y="404"/>
                    </a:cubicBezTo>
                    <a:lnTo>
                      <a:pt x="246" y="41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C77376EB-93A1-47EE-BFA8-4F0F83F49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2427" y="2560990"/>
                <a:ext cx="232222" cy="261010"/>
              </a:xfrm>
              <a:custGeom>
                <a:avLst/>
                <a:gdLst>
                  <a:gd name="T0" fmla="*/ 74 w 74"/>
                  <a:gd name="T1" fmla="*/ 58 h 83"/>
                  <a:gd name="T2" fmla="*/ 0 w 74"/>
                  <a:gd name="T3" fmla="*/ 24 h 83"/>
                  <a:gd name="T4" fmla="*/ 74 w 74"/>
                  <a:gd name="T5" fmla="*/ 5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83">
                    <a:moveTo>
                      <a:pt x="74" y="58"/>
                    </a:moveTo>
                    <a:cubicBezTo>
                      <a:pt x="74" y="58"/>
                      <a:pt x="41" y="83"/>
                      <a:pt x="0" y="24"/>
                    </a:cubicBezTo>
                    <a:cubicBezTo>
                      <a:pt x="0" y="24"/>
                      <a:pt x="61" y="0"/>
                      <a:pt x="74" y="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9" name="Freeform 51">
                <a:extLst>
                  <a:ext uri="{FF2B5EF4-FFF2-40B4-BE49-F238E27FC236}">
                    <a16:creationId xmlns:a16="http://schemas.microsoft.com/office/drawing/2014/main" id="{7CDB1C25-0634-4E99-883F-FA25B322D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3539" y="2605132"/>
                <a:ext cx="262930" cy="237980"/>
              </a:xfrm>
              <a:custGeom>
                <a:avLst/>
                <a:gdLst>
                  <a:gd name="T0" fmla="*/ 27 w 84"/>
                  <a:gd name="T1" fmla="*/ 76 h 76"/>
                  <a:gd name="T2" fmla="*/ 57 w 84"/>
                  <a:gd name="T3" fmla="*/ 0 h 76"/>
                  <a:gd name="T4" fmla="*/ 27 w 84"/>
                  <a:gd name="T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76">
                    <a:moveTo>
                      <a:pt x="27" y="76"/>
                    </a:moveTo>
                    <a:cubicBezTo>
                      <a:pt x="27" y="76"/>
                      <a:pt x="0" y="45"/>
                      <a:pt x="57" y="0"/>
                    </a:cubicBezTo>
                    <a:cubicBezTo>
                      <a:pt x="57" y="0"/>
                      <a:pt x="84" y="60"/>
                      <a:pt x="27" y="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0" name="Freeform 52">
                <a:extLst>
                  <a:ext uri="{FF2B5EF4-FFF2-40B4-BE49-F238E27FC236}">
                    <a16:creationId xmlns:a16="http://schemas.microsoft.com/office/drawing/2014/main" id="{5F79E530-99D1-49E7-A001-716339216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518" y="2271192"/>
                <a:ext cx="264849" cy="259091"/>
              </a:xfrm>
              <a:custGeom>
                <a:avLst/>
                <a:gdLst>
                  <a:gd name="T0" fmla="*/ 35 w 84"/>
                  <a:gd name="T1" fmla="*/ 82 h 82"/>
                  <a:gd name="T2" fmla="*/ 39 w 84"/>
                  <a:gd name="T3" fmla="*/ 0 h 82"/>
                  <a:gd name="T4" fmla="*/ 35 w 84"/>
                  <a:gd name="T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82">
                    <a:moveTo>
                      <a:pt x="35" y="82"/>
                    </a:moveTo>
                    <a:cubicBezTo>
                      <a:pt x="35" y="82"/>
                      <a:pt x="0" y="61"/>
                      <a:pt x="39" y="0"/>
                    </a:cubicBezTo>
                    <a:cubicBezTo>
                      <a:pt x="39" y="0"/>
                      <a:pt x="84" y="48"/>
                      <a:pt x="35" y="8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1" name="Freeform 53">
                <a:extLst>
                  <a:ext uri="{FF2B5EF4-FFF2-40B4-BE49-F238E27FC236}">
                    <a16:creationId xmlns:a16="http://schemas.microsoft.com/office/drawing/2014/main" id="{466235D2-8D73-4CEA-BDD7-6A8DBFB27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801" y="2891092"/>
                <a:ext cx="253334" cy="266768"/>
              </a:xfrm>
              <a:custGeom>
                <a:avLst/>
                <a:gdLst>
                  <a:gd name="T0" fmla="*/ 81 w 81"/>
                  <a:gd name="T1" fmla="*/ 51 h 85"/>
                  <a:gd name="T2" fmla="*/ 0 w 81"/>
                  <a:gd name="T3" fmla="*/ 43 h 85"/>
                  <a:gd name="T4" fmla="*/ 81 w 81"/>
                  <a:gd name="T5" fmla="*/ 5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85">
                    <a:moveTo>
                      <a:pt x="81" y="51"/>
                    </a:moveTo>
                    <a:cubicBezTo>
                      <a:pt x="81" y="51"/>
                      <a:pt x="59" y="85"/>
                      <a:pt x="0" y="43"/>
                    </a:cubicBezTo>
                    <a:cubicBezTo>
                      <a:pt x="0" y="43"/>
                      <a:pt x="49" y="0"/>
                      <a:pt x="81" y="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2" name="Freeform 54">
                <a:extLst>
                  <a:ext uri="{FF2B5EF4-FFF2-40B4-BE49-F238E27FC236}">
                    <a16:creationId xmlns:a16="http://schemas.microsoft.com/office/drawing/2014/main" id="{31A0433C-C814-4FDA-93CB-5CB921289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5862" y="2891092"/>
                <a:ext cx="266768" cy="251414"/>
              </a:xfrm>
              <a:custGeom>
                <a:avLst/>
                <a:gdLst>
                  <a:gd name="T0" fmla="*/ 31 w 85"/>
                  <a:gd name="T1" fmla="*/ 80 h 80"/>
                  <a:gd name="T2" fmla="*/ 48 w 85"/>
                  <a:gd name="T3" fmla="*/ 0 h 80"/>
                  <a:gd name="T4" fmla="*/ 31 w 85"/>
                  <a:gd name="T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80">
                    <a:moveTo>
                      <a:pt x="31" y="80"/>
                    </a:moveTo>
                    <a:cubicBezTo>
                      <a:pt x="31" y="80"/>
                      <a:pt x="0" y="53"/>
                      <a:pt x="48" y="0"/>
                    </a:cubicBezTo>
                    <a:cubicBezTo>
                      <a:pt x="48" y="0"/>
                      <a:pt x="85" y="54"/>
                      <a:pt x="31" y="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3" name="Freeform 55">
                <a:extLst>
                  <a:ext uri="{FF2B5EF4-FFF2-40B4-BE49-F238E27FC236}">
                    <a16:creationId xmlns:a16="http://schemas.microsoft.com/office/drawing/2014/main" id="{35D31E46-397E-4D3F-8DF5-6039A36EB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529" y="3123314"/>
                <a:ext cx="257172" cy="262930"/>
              </a:xfrm>
              <a:custGeom>
                <a:avLst/>
                <a:gdLst>
                  <a:gd name="T0" fmla="*/ 82 w 82"/>
                  <a:gd name="T1" fmla="*/ 50 h 84"/>
                  <a:gd name="T2" fmla="*/ 0 w 82"/>
                  <a:gd name="T3" fmla="*/ 44 h 84"/>
                  <a:gd name="T4" fmla="*/ 82 w 82"/>
                  <a:gd name="T5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84">
                    <a:moveTo>
                      <a:pt x="82" y="50"/>
                    </a:moveTo>
                    <a:cubicBezTo>
                      <a:pt x="82" y="50"/>
                      <a:pt x="60" y="84"/>
                      <a:pt x="0" y="44"/>
                    </a:cubicBezTo>
                    <a:cubicBezTo>
                      <a:pt x="0" y="44"/>
                      <a:pt x="49" y="0"/>
                      <a:pt x="82" y="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954FE0-7B58-48F6-89B2-0F21B75B496C}"/>
                </a:ext>
              </a:extLst>
            </p:cNvPr>
            <p:cNvGrpSpPr/>
            <p:nvPr/>
          </p:nvGrpSpPr>
          <p:grpSpPr>
            <a:xfrm>
              <a:off x="8336514" y="1039698"/>
              <a:ext cx="734092" cy="1051910"/>
              <a:chOff x="8585460" y="774220"/>
              <a:chExt cx="815657" cy="1168789"/>
            </a:xfrm>
          </p:grpSpPr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id="{246EF5C6-5289-4A4B-83C9-72A38D988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2733" y="837553"/>
                <a:ext cx="669799" cy="1105456"/>
              </a:xfrm>
              <a:custGeom>
                <a:avLst/>
                <a:gdLst>
                  <a:gd name="T0" fmla="*/ 0 w 213"/>
                  <a:gd name="T1" fmla="*/ 328 h 352"/>
                  <a:gd name="T2" fmla="*/ 89 w 213"/>
                  <a:gd name="T3" fmla="*/ 127 h 352"/>
                  <a:gd name="T4" fmla="*/ 205 w 213"/>
                  <a:gd name="T5" fmla="*/ 1 h 352"/>
                  <a:gd name="T6" fmla="*/ 212 w 213"/>
                  <a:gd name="T7" fmla="*/ 4 h 352"/>
                  <a:gd name="T8" fmla="*/ 209 w 213"/>
                  <a:gd name="T9" fmla="*/ 11 h 352"/>
                  <a:gd name="T10" fmla="*/ 1 w 213"/>
                  <a:gd name="T11" fmla="*/ 352 h 352"/>
                  <a:gd name="T12" fmla="*/ 0 w 213"/>
                  <a:gd name="T13" fmla="*/ 328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352">
                    <a:moveTo>
                      <a:pt x="0" y="328"/>
                    </a:moveTo>
                    <a:cubicBezTo>
                      <a:pt x="29" y="246"/>
                      <a:pt x="59" y="179"/>
                      <a:pt x="89" y="127"/>
                    </a:cubicBezTo>
                    <a:cubicBezTo>
                      <a:pt x="128" y="59"/>
                      <a:pt x="167" y="16"/>
                      <a:pt x="205" y="1"/>
                    </a:cubicBezTo>
                    <a:cubicBezTo>
                      <a:pt x="208" y="0"/>
                      <a:pt x="211" y="2"/>
                      <a:pt x="212" y="4"/>
                    </a:cubicBezTo>
                    <a:cubicBezTo>
                      <a:pt x="213" y="7"/>
                      <a:pt x="212" y="10"/>
                      <a:pt x="209" y="11"/>
                    </a:cubicBezTo>
                    <a:cubicBezTo>
                      <a:pt x="142" y="37"/>
                      <a:pt x="70" y="155"/>
                      <a:pt x="1" y="352"/>
                    </a:cubicBezTo>
                    <a:lnTo>
                      <a:pt x="0" y="3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6" name="Freeform 57">
                <a:extLst>
                  <a:ext uri="{FF2B5EF4-FFF2-40B4-BE49-F238E27FC236}">
                    <a16:creationId xmlns:a16="http://schemas.microsoft.com/office/drawing/2014/main" id="{C97189F7-C36E-4E03-A0CA-7A820E157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8693" y="797250"/>
                <a:ext cx="257172" cy="257172"/>
              </a:xfrm>
              <a:custGeom>
                <a:avLst/>
                <a:gdLst>
                  <a:gd name="T0" fmla="*/ 38 w 82"/>
                  <a:gd name="T1" fmla="*/ 82 h 82"/>
                  <a:gd name="T2" fmla="*/ 32 w 82"/>
                  <a:gd name="T3" fmla="*/ 0 h 82"/>
                  <a:gd name="T4" fmla="*/ 38 w 82"/>
                  <a:gd name="T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82">
                    <a:moveTo>
                      <a:pt x="38" y="82"/>
                    </a:moveTo>
                    <a:cubicBezTo>
                      <a:pt x="38" y="82"/>
                      <a:pt x="0" y="65"/>
                      <a:pt x="32" y="0"/>
                    </a:cubicBezTo>
                    <a:cubicBezTo>
                      <a:pt x="32" y="0"/>
                      <a:pt x="82" y="42"/>
                      <a:pt x="38" y="8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7" name="Freeform 58">
                <a:extLst>
                  <a:ext uri="{FF2B5EF4-FFF2-40B4-BE49-F238E27FC236}">
                    <a16:creationId xmlns:a16="http://schemas.microsoft.com/office/drawing/2014/main" id="{04F37E50-0DE6-4A77-AF78-377147656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2026" y="1035230"/>
                <a:ext cx="253334" cy="253334"/>
              </a:xfrm>
              <a:custGeom>
                <a:avLst/>
                <a:gdLst>
                  <a:gd name="T0" fmla="*/ 0 w 81"/>
                  <a:gd name="T1" fmla="*/ 39 h 81"/>
                  <a:gd name="T2" fmla="*/ 81 w 81"/>
                  <a:gd name="T3" fmla="*/ 28 h 81"/>
                  <a:gd name="T4" fmla="*/ 0 w 81"/>
                  <a:gd name="T5" fmla="*/ 3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81">
                    <a:moveTo>
                      <a:pt x="0" y="39"/>
                    </a:moveTo>
                    <a:cubicBezTo>
                      <a:pt x="0" y="39"/>
                      <a:pt x="14" y="0"/>
                      <a:pt x="81" y="28"/>
                    </a:cubicBezTo>
                    <a:cubicBezTo>
                      <a:pt x="81" y="28"/>
                      <a:pt x="42" y="81"/>
                      <a:pt x="0" y="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8" name="Freeform 59">
                <a:extLst>
                  <a:ext uri="{FF2B5EF4-FFF2-40B4-BE49-F238E27FC236}">
                    <a16:creationId xmlns:a16="http://schemas.microsoft.com/office/drawing/2014/main" id="{3F92BD7B-C01A-42FE-A7FE-0BE4B6A7F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8895" y="774220"/>
                <a:ext cx="232222" cy="211111"/>
              </a:xfrm>
              <a:custGeom>
                <a:avLst/>
                <a:gdLst>
                  <a:gd name="T0" fmla="*/ 0 w 74"/>
                  <a:gd name="T1" fmla="*/ 41 h 67"/>
                  <a:gd name="T2" fmla="*/ 74 w 74"/>
                  <a:gd name="T3" fmla="*/ 4 h 67"/>
                  <a:gd name="T4" fmla="*/ 0 w 74"/>
                  <a:gd name="T5" fmla="*/ 4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67">
                    <a:moveTo>
                      <a:pt x="0" y="41"/>
                    </a:moveTo>
                    <a:cubicBezTo>
                      <a:pt x="0" y="41"/>
                      <a:pt x="1" y="0"/>
                      <a:pt x="74" y="4"/>
                    </a:cubicBezTo>
                    <a:cubicBezTo>
                      <a:pt x="74" y="4"/>
                      <a:pt x="54" y="67"/>
                      <a:pt x="0" y="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9" name="Freeform 60">
                <a:extLst>
                  <a:ext uri="{FF2B5EF4-FFF2-40B4-BE49-F238E27FC236}">
                    <a16:creationId xmlns:a16="http://schemas.microsoft.com/office/drawing/2014/main" id="{E938C4AF-6BEC-4029-9C05-6E9BC456F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612" y="1123513"/>
                <a:ext cx="218788" cy="234142"/>
              </a:xfrm>
              <a:custGeom>
                <a:avLst/>
                <a:gdLst>
                  <a:gd name="T0" fmla="*/ 41 w 70"/>
                  <a:gd name="T1" fmla="*/ 75 h 75"/>
                  <a:gd name="T2" fmla="*/ 8 w 70"/>
                  <a:gd name="T3" fmla="*/ 0 h 75"/>
                  <a:gd name="T4" fmla="*/ 41 w 70"/>
                  <a:gd name="T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75">
                    <a:moveTo>
                      <a:pt x="41" y="75"/>
                    </a:moveTo>
                    <a:cubicBezTo>
                      <a:pt x="41" y="75"/>
                      <a:pt x="0" y="73"/>
                      <a:pt x="8" y="0"/>
                    </a:cubicBezTo>
                    <a:cubicBezTo>
                      <a:pt x="8" y="0"/>
                      <a:pt x="70" y="23"/>
                      <a:pt x="41" y="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0" name="Freeform 61">
                <a:extLst>
                  <a:ext uri="{FF2B5EF4-FFF2-40B4-BE49-F238E27FC236}">
                    <a16:creationId xmlns:a16="http://schemas.microsoft.com/office/drawing/2014/main" id="{BFD9E906-2510-43BD-84B3-26B61C55C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8895" y="1346140"/>
                <a:ext cx="243738" cy="236061"/>
              </a:xfrm>
              <a:custGeom>
                <a:avLst/>
                <a:gdLst>
                  <a:gd name="T0" fmla="*/ 0 w 78"/>
                  <a:gd name="T1" fmla="*/ 41 h 75"/>
                  <a:gd name="T2" fmla="*/ 78 w 78"/>
                  <a:gd name="T3" fmla="*/ 16 h 75"/>
                  <a:gd name="T4" fmla="*/ 0 w 78"/>
                  <a:gd name="T5" fmla="*/ 4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75">
                    <a:moveTo>
                      <a:pt x="0" y="41"/>
                    </a:moveTo>
                    <a:cubicBezTo>
                      <a:pt x="0" y="41"/>
                      <a:pt x="7" y="0"/>
                      <a:pt x="78" y="16"/>
                    </a:cubicBezTo>
                    <a:cubicBezTo>
                      <a:pt x="78" y="16"/>
                      <a:pt x="49" y="75"/>
                      <a:pt x="0" y="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1" name="Freeform 62">
                <a:extLst>
                  <a:ext uri="{FF2B5EF4-FFF2-40B4-BE49-F238E27FC236}">
                    <a16:creationId xmlns:a16="http://schemas.microsoft.com/office/drawing/2014/main" id="{A587659F-940E-4883-B35F-1B0366648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5460" y="1390281"/>
                <a:ext cx="214950" cy="232223"/>
              </a:xfrm>
              <a:custGeom>
                <a:avLst/>
                <a:gdLst>
                  <a:gd name="T0" fmla="*/ 41 w 69"/>
                  <a:gd name="T1" fmla="*/ 74 h 74"/>
                  <a:gd name="T2" fmla="*/ 7 w 69"/>
                  <a:gd name="T3" fmla="*/ 0 h 74"/>
                  <a:gd name="T4" fmla="*/ 41 w 69"/>
                  <a:gd name="T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" h="74">
                    <a:moveTo>
                      <a:pt x="41" y="74"/>
                    </a:moveTo>
                    <a:cubicBezTo>
                      <a:pt x="41" y="74"/>
                      <a:pt x="0" y="72"/>
                      <a:pt x="7" y="0"/>
                    </a:cubicBezTo>
                    <a:cubicBezTo>
                      <a:pt x="7" y="0"/>
                      <a:pt x="69" y="21"/>
                      <a:pt x="41" y="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CC05F5D-027D-4159-8863-1B2745D9F3EB}"/>
                </a:ext>
              </a:extLst>
            </p:cNvPr>
            <p:cNvGrpSpPr/>
            <p:nvPr/>
          </p:nvGrpSpPr>
          <p:grpSpPr>
            <a:xfrm>
              <a:off x="7039331" y="1754792"/>
              <a:ext cx="2134912" cy="3668732"/>
              <a:chOff x="7144145" y="1568767"/>
              <a:chExt cx="2372124" cy="4076369"/>
            </a:xfrm>
          </p:grpSpPr>
          <p:sp>
            <p:nvSpPr>
              <p:cNvPr id="63" name="Freeform 63">
                <a:extLst>
                  <a:ext uri="{FF2B5EF4-FFF2-40B4-BE49-F238E27FC236}">
                    <a16:creationId xmlns:a16="http://schemas.microsoft.com/office/drawing/2014/main" id="{339CCB19-EC31-44D3-AC8A-78DDED734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8994" y="1568767"/>
                <a:ext cx="2237780" cy="4076369"/>
              </a:xfrm>
              <a:custGeom>
                <a:avLst/>
                <a:gdLst>
                  <a:gd name="T0" fmla="*/ 713 w 713"/>
                  <a:gd name="T1" fmla="*/ 66 h 1298"/>
                  <a:gd name="T2" fmla="*/ 713 w 713"/>
                  <a:gd name="T3" fmla="*/ 1232 h 1298"/>
                  <a:gd name="T4" fmla="*/ 646 w 713"/>
                  <a:gd name="T5" fmla="*/ 1298 h 1298"/>
                  <a:gd name="T6" fmla="*/ 66 w 713"/>
                  <a:gd name="T7" fmla="*/ 1298 h 1298"/>
                  <a:gd name="T8" fmla="*/ 19 w 713"/>
                  <a:gd name="T9" fmla="*/ 1279 h 1298"/>
                  <a:gd name="T10" fmla="*/ 0 w 713"/>
                  <a:gd name="T11" fmla="*/ 1232 h 1298"/>
                  <a:gd name="T12" fmla="*/ 0 w 713"/>
                  <a:gd name="T13" fmla="*/ 66 h 1298"/>
                  <a:gd name="T14" fmla="*/ 66 w 713"/>
                  <a:gd name="T15" fmla="*/ 0 h 1298"/>
                  <a:gd name="T16" fmla="*/ 646 w 713"/>
                  <a:gd name="T17" fmla="*/ 0 h 1298"/>
                  <a:gd name="T18" fmla="*/ 676 w 713"/>
                  <a:gd name="T19" fmla="*/ 7 h 1298"/>
                  <a:gd name="T20" fmla="*/ 713 w 713"/>
                  <a:gd name="T21" fmla="*/ 66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3" h="1298">
                    <a:moveTo>
                      <a:pt x="713" y="66"/>
                    </a:moveTo>
                    <a:cubicBezTo>
                      <a:pt x="713" y="1232"/>
                      <a:pt x="713" y="1232"/>
                      <a:pt x="713" y="1232"/>
                    </a:cubicBezTo>
                    <a:cubicBezTo>
                      <a:pt x="713" y="1268"/>
                      <a:pt x="683" y="1298"/>
                      <a:pt x="646" y="1298"/>
                    </a:cubicBezTo>
                    <a:cubicBezTo>
                      <a:pt x="66" y="1298"/>
                      <a:pt x="66" y="1298"/>
                      <a:pt x="66" y="1298"/>
                    </a:cubicBezTo>
                    <a:cubicBezTo>
                      <a:pt x="48" y="1298"/>
                      <a:pt x="31" y="1291"/>
                      <a:pt x="19" y="1279"/>
                    </a:cubicBezTo>
                    <a:cubicBezTo>
                      <a:pt x="7" y="1267"/>
                      <a:pt x="0" y="1250"/>
                      <a:pt x="0" y="1232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30"/>
                      <a:pt x="29" y="0"/>
                      <a:pt x="66" y="0"/>
                    </a:cubicBezTo>
                    <a:cubicBezTo>
                      <a:pt x="646" y="0"/>
                      <a:pt x="646" y="0"/>
                      <a:pt x="646" y="0"/>
                    </a:cubicBezTo>
                    <a:cubicBezTo>
                      <a:pt x="657" y="0"/>
                      <a:pt x="667" y="3"/>
                      <a:pt x="676" y="7"/>
                    </a:cubicBezTo>
                    <a:cubicBezTo>
                      <a:pt x="698" y="18"/>
                      <a:pt x="713" y="41"/>
                      <a:pt x="713" y="66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4" name="Freeform 64">
                <a:extLst>
                  <a:ext uri="{FF2B5EF4-FFF2-40B4-BE49-F238E27FC236}">
                    <a16:creationId xmlns:a16="http://schemas.microsoft.com/office/drawing/2014/main" id="{6F9381CA-BCB2-4B9B-AA04-7EDA123CA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489" y="1589878"/>
                <a:ext cx="2178285" cy="4055258"/>
              </a:xfrm>
              <a:custGeom>
                <a:avLst/>
                <a:gdLst>
                  <a:gd name="T0" fmla="*/ 694 w 694"/>
                  <a:gd name="T1" fmla="*/ 59 h 1291"/>
                  <a:gd name="T2" fmla="*/ 694 w 694"/>
                  <a:gd name="T3" fmla="*/ 1225 h 1291"/>
                  <a:gd name="T4" fmla="*/ 627 w 694"/>
                  <a:gd name="T5" fmla="*/ 1291 h 1291"/>
                  <a:gd name="T6" fmla="*/ 47 w 694"/>
                  <a:gd name="T7" fmla="*/ 1291 h 1291"/>
                  <a:gd name="T8" fmla="*/ 0 w 694"/>
                  <a:gd name="T9" fmla="*/ 1272 h 1291"/>
                  <a:gd name="T10" fmla="*/ 657 w 694"/>
                  <a:gd name="T11" fmla="*/ 0 h 1291"/>
                  <a:gd name="T12" fmla="*/ 694 w 694"/>
                  <a:gd name="T13" fmla="*/ 59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4" h="1291">
                    <a:moveTo>
                      <a:pt x="694" y="59"/>
                    </a:moveTo>
                    <a:cubicBezTo>
                      <a:pt x="694" y="1225"/>
                      <a:pt x="694" y="1225"/>
                      <a:pt x="694" y="1225"/>
                    </a:cubicBezTo>
                    <a:cubicBezTo>
                      <a:pt x="694" y="1261"/>
                      <a:pt x="664" y="1291"/>
                      <a:pt x="627" y="1291"/>
                    </a:cubicBezTo>
                    <a:cubicBezTo>
                      <a:pt x="47" y="1291"/>
                      <a:pt x="47" y="1291"/>
                      <a:pt x="47" y="1291"/>
                    </a:cubicBezTo>
                    <a:cubicBezTo>
                      <a:pt x="29" y="1291"/>
                      <a:pt x="12" y="1284"/>
                      <a:pt x="0" y="1272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79" y="11"/>
                      <a:pt x="694" y="34"/>
                      <a:pt x="694" y="59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5" name="Freeform 65">
                <a:extLst>
                  <a:ext uri="{FF2B5EF4-FFF2-40B4-BE49-F238E27FC236}">
                    <a16:creationId xmlns:a16="http://schemas.microsoft.com/office/drawing/2014/main" id="{34DBD92B-5B08-4F5F-8FE1-1A0A99519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4145" y="2228969"/>
                <a:ext cx="74849" cy="483637"/>
              </a:xfrm>
              <a:custGeom>
                <a:avLst/>
                <a:gdLst>
                  <a:gd name="T0" fmla="*/ 24 w 24"/>
                  <a:gd name="T1" fmla="*/ 154 h 154"/>
                  <a:gd name="T2" fmla="*/ 14 w 24"/>
                  <a:gd name="T3" fmla="*/ 154 h 154"/>
                  <a:gd name="T4" fmla="*/ 0 w 24"/>
                  <a:gd name="T5" fmla="*/ 139 h 154"/>
                  <a:gd name="T6" fmla="*/ 0 w 24"/>
                  <a:gd name="T7" fmla="*/ 14 h 154"/>
                  <a:gd name="T8" fmla="*/ 14 w 24"/>
                  <a:gd name="T9" fmla="*/ 0 h 154"/>
                  <a:gd name="T10" fmla="*/ 24 w 24"/>
                  <a:gd name="T11" fmla="*/ 0 h 154"/>
                  <a:gd name="T12" fmla="*/ 24 w 24"/>
                  <a:gd name="T13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54">
                    <a:moveTo>
                      <a:pt x="24" y="154"/>
                    </a:moveTo>
                    <a:cubicBezTo>
                      <a:pt x="14" y="154"/>
                      <a:pt x="14" y="154"/>
                      <a:pt x="14" y="154"/>
                    </a:cubicBezTo>
                    <a:cubicBezTo>
                      <a:pt x="6" y="154"/>
                      <a:pt x="0" y="147"/>
                      <a:pt x="0" y="13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4" y="154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6" name="Freeform 66">
                <a:extLst>
                  <a:ext uri="{FF2B5EF4-FFF2-40B4-BE49-F238E27FC236}">
                    <a16:creationId xmlns:a16="http://schemas.microsoft.com/office/drawing/2014/main" id="{03F22AD3-86DE-4D9A-8677-BF4049C63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6774" y="2190586"/>
                <a:ext cx="59495" cy="395354"/>
              </a:xfrm>
              <a:custGeom>
                <a:avLst/>
                <a:gdLst>
                  <a:gd name="T0" fmla="*/ 0 w 19"/>
                  <a:gd name="T1" fmla="*/ 126 h 126"/>
                  <a:gd name="T2" fmla="*/ 7 w 19"/>
                  <a:gd name="T3" fmla="*/ 126 h 126"/>
                  <a:gd name="T4" fmla="*/ 19 w 19"/>
                  <a:gd name="T5" fmla="*/ 114 h 126"/>
                  <a:gd name="T6" fmla="*/ 19 w 19"/>
                  <a:gd name="T7" fmla="*/ 12 h 126"/>
                  <a:gd name="T8" fmla="*/ 7 w 19"/>
                  <a:gd name="T9" fmla="*/ 0 h 126"/>
                  <a:gd name="T10" fmla="*/ 0 w 19"/>
                  <a:gd name="T11" fmla="*/ 0 h 126"/>
                  <a:gd name="T12" fmla="*/ 0 w 19"/>
                  <a:gd name="T1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26">
                    <a:moveTo>
                      <a:pt x="0" y="126"/>
                    </a:moveTo>
                    <a:cubicBezTo>
                      <a:pt x="7" y="126"/>
                      <a:pt x="7" y="126"/>
                      <a:pt x="7" y="126"/>
                    </a:cubicBezTo>
                    <a:cubicBezTo>
                      <a:pt x="14" y="126"/>
                      <a:pt x="19" y="120"/>
                      <a:pt x="19" y="114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5"/>
                      <a:pt x="14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7" name="Freeform 67">
                <a:extLst>
                  <a:ext uri="{FF2B5EF4-FFF2-40B4-BE49-F238E27FC236}">
                    <a16:creationId xmlns:a16="http://schemas.microsoft.com/office/drawing/2014/main" id="{B01A7E77-4A58-423B-AC93-7C053C4CE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4145" y="2777859"/>
                <a:ext cx="74849" cy="483637"/>
              </a:xfrm>
              <a:custGeom>
                <a:avLst/>
                <a:gdLst>
                  <a:gd name="T0" fmla="*/ 24 w 24"/>
                  <a:gd name="T1" fmla="*/ 154 h 154"/>
                  <a:gd name="T2" fmla="*/ 14 w 24"/>
                  <a:gd name="T3" fmla="*/ 154 h 154"/>
                  <a:gd name="T4" fmla="*/ 0 w 24"/>
                  <a:gd name="T5" fmla="*/ 139 h 154"/>
                  <a:gd name="T6" fmla="*/ 0 w 24"/>
                  <a:gd name="T7" fmla="*/ 14 h 154"/>
                  <a:gd name="T8" fmla="*/ 14 w 24"/>
                  <a:gd name="T9" fmla="*/ 0 h 154"/>
                  <a:gd name="T10" fmla="*/ 24 w 24"/>
                  <a:gd name="T11" fmla="*/ 0 h 154"/>
                  <a:gd name="T12" fmla="*/ 24 w 24"/>
                  <a:gd name="T13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54">
                    <a:moveTo>
                      <a:pt x="24" y="154"/>
                    </a:moveTo>
                    <a:cubicBezTo>
                      <a:pt x="14" y="154"/>
                      <a:pt x="14" y="154"/>
                      <a:pt x="14" y="154"/>
                    </a:cubicBezTo>
                    <a:cubicBezTo>
                      <a:pt x="6" y="154"/>
                      <a:pt x="0" y="147"/>
                      <a:pt x="0" y="13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4" y="154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8" name="Freeform 68">
                <a:extLst>
                  <a:ext uri="{FF2B5EF4-FFF2-40B4-BE49-F238E27FC236}">
                    <a16:creationId xmlns:a16="http://schemas.microsoft.com/office/drawing/2014/main" id="{0EBDD6FA-69C8-4089-9725-715E77791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630" y="1672403"/>
                <a:ext cx="2030507" cy="3869096"/>
              </a:xfrm>
              <a:custGeom>
                <a:avLst/>
                <a:gdLst>
                  <a:gd name="T0" fmla="*/ 647 w 647"/>
                  <a:gd name="T1" fmla="*/ 30 h 1232"/>
                  <a:gd name="T2" fmla="*/ 647 w 647"/>
                  <a:gd name="T3" fmla="*/ 1202 h 1232"/>
                  <a:gd name="T4" fmla="*/ 616 w 647"/>
                  <a:gd name="T5" fmla="*/ 1232 h 1232"/>
                  <a:gd name="T6" fmla="*/ 30 w 647"/>
                  <a:gd name="T7" fmla="*/ 1232 h 1232"/>
                  <a:gd name="T8" fmla="*/ 2 w 647"/>
                  <a:gd name="T9" fmla="*/ 1214 h 1232"/>
                  <a:gd name="T10" fmla="*/ 0 w 647"/>
                  <a:gd name="T11" fmla="*/ 1202 h 1232"/>
                  <a:gd name="T12" fmla="*/ 0 w 647"/>
                  <a:gd name="T13" fmla="*/ 30 h 1232"/>
                  <a:gd name="T14" fmla="*/ 30 w 647"/>
                  <a:gd name="T15" fmla="*/ 0 h 1232"/>
                  <a:gd name="T16" fmla="*/ 616 w 647"/>
                  <a:gd name="T17" fmla="*/ 0 h 1232"/>
                  <a:gd name="T18" fmla="*/ 629 w 647"/>
                  <a:gd name="T19" fmla="*/ 3 h 1232"/>
                  <a:gd name="T20" fmla="*/ 647 w 647"/>
                  <a:gd name="T21" fmla="*/ 30 h 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1232">
                    <a:moveTo>
                      <a:pt x="647" y="30"/>
                    </a:moveTo>
                    <a:cubicBezTo>
                      <a:pt x="647" y="1202"/>
                      <a:pt x="647" y="1202"/>
                      <a:pt x="647" y="1202"/>
                    </a:cubicBezTo>
                    <a:cubicBezTo>
                      <a:pt x="647" y="1219"/>
                      <a:pt x="633" y="1232"/>
                      <a:pt x="616" y="1232"/>
                    </a:cubicBezTo>
                    <a:cubicBezTo>
                      <a:pt x="30" y="1232"/>
                      <a:pt x="30" y="1232"/>
                      <a:pt x="30" y="1232"/>
                    </a:cubicBezTo>
                    <a:cubicBezTo>
                      <a:pt x="18" y="1232"/>
                      <a:pt x="7" y="1225"/>
                      <a:pt x="2" y="1214"/>
                    </a:cubicBezTo>
                    <a:cubicBezTo>
                      <a:pt x="1" y="1210"/>
                      <a:pt x="0" y="1206"/>
                      <a:pt x="0" y="120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616" y="0"/>
                      <a:pt x="616" y="0"/>
                      <a:pt x="616" y="0"/>
                    </a:cubicBezTo>
                    <a:cubicBezTo>
                      <a:pt x="621" y="0"/>
                      <a:pt x="625" y="1"/>
                      <a:pt x="629" y="3"/>
                    </a:cubicBezTo>
                    <a:cubicBezTo>
                      <a:pt x="639" y="7"/>
                      <a:pt x="647" y="18"/>
                      <a:pt x="647" y="3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9EA5C7A8-08B0-4041-8E14-299124C9E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7783" y="4411094"/>
                <a:ext cx="1195658" cy="74849"/>
              </a:xfrm>
              <a:custGeom>
                <a:avLst/>
                <a:gdLst>
                  <a:gd name="T0" fmla="*/ 369 w 381"/>
                  <a:gd name="T1" fmla="*/ 24 h 24"/>
                  <a:gd name="T2" fmla="*/ 12 w 381"/>
                  <a:gd name="T3" fmla="*/ 24 h 24"/>
                  <a:gd name="T4" fmla="*/ 0 w 381"/>
                  <a:gd name="T5" fmla="*/ 12 h 24"/>
                  <a:gd name="T6" fmla="*/ 12 w 381"/>
                  <a:gd name="T7" fmla="*/ 0 h 24"/>
                  <a:gd name="T8" fmla="*/ 369 w 381"/>
                  <a:gd name="T9" fmla="*/ 0 h 24"/>
                  <a:gd name="T10" fmla="*/ 381 w 381"/>
                  <a:gd name="T11" fmla="*/ 12 h 24"/>
                  <a:gd name="T12" fmla="*/ 369 w 381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1" h="24">
                    <a:moveTo>
                      <a:pt x="369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375" y="0"/>
                      <a:pt x="381" y="6"/>
                      <a:pt x="381" y="12"/>
                    </a:cubicBezTo>
                    <a:cubicBezTo>
                      <a:pt x="381" y="19"/>
                      <a:pt x="375" y="24"/>
                      <a:pt x="369" y="2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BD6BAA5D-C88F-43F8-9361-B5ACDAC52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7783" y="4570387"/>
                <a:ext cx="1195658" cy="74849"/>
              </a:xfrm>
              <a:custGeom>
                <a:avLst/>
                <a:gdLst>
                  <a:gd name="T0" fmla="*/ 369 w 381"/>
                  <a:gd name="T1" fmla="*/ 24 h 24"/>
                  <a:gd name="T2" fmla="*/ 12 w 381"/>
                  <a:gd name="T3" fmla="*/ 24 h 24"/>
                  <a:gd name="T4" fmla="*/ 0 w 381"/>
                  <a:gd name="T5" fmla="*/ 12 h 24"/>
                  <a:gd name="T6" fmla="*/ 12 w 381"/>
                  <a:gd name="T7" fmla="*/ 0 h 24"/>
                  <a:gd name="T8" fmla="*/ 369 w 381"/>
                  <a:gd name="T9" fmla="*/ 0 h 24"/>
                  <a:gd name="T10" fmla="*/ 381 w 381"/>
                  <a:gd name="T11" fmla="*/ 12 h 24"/>
                  <a:gd name="T12" fmla="*/ 369 w 381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1" h="24">
                    <a:moveTo>
                      <a:pt x="369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375" y="0"/>
                      <a:pt x="381" y="5"/>
                      <a:pt x="381" y="12"/>
                    </a:cubicBezTo>
                    <a:cubicBezTo>
                      <a:pt x="381" y="18"/>
                      <a:pt x="375" y="24"/>
                      <a:pt x="369" y="2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1" name="Freeform 71">
                <a:extLst>
                  <a:ext uri="{FF2B5EF4-FFF2-40B4-BE49-F238E27FC236}">
                    <a16:creationId xmlns:a16="http://schemas.microsoft.com/office/drawing/2014/main" id="{AF1FFB2F-9B82-4DA5-A49E-ACC2CB692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7783" y="4731599"/>
                <a:ext cx="1195658" cy="74849"/>
              </a:xfrm>
              <a:custGeom>
                <a:avLst/>
                <a:gdLst>
                  <a:gd name="T0" fmla="*/ 369 w 381"/>
                  <a:gd name="T1" fmla="*/ 24 h 24"/>
                  <a:gd name="T2" fmla="*/ 12 w 381"/>
                  <a:gd name="T3" fmla="*/ 24 h 24"/>
                  <a:gd name="T4" fmla="*/ 0 w 381"/>
                  <a:gd name="T5" fmla="*/ 12 h 24"/>
                  <a:gd name="T6" fmla="*/ 12 w 381"/>
                  <a:gd name="T7" fmla="*/ 0 h 24"/>
                  <a:gd name="T8" fmla="*/ 369 w 381"/>
                  <a:gd name="T9" fmla="*/ 0 h 24"/>
                  <a:gd name="T10" fmla="*/ 381 w 381"/>
                  <a:gd name="T11" fmla="*/ 12 h 24"/>
                  <a:gd name="T12" fmla="*/ 369 w 381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1" h="24">
                    <a:moveTo>
                      <a:pt x="369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375" y="0"/>
                      <a:pt x="381" y="5"/>
                      <a:pt x="381" y="12"/>
                    </a:cubicBezTo>
                    <a:cubicBezTo>
                      <a:pt x="381" y="18"/>
                      <a:pt x="375" y="24"/>
                      <a:pt x="369" y="2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2" name="Rectangle 72">
                <a:extLst>
                  <a:ext uri="{FF2B5EF4-FFF2-40B4-BE49-F238E27FC236}">
                    <a16:creationId xmlns:a16="http://schemas.microsoft.com/office/drawing/2014/main" id="{CBA6B7DF-152F-4567-8A2B-84CE83A13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4550" y="4411094"/>
                <a:ext cx="391516" cy="39151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3" name="Freeform 73">
                <a:extLst>
                  <a:ext uri="{FF2B5EF4-FFF2-40B4-BE49-F238E27FC236}">
                    <a16:creationId xmlns:a16="http://schemas.microsoft.com/office/drawing/2014/main" id="{E32A4006-D6F1-4C34-9C04-53AF8A3C6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4550" y="2150283"/>
                <a:ext cx="683233" cy="74849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4" name="Freeform 74">
                <a:extLst>
                  <a:ext uri="{FF2B5EF4-FFF2-40B4-BE49-F238E27FC236}">
                    <a16:creationId xmlns:a16="http://schemas.microsoft.com/office/drawing/2014/main" id="{101D003C-1012-4342-813C-855DF784F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4550" y="2309576"/>
                <a:ext cx="683233" cy="74849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EE24359A-2CEB-434B-B88D-D393B9E8A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4550" y="2470788"/>
                <a:ext cx="683233" cy="74849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8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7F579C05-C837-4D51-AE67-1417363A3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6369" y="2150283"/>
                <a:ext cx="683233" cy="74849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7" name="Freeform 77">
                <a:extLst>
                  <a:ext uri="{FF2B5EF4-FFF2-40B4-BE49-F238E27FC236}">
                    <a16:creationId xmlns:a16="http://schemas.microsoft.com/office/drawing/2014/main" id="{AAE58AEC-6401-4CB3-A494-3D84895C2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6369" y="2309576"/>
                <a:ext cx="683233" cy="74849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9"/>
                      <a:pt x="218" y="12"/>
                    </a:cubicBezTo>
                    <a:cubicBezTo>
                      <a:pt x="218" y="6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3D6F29DD-B0F1-44AD-A151-F04055DE4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6369" y="2470788"/>
                <a:ext cx="683233" cy="74849"/>
              </a:xfrm>
              <a:custGeom>
                <a:avLst/>
                <a:gdLst>
                  <a:gd name="T0" fmla="*/ 206 w 218"/>
                  <a:gd name="T1" fmla="*/ 0 h 24"/>
                  <a:gd name="T2" fmla="*/ 12 w 218"/>
                  <a:gd name="T3" fmla="*/ 0 h 24"/>
                  <a:gd name="T4" fmla="*/ 0 w 218"/>
                  <a:gd name="T5" fmla="*/ 12 h 24"/>
                  <a:gd name="T6" fmla="*/ 12 w 218"/>
                  <a:gd name="T7" fmla="*/ 24 h 24"/>
                  <a:gd name="T8" fmla="*/ 206 w 218"/>
                  <a:gd name="T9" fmla="*/ 24 h 24"/>
                  <a:gd name="T10" fmla="*/ 218 w 218"/>
                  <a:gd name="T11" fmla="*/ 12 h 24"/>
                  <a:gd name="T12" fmla="*/ 206 w 21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24">
                    <a:moveTo>
                      <a:pt x="2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213" y="24"/>
                      <a:pt x="218" y="18"/>
                      <a:pt x="218" y="12"/>
                    </a:cubicBezTo>
                    <a:cubicBezTo>
                      <a:pt x="218" y="5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9" name="Freeform 80">
                <a:extLst>
                  <a:ext uri="{FF2B5EF4-FFF2-40B4-BE49-F238E27FC236}">
                    <a16:creationId xmlns:a16="http://schemas.microsoft.com/office/drawing/2014/main" id="{12C8B57A-E44B-45AC-8720-3D73CEB21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944" y="1672403"/>
                <a:ext cx="1427880" cy="251414"/>
              </a:xfrm>
              <a:custGeom>
                <a:avLst/>
                <a:gdLst>
                  <a:gd name="T0" fmla="*/ 0 w 455"/>
                  <a:gd name="T1" fmla="*/ 9 h 80"/>
                  <a:gd name="T2" fmla="*/ 32 w 455"/>
                  <a:gd name="T3" fmla="*/ 58 h 80"/>
                  <a:gd name="T4" fmla="*/ 72 w 455"/>
                  <a:gd name="T5" fmla="*/ 80 h 80"/>
                  <a:gd name="T6" fmla="*/ 382 w 455"/>
                  <a:gd name="T7" fmla="*/ 80 h 80"/>
                  <a:gd name="T8" fmla="*/ 423 w 455"/>
                  <a:gd name="T9" fmla="*/ 58 h 80"/>
                  <a:gd name="T10" fmla="*/ 455 w 455"/>
                  <a:gd name="T11" fmla="*/ 9 h 80"/>
                  <a:gd name="T12" fmla="*/ 445 w 455"/>
                  <a:gd name="T13" fmla="*/ 0 h 80"/>
                  <a:gd name="T14" fmla="*/ 9 w 455"/>
                  <a:gd name="T15" fmla="*/ 0 h 80"/>
                  <a:gd name="T16" fmla="*/ 0 w 455"/>
                  <a:gd name="T1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5" h="80">
                    <a:moveTo>
                      <a:pt x="0" y="9"/>
                    </a:moveTo>
                    <a:cubicBezTo>
                      <a:pt x="32" y="58"/>
                      <a:pt x="32" y="58"/>
                      <a:pt x="32" y="58"/>
                    </a:cubicBezTo>
                    <a:cubicBezTo>
                      <a:pt x="41" y="72"/>
                      <a:pt x="56" y="80"/>
                      <a:pt x="72" y="80"/>
                    </a:cubicBezTo>
                    <a:cubicBezTo>
                      <a:pt x="382" y="80"/>
                      <a:pt x="382" y="80"/>
                      <a:pt x="382" y="80"/>
                    </a:cubicBezTo>
                    <a:cubicBezTo>
                      <a:pt x="398" y="80"/>
                      <a:pt x="414" y="72"/>
                      <a:pt x="423" y="58"/>
                    </a:cubicBezTo>
                    <a:cubicBezTo>
                      <a:pt x="455" y="9"/>
                      <a:pt x="455" y="9"/>
                      <a:pt x="455" y="9"/>
                    </a:cubicBezTo>
                    <a:cubicBezTo>
                      <a:pt x="455" y="4"/>
                      <a:pt x="451" y="0"/>
                      <a:pt x="4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0" name="Freeform 81">
                <a:extLst>
                  <a:ext uri="{FF2B5EF4-FFF2-40B4-BE49-F238E27FC236}">
                    <a16:creationId xmlns:a16="http://schemas.microsoft.com/office/drawing/2014/main" id="{34C53903-1BF9-4126-8854-79049D0C8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2429" y="1751090"/>
                <a:ext cx="894344" cy="63333"/>
              </a:xfrm>
              <a:custGeom>
                <a:avLst/>
                <a:gdLst>
                  <a:gd name="T0" fmla="*/ 275 w 285"/>
                  <a:gd name="T1" fmla="*/ 20 h 20"/>
                  <a:gd name="T2" fmla="*/ 10 w 285"/>
                  <a:gd name="T3" fmla="*/ 20 h 20"/>
                  <a:gd name="T4" fmla="*/ 0 w 285"/>
                  <a:gd name="T5" fmla="*/ 10 h 20"/>
                  <a:gd name="T6" fmla="*/ 10 w 285"/>
                  <a:gd name="T7" fmla="*/ 0 h 20"/>
                  <a:gd name="T8" fmla="*/ 275 w 285"/>
                  <a:gd name="T9" fmla="*/ 0 h 20"/>
                  <a:gd name="T10" fmla="*/ 285 w 285"/>
                  <a:gd name="T11" fmla="*/ 10 h 20"/>
                  <a:gd name="T12" fmla="*/ 275 w 285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0">
                    <a:moveTo>
                      <a:pt x="275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81" y="0"/>
                      <a:pt x="285" y="4"/>
                      <a:pt x="285" y="10"/>
                    </a:cubicBezTo>
                    <a:cubicBezTo>
                      <a:pt x="285" y="15"/>
                      <a:pt x="281" y="20"/>
                      <a:pt x="275" y="2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1" name="Oval 82">
                <a:extLst>
                  <a:ext uri="{FF2B5EF4-FFF2-40B4-BE49-F238E27FC236}">
                    <a16:creationId xmlns:a16="http://schemas.microsoft.com/office/drawing/2014/main" id="{4214EEF2-D390-4BFC-BED5-63745EEF0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8895" y="1741494"/>
                <a:ext cx="71010" cy="7484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2" name="Rectangle 83">
                <a:extLst>
                  <a:ext uri="{FF2B5EF4-FFF2-40B4-BE49-F238E27FC236}">
                    <a16:creationId xmlns:a16="http://schemas.microsoft.com/office/drawing/2014/main" id="{6F271D78-86BD-4EEF-81B1-C46BA1289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89" y="3297961"/>
                <a:ext cx="1750305" cy="7983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3" name="Rectangle 84">
                <a:extLst>
                  <a:ext uri="{FF2B5EF4-FFF2-40B4-BE49-F238E27FC236}">
                    <a16:creationId xmlns:a16="http://schemas.microsoft.com/office/drawing/2014/main" id="{6C5A69C7-2E63-4CD0-B15C-84671AB43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89" y="3297961"/>
                <a:ext cx="1750305" cy="798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4" name="Rectangle 85">
                <a:extLst>
                  <a:ext uri="{FF2B5EF4-FFF2-40B4-BE49-F238E27FC236}">
                    <a16:creationId xmlns:a16="http://schemas.microsoft.com/office/drawing/2014/main" id="{744A4003-3D65-4F93-9DD8-F7BD42EB6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89" y="3297961"/>
                <a:ext cx="1750305" cy="6333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5" name="Freeform 86">
                <a:extLst>
                  <a:ext uri="{FF2B5EF4-FFF2-40B4-BE49-F238E27FC236}">
                    <a16:creationId xmlns:a16="http://schemas.microsoft.com/office/drawing/2014/main" id="{768F8A7D-1EF5-4DBD-A94E-BA73C52B0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489" y="2927556"/>
                <a:ext cx="1750305" cy="324344"/>
              </a:xfrm>
              <a:custGeom>
                <a:avLst/>
                <a:gdLst>
                  <a:gd name="T0" fmla="*/ 912 w 912"/>
                  <a:gd name="T1" fmla="*/ 169 h 169"/>
                  <a:gd name="T2" fmla="*/ 0 w 912"/>
                  <a:gd name="T3" fmla="*/ 169 h 169"/>
                  <a:gd name="T4" fmla="*/ 70 w 912"/>
                  <a:gd name="T5" fmla="*/ 0 h 169"/>
                  <a:gd name="T6" fmla="*/ 841 w 912"/>
                  <a:gd name="T7" fmla="*/ 0 h 169"/>
                  <a:gd name="T8" fmla="*/ 912 w 912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69">
                    <a:moveTo>
                      <a:pt x="912" y="169"/>
                    </a:moveTo>
                    <a:lnTo>
                      <a:pt x="0" y="169"/>
                    </a:lnTo>
                    <a:lnTo>
                      <a:pt x="70" y="0"/>
                    </a:lnTo>
                    <a:lnTo>
                      <a:pt x="841" y="0"/>
                    </a:lnTo>
                    <a:lnTo>
                      <a:pt x="912" y="16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6" name="Rectangle 87">
                <a:extLst>
                  <a:ext uri="{FF2B5EF4-FFF2-40B4-BE49-F238E27FC236}">
                    <a16:creationId xmlns:a16="http://schemas.microsoft.com/office/drawing/2014/main" id="{3E0B8CEC-DD52-4715-9510-7CBE35AF5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9802" y="3248062"/>
                <a:ext cx="1884649" cy="4989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7" name="Freeform 88">
                <a:extLst>
                  <a:ext uri="{FF2B5EF4-FFF2-40B4-BE49-F238E27FC236}">
                    <a16:creationId xmlns:a16="http://schemas.microsoft.com/office/drawing/2014/main" id="{00BDC37D-A84F-4D20-BBCB-EBAEE91C5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3237" y="3271092"/>
                <a:ext cx="736971" cy="825254"/>
              </a:xfrm>
              <a:custGeom>
                <a:avLst/>
                <a:gdLst>
                  <a:gd name="T0" fmla="*/ 384 w 384"/>
                  <a:gd name="T1" fmla="*/ 430 h 430"/>
                  <a:gd name="T2" fmla="*/ 0 w 384"/>
                  <a:gd name="T3" fmla="*/ 430 h 430"/>
                  <a:gd name="T4" fmla="*/ 0 w 384"/>
                  <a:gd name="T5" fmla="*/ 108 h 430"/>
                  <a:gd name="T6" fmla="*/ 198 w 384"/>
                  <a:gd name="T7" fmla="*/ 0 h 430"/>
                  <a:gd name="T8" fmla="*/ 384 w 384"/>
                  <a:gd name="T9" fmla="*/ 96 h 430"/>
                  <a:gd name="T10" fmla="*/ 384 w 384"/>
                  <a:gd name="T11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4" h="430">
                    <a:moveTo>
                      <a:pt x="384" y="430"/>
                    </a:moveTo>
                    <a:lnTo>
                      <a:pt x="0" y="430"/>
                    </a:lnTo>
                    <a:lnTo>
                      <a:pt x="0" y="108"/>
                    </a:lnTo>
                    <a:lnTo>
                      <a:pt x="198" y="0"/>
                    </a:lnTo>
                    <a:lnTo>
                      <a:pt x="384" y="96"/>
                    </a:lnTo>
                    <a:lnTo>
                      <a:pt x="384" y="43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8" name="Freeform 89">
                <a:extLst>
                  <a:ext uri="{FF2B5EF4-FFF2-40B4-BE49-F238E27FC236}">
                    <a16:creationId xmlns:a16="http://schemas.microsoft.com/office/drawing/2014/main" id="{FB87DB8F-BA9D-4F9D-9914-3D11F4BB1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3237" y="3271092"/>
                <a:ext cx="736971" cy="825254"/>
              </a:xfrm>
              <a:custGeom>
                <a:avLst/>
                <a:gdLst>
                  <a:gd name="T0" fmla="*/ 384 w 384"/>
                  <a:gd name="T1" fmla="*/ 430 h 430"/>
                  <a:gd name="T2" fmla="*/ 0 w 384"/>
                  <a:gd name="T3" fmla="*/ 430 h 430"/>
                  <a:gd name="T4" fmla="*/ 0 w 384"/>
                  <a:gd name="T5" fmla="*/ 108 h 430"/>
                  <a:gd name="T6" fmla="*/ 198 w 384"/>
                  <a:gd name="T7" fmla="*/ 0 h 430"/>
                  <a:gd name="T8" fmla="*/ 384 w 384"/>
                  <a:gd name="T9" fmla="*/ 96 h 430"/>
                  <a:gd name="T10" fmla="*/ 384 w 384"/>
                  <a:gd name="T11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4" h="430">
                    <a:moveTo>
                      <a:pt x="384" y="430"/>
                    </a:moveTo>
                    <a:lnTo>
                      <a:pt x="0" y="430"/>
                    </a:lnTo>
                    <a:lnTo>
                      <a:pt x="0" y="108"/>
                    </a:lnTo>
                    <a:lnTo>
                      <a:pt x="198" y="0"/>
                    </a:lnTo>
                    <a:lnTo>
                      <a:pt x="384" y="96"/>
                    </a:lnTo>
                    <a:lnTo>
                      <a:pt x="384" y="4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9" name="Rectangle 90">
                <a:extLst>
                  <a:ext uri="{FF2B5EF4-FFF2-40B4-BE49-F238E27FC236}">
                    <a16:creationId xmlns:a16="http://schemas.microsoft.com/office/drawing/2014/main" id="{A0FAB789-A642-4F10-9E7F-86C53B36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2934" y="3534022"/>
                <a:ext cx="61414" cy="5623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0" name="Rectangle 91">
                <a:extLst>
                  <a:ext uri="{FF2B5EF4-FFF2-40B4-BE49-F238E27FC236}">
                    <a16:creationId xmlns:a16="http://schemas.microsoft.com/office/drawing/2014/main" id="{B215A141-8907-4EEE-AF0E-658457A5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1016" y="3534022"/>
                <a:ext cx="63333" cy="5623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1" name="Rectangle 92">
                <a:extLst>
                  <a:ext uri="{FF2B5EF4-FFF2-40B4-BE49-F238E27FC236}">
                    <a16:creationId xmlns:a16="http://schemas.microsoft.com/office/drawing/2014/main" id="{68B93BBF-F4CE-4145-937C-CE48BFEE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6975" y="3677961"/>
                <a:ext cx="251414" cy="41838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2" name="Rectangle 93">
                <a:extLst>
                  <a:ext uri="{FF2B5EF4-FFF2-40B4-BE49-F238E27FC236}">
                    <a16:creationId xmlns:a16="http://schemas.microsoft.com/office/drawing/2014/main" id="{6D49C2E2-3444-4FA1-BC4B-815BE6E4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6975" y="3677961"/>
                <a:ext cx="251414" cy="418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3" name="Rectangle 94">
                <a:extLst>
                  <a:ext uri="{FF2B5EF4-FFF2-40B4-BE49-F238E27FC236}">
                    <a16:creationId xmlns:a16="http://schemas.microsoft.com/office/drawing/2014/main" id="{87D36FEA-1043-4B9A-9C83-F61F3C2F6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1924" y="3704830"/>
                <a:ext cx="201515" cy="39151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4" name="Rectangle 95">
                <a:extLst>
                  <a:ext uri="{FF2B5EF4-FFF2-40B4-BE49-F238E27FC236}">
                    <a16:creationId xmlns:a16="http://schemas.microsoft.com/office/drawing/2014/main" id="{5A332234-44A4-4389-B30D-CA592598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1924" y="3704830"/>
                <a:ext cx="201515" cy="391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5" name="Oval 96">
                <a:extLst>
                  <a:ext uri="{FF2B5EF4-FFF2-40B4-BE49-F238E27FC236}">
                    <a16:creationId xmlns:a16="http://schemas.microsoft.com/office/drawing/2014/main" id="{EB2ED194-1702-4FAA-A90A-0C828B43A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7783" y="3892911"/>
                <a:ext cx="42222" cy="4030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6" name="Freeform 97">
                <a:extLst>
                  <a:ext uri="{FF2B5EF4-FFF2-40B4-BE49-F238E27FC236}">
                    <a16:creationId xmlns:a16="http://schemas.microsoft.com/office/drawing/2014/main" id="{38968A79-E1DB-4204-B19E-99D1BF2A6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7076" y="3647254"/>
                <a:ext cx="349293" cy="30707"/>
              </a:xfrm>
              <a:custGeom>
                <a:avLst/>
                <a:gdLst>
                  <a:gd name="T0" fmla="*/ 105 w 111"/>
                  <a:gd name="T1" fmla="*/ 10 h 10"/>
                  <a:gd name="T2" fmla="*/ 6 w 111"/>
                  <a:gd name="T3" fmla="*/ 10 h 10"/>
                  <a:gd name="T4" fmla="*/ 0 w 111"/>
                  <a:gd name="T5" fmla="*/ 4 h 10"/>
                  <a:gd name="T6" fmla="*/ 0 w 111"/>
                  <a:gd name="T7" fmla="*/ 0 h 10"/>
                  <a:gd name="T8" fmla="*/ 111 w 111"/>
                  <a:gd name="T9" fmla="*/ 0 h 10"/>
                  <a:gd name="T10" fmla="*/ 111 w 111"/>
                  <a:gd name="T11" fmla="*/ 4 h 10"/>
                  <a:gd name="T12" fmla="*/ 105 w 1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0">
                    <a:moveTo>
                      <a:pt x="105" y="10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3" y="10"/>
                      <a:pt x="0" y="8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8"/>
                      <a:pt x="109" y="10"/>
                      <a:pt x="105" y="1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7" name="Rectangle 98">
                <a:extLst>
                  <a:ext uri="{FF2B5EF4-FFF2-40B4-BE49-F238E27FC236}">
                    <a16:creationId xmlns:a16="http://schemas.microsoft.com/office/drawing/2014/main" id="{3470F862-7C8C-495F-8808-3E46DE19A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6874" y="3735537"/>
                <a:ext cx="63333" cy="12474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8" name="Rectangle 99">
                <a:extLst>
                  <a:ext uri="{FF2B5EF4-FFF2-40B4-BE49-F238E27FC236}">
                    <a16:creationId xmlns:a16="http://schemas.microsoft.com/office/drawing/2014/main" id="{6352D9F3-1F2D-49A4-8A81-7D336AD0E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6874" y="3735537"/>
                <a:ext cx="63333" cy="1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9" name="Freeform 100">
                <a:extLst>
                  <a:ext uri="{FF2B5EF4-FFF2-40B4-BE49-F238E27FC236}">
                    <a16:creationId xmlns:a16="http://schemas.microsoft.com/office/drawing/2014/main" id="{17A747A2-D2F7-4069-8296-C70A584D6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874" y="3739376"/>
                <a:ext cx="63333" cy="99798"/>
              </a:xfrm>
              <a:custGeom>
                <a:avLst/>
                <a:gdLst>
                  <a:gd name="T0" fmla="*/ 33 w 33"/>
                  <a:gd name="T1" fmla="*/ 0 h 52"/>
                  <a:gd name="T2" fmla="*/ 33 w 33"/>
                  <a:gd name="T3" fmla="*/ 19 h 52"/>
                  <a:gd name="T4" fmla="*/ 0 w 33"/>
                  <a:gd name="T5" fmla="*/ 52 h 52"/>
                  <a:gd name="T6" fmla="*/ 0 w 33"/>
                  <a:gd name="T7" fmla="*/ 32 h 52"/>
                  <a:gd name="T8" fmla="*/ 33 w 33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2">
                    <a:moveTo>
                      <a:pt x="33" y="0"/>
                    </a:moveTo>
                    <a:lnTo>
                      <a:pt x="33" y="19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0" name="Freeform 101">
                <a:extLst>
                  <a:ext uri="{FF2B5EF4-FFF2-40B4-BE49-F238E27FC236}">
                    <a16:creationId xmlns:a16="http://schemas.microsoft.com/office/drawing/2014/main" id="{ADD0E9D7-3C6C-4BB1-B154-4B6B94C9A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874" y="3739376"/>
                <a:ext cx="63333" cy="99798"/>
              </a:xfrm>
              <a:custGeom>
                <a:avLst/>
                <a:gdLst>
                  <a:gd name="T0" fmla="*/ 33 w 33"/>
                  <a:gd name="T1" fmla="*/ 0 h 52"/>
                  <a:gd name="T2" fmla="*/ 33 w 33"/>
                  <a:gd name="T3" fmla="*/ 19 h 52"/>
                  <a:gd name="T4" fmla="*/ 0 w 33"/>
                  <a:gd name="T5" fmla="*/ 52 h 52"/>
                  <a:gd name="T6" fmla="*/ 0 w 33"/>
                  <a:gd name="T7" fmla="*/ 32 h 52"/>
                  <a:gd name="T8" fmla="*/ 33 w 33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2">
                    <a:moveTo>
                      <a:pt x="33" y="0"/>
                    </a:moveTo>
                    <a:lnTo>
                      <a:pt x="33" y="19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1" name="Freeform 103">
                <a:extLst>
                  <a:ext uri="{FF2B5EF4-FFF2-40B4-BE49-F238E27FC236}">
                    <a16:creationId xmlns:a16="http://schemas.microsoft.com/office/drawing/2014/main" id="{8D36DFE8-329C-460D-B81D-256063C66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874" y="3735537"/>
                <a:ext cx="63333" cy="15354"/>
              </a:xfrm>
              <a:custGeom>
                <a:avLst/>
                <a:gdLst>
                  <a:gd name="T0" fmla="*/ 33 w 33"/>
                  <a:gd name="T1" fmla="*/ 0 h 8"/>
                  <a:gd name="T2" fmla="*/ 0 w 33"/>
                  <a:gd name="T3" fmla="*/ 0 h 8"/>
                  <a:gd name="T4" fmla="*/ 0 w 33"/>
                  <a:gd name="T5" fmla="*/ 8 h 8"/>
                  <a:gd name="T6" fmla="*/ 27 w 33"/>
                  <a:gd name="T7" fmla="*/ 8 h 8"/>
                  <a:gd name="T8" fmla="*/ 33 w 33"/>
                  <a:gd name="T9" fmla="*/ 2 h 8"/>
                  <a:gd name="T10" fmla="*/ 33 w 33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8">
                    <a:moveTo>
                      <a:pt x="33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27" y="8"/>
                    </a:lnTo>
                    <a:lnTo>
                      <a:pt x="33" y="2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2" name="Freeform 241">
                <a:extLst>
                  <a:ext uri="{FF2B5EF4-FFF2-40B4-BE49-F238E27FC236}">
                    <a16:creationId xmlns:a16="http://schemas.microsoft.com/office/drawing/2014/main" id="{8115D6D0-7FAE-41C4-B508-A600CEF0F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874" y="3735536"/>
                <a:ext cx="63333" cy="15354"/>
              </a:xfrm>
              <a:custGeom>
                <a:avLst/>
                <a:gdLst>
                  <a:gd name="connsiteX0" fmla="*/ 63333 w 63333"/>
                  <a:gd name="connsiteY0" fmla="*/ 3839 h 15354"/>
                  <a:gd name="connsiteX1" fmla="*/ 63333 w 63333"/>
                  <a:gd name="connsiteY1" fmla="*/ 15354 h 15354"/>
                  <a:gd name="connsiteX2" fmla="*/ 51818 w 63333"/>
                  <a:gd name="connsiteY2" fmla="*/ 15354 h 15354"/>
                  <a:gd name="connsiteX3" fmla="*/ 0 w 63333"/>
                  <a:gd name="connsiteY3" fmla="*/ 0 h 15354"/>
                  <a:gd name="connsiteX4" fmla="*/ 63333 w 63333"/>
                  <a:gd name="connsiteY4" fmla="*/ 0 h 15354"/>
                  <a:gd name="connsiteX5" fmla="*/ 63333 w 63333"/>
                  <a:gd name="connsiteY5" fmla="*/ 3838 h 15354"/>
                  <a:gd name="connsiteX6" fmla="*/ 51818 w 63333"/>
                  <a:gd name="connsiteY6" fmla="*/ 15354 h 15354"/>
                  <a:gd name="connsiteX7" fmla="*/ 0 w 63333"/>
                  <a:gd name="connsiteY7" fmla="*/ 15354 h 1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333" h="15354">
                    <a:moveTo>
                      <a:pt x="63333" y="3839"/>
                    </a:moveTo>
                    <a:lnTo>
                      <a:pt x="63333" y="15354"/>
                    </a:lnTo>
                    <a:lnTo>
                      <a:pt x="51818" y="15354"/>
                    </a:lnTo>
                    <a:close/>
                    <a:moveTo>
                      <a:pt x="0" y="0"/>
                    </a:moveTo>
                    <a:lnTo>
                      <a:pt x="63333" y="0"/>
                    </a:lnTo>
                    <a:lnTo>
                      <a:pt x="63333" y="3838"/>
                    </a:lnTo>
                    <a:lnTo>
                      <a:pt x="51818" y="15354"/>
                    </a:lnTo>
                    <a:lnTo>
                      <a:pt x="0" y="15354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64"/>
              </a:p>
            </p:txBody>
          </p:sp>
          <p:sp>
            <p:nvSpPr>
              <p:cNvPr id="103" name="Freeform 105">
                <a:extLst>
                  <a:ext uri="{FF2B5EF4-FFF2-40B4-BE49-F238E27FC236}">
                    <a16:creationId xmlns:a16="http://schemas.microsoft.com/office/drawing/2014/main" id="{8F51009A-8B92-4C0E-ADEA-BAAB9D80C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692" y="3739376"/>
                <a:ext cx="11515" cy="11515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0 h 6"/>
                  <a:gd name="T4" fmla="*/ 0 w 6"/>
                  <a:gd name="T5" fmla="*/ 6 h 6"/>
                  <a:gd name="T6" fmla="*/ 6 w 6"/>
                  <a:gd name="T7" fmla="*/ 6 h 6"/>
                  <a:gd name="T8" fmla="*/ 6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4" name="Rectangle 106">
                <a:extLst>
                  <a:ext uri="{FF2B5EF4-FFF2-40B4-BE49-F238E27FC236}">
                    <a16:creationId xmlns:a16="http://schemas.microsoft.com/office/drawing/2014/main" id="{5F94874A-2E86-42B2-888D-0A64DEBC1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5157" y="3735537"/>
                <a:ext cx="63333" cy="12474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5" name="Rectangle 107">
                <a:extLst>
                  <a:ext uri="{FF2B5EF4-FFF2-40B4-BE49-F238E27FC236}">
                    <a16:creationId xmlns:a16="http://schemas.microsoft.com/office/drawing/2014/main" id="{1690277B-97BC-4BB7-AE48-E288F163D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5157" y="3735537"/>
                <a:ext cx="63333" cy="1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6" name="Freeform 108">
                <a:extLst>
                  <a:ext uri="{FF2B5EF4-FFF2-40B4-BE49-F238E27FC236}">
                    <a16:creationId xmlns:a16="http://schemas.microsoft.com/office/drawing/2014/main" id="{A82C0BC8-FEE9-400C-9E1D-E9103FA9F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5157" y="3739376"/>
                <a:ext cx="63333" cy="99798"/>
              </a:xfrm>
              <a:custGeom>
                <a:avLst/>
                <a:gdLst>
                  <a:gd name="T0" fmla="*/ 33 w 33"/>
                  <a:gd name="T1" fmla="*/ 0 h 52"/>
                  <a:gd name="T2" fmla="*/ 33 w 33"/>
                  <a:gd name="T3" fmla="*/ 19 h 52"/>
                  <a:gd name="T4" fmla="*/ 0 w 33"/>
                  <a:gd name="T5" fmla="*/ 52 h 52"/>
                  <a:gd name="T6" fmla="*/ 0 w 33"/>
                  <a:gd name="T7" fmla="*/ 32 h 52"/>
                  <a:gd name="T8" fmla="*/ 33 w 33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2">
                    <a:moveTo>
                      <a:pt x="33" y="0"/>
                    </a:moveTo>
                    <a:lnTo>
                      <a:pt x="33" y="19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7" name="Freeform 109">
                <a:extLst>
                  <a:ext uri="{FF2B5EF4-FFF2-40B4-BE49-F238E27FC236}">
                    <a16:creationId xmlns:a16="http://schemas.microsoft.com/office/drawing/2014/main" id="{34D57C63-DECB-4B26-BD67-93D587009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5157" y="3739376"/>
                <a:ext cx="63333" cy="99798"/>
              </a:xfrm>
              <a:custGeom>
                <a:avLst/>
                <a:gdLst>
                  <a:gd name="T0" fmla="*/ 33 w 33"/>
                  <a:gd name="T1" fmla="*/ 0 h 52"/>
                  <a:gd name="T2" fmla="*/ 33 w 33"/>
                  <a:gd name="T3" fmla="*/ 19 h 52"/>
                  <a:gd name="T4" fmla="*/ 0 w 33"/>
                  <a:gd name="T5" fmla="*/ 52 h 52"/>
                  <a:gd name="T6" fmla="*/ 0 w 33"/>
                  <a:gd name="T7" fmla="*/ 32 h 52"/>
                  <a:gd name="T8" fmla="*/ 33 w 33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2">
                    <a:moveTo>
                      <a:pt x="33" y="0"/>
                    </a:moveTo>
                    <a:lnTo>
                      <a:pt x="33" y="19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8" name="Freeform 111">
                <a:extLst>
                  <a:ext uri="{FF2B5EF4-FFF2-40B4-BE49-F238E27FC236}">
                    <a16:creationId xmlns:a16="http://schemas.microsoft.com/office/drawing/2014/main" id="{C6C95B91-2060-449A-9304-26C86378A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5157" y="3735537"/>
                <a:ext cx="63333" cy="15354"/>
              </a:xfrm>
              <a:custGeom>
                <a:avLst/>
                <a:gdLst>
                  <a:gd name="T0" fmla="*/ 33 w 33"/>
                  <a:gd name="T1" fmla="*/ 0 h 8"/>
                  <a:gd name="T2" fmla="*/ 0 w 33"/>
                  <a:gd name="T3" fmla="*/ 0 h 8"/>
                  <a:gd name="T4" fmla="*/ 0 w 33"/>
                  <a:gd name="T5" fmla="*/ 8 h 8"/>
                  <a:gd name="T6" fmla="*/ 26 w 33"/>
                  <a:gd name="T7" fmla="*/ 8 h 8"/>
                  <a:gd name="T8" fmla="*/ 33 w 33"/>
                  <a:gd name="T9" fmla="*/ 2 h 8"/>
                  <a:gd name="T10" fmla="*/ 33 w 33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8">
                    <a:moveTo>
                      <a:pt x="33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26" y="8"/>
                    </a:lnTo>
                    <a:lnTo>
                      <a:pt x="33" y="2"/>
                    </a:lnTo>
                    <a:lnTo>
                      <a:pt x="3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9" name="Freeform 240">
                <a:extLst>
                  <a:ext uri="{FF2B5EF4-FFF2-40B4-BE49-F238E27FC236}">
                    <a16:creationId xmlns:a16="http://schemas.microsoft.com/office/drawing/2014/main" id="{07F947A9-158D-4FE1-BF88-14991F6B0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5157" y="3735536"/>
                <a:ext cx="63333" cy="15354"/>
              </a:xfrm>
              <a:custGeom>
                <a:avLst/>
                <a:gdLst>
                  <a:gd name="connsiteX0" fmla="*/ 63333 w 63333"/>
                  <a:gd name="connsiteY0" fmla="*/ 3839 h 15354"/>
                  <a:gd name="connsiteX1" fmla="*/ 63333 w 63333"/>
                  <a:gd name="connsiteY1" fmla="*/ 15354 h 15354"/>
                  <a:gd name="connsiteX2" fmla="*/ 49899 w 63333"/>
                  <a:gd name="connsiteY2" fmla="*/ 15354 h 15354"/>
                  <a:gd name="connsiteX3" fmla="*/ 0 w 63333"/>
                  <a:gd name="connsiteY3" fmla="*/ 0 h 15354"/>
                  <a:gd name="connsiteX4" fmla="*/ 63333 w 63333"/>
                  <a:gd name="connsiteY4" fmla="*/ 0 h 15354"/>
                  <a:gd name="connsiteX5" fmla="*/ 63333 w 63333"/>
                  <a:gd name="connsiteY5" fmla="*/ 3838 h 15354"/>
                  <a:gd name="connsiteX6" fmla="*/ 49899 w 63333"/>
                  <a:gd name="connsiteY6" fmla="*/ 15354 h 15354"/>
                  <a:gd name="connsiteX7" fmla="*/ 0 w 63333"/>
                  <a:gd name="connsiteY7" fmla="*/ 15354 h 1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333" h="15354">
                    <a:moveTo>
                      <a:pt x="63333" y="3839"/>
                    </a:moveTo>
                    <a:lnTo>
                      <a:pt x="63333" y="15354"/>
                    </a:lnTo>
                    <a:lnTo>
                      <a:pt x="49899" y="15354"/>
                    </a:lnTo>
                    <a:close/>
                    <a:moveTo>
                      <a:pt x="0" y="0"/>
                    </a:moveTo>
                    <a:lnTo>
                      <a:pt x="63333" y="0"/>
                    </a:lnTo>
                    <a:lnTo>
                      <a:pt x="63333" y="3838"/>
                    </a:lnTo>
                    <a:lnTo>
                      <a:pt x="49899" y="15354"/>
                    </a:lnTo>
                    <a:lnTo>
                      <a:pt x="0" y="15354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64"/>
              </a:p>
            </p:txBody>
          </p:sp>
          <p:sp>
            <p:nvSpPr>
              <p:cNvPr id="110" name="Freeform 113">
                <a:extLst>
                  <a:ext uri="{FF2B5EF4-FFF2-40B4-BE49-F238E27FC236}">
                    <a16:creationId xmlns:a16="http://schemas.microsoft.com/office/drawing/2014/main" id="{3886C56F-F384-4F71-AF34-1375CCC3A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056" y="3739376"/>
                <a:ext cx="13434" cy="11515"/>
              </a:xfrm>
              <a:custGeom>
                <a:avLst/>
                <a:gdLst>
                  <a:gd name="T0" fmla="*/ 7 w 7"/>
                  <a:gd name="T1" fmla="*/ 0 h 6"/>
                  <a:gd name="T2" fmla="*/ 7 w 7"/>
                  <a:gd name="T3" fmla="*/ 0 h 6"/>
                  <a:gd name="T4" fmla="*/ 0 w 7"/>
                  <a:gd name="T5" fmla="*/ 6 h 6"/>
                  <a:gd name="T6" fmla="*/ 7 w 7"/>
                  <a:gd name="T7" fmla="*/ 6 h 6"/>
                  <a:gd name="T8" fmla="*/ 7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7" y="0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11" name="Freeform 114">
                <a:extLst>
                  <a:ext uri="{FF2B5EF4-FFF2-40B4-BE49-F238E27FC236}">
                    <a16:creationId xmlns:a16="http://schemas.microsoft.com/office/drawing/2014/main" id="{FADAB12D-0D82-4AD9-A514-40E745C0B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9802" y="3182809"/>
                <a:ext cx="1884649" cy="65253"/>
              </a:xfrm>
              <a:custGeom>
                <a:avLst/>
                <a:gdLst>
                  <a:gd name="T0" fmla="*/ 601 w 601"/>
                  <a:gd name="T1" fmla="*/ 21 h 21"/>
                  <a:gd name="T2" fmla="*/ 0 w 601"/>
                  <a:gd name="T3" fmla="*/ 21 h 21"/>
                  <a:gd name="T4" fmla="*/ 0 w 601"/>
                  <a:gd name="T5" fmla="*/ 13 h 21"/>
                  <a:gd name="T6" fmla="*/ 13 w 601"/>
                  <a:gd name="T7" fmla="*/ 0 h 21"/>
                  <a:gd name="T8" fmla="*/ 588 w 601"/>
                  <a:gd name="T9" fmla="*/ 0 h 21"/>
                  <a:gd name="T10" fmla="*/ 601 w 601"/>
                  <a:gd name="T11" fmla="*/ 13 h 21"/>
                  <a:gd name="T12" fmla="*/ 601 w 601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21">
                    <a:moveTo>
                      <a:pt x="601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588" y="0"/>
                      <a:pt x="588" y="0"/>
                      <a:pt x="588" y="0"/>
                    </a:cubicBezTo>
                    <a:cubicBezTo>
                      <a:pt x="595" y="0"/>
                      <a:pt x="601" y="6"/>
                      <a:pt x="601" y="13"/>
                    </a:cubicBezTo>
                    <a:lnTo>
                      <a:pt x="601" y="21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12" name="Freeform 115">
                <a:extLst>
                  <a:ext uri="{FF2B5EF4-FFF2-40B4-BE49-F238E27FC236}">
                    <a16:creationId xmlns:a16="http://schemas.microsoft.com/office/drawing/2014/main" id="{C69E9702-6462-4B58-882C-832156A7D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7075" y="3159779"/>
                <a:ext cx="1111213" cy="374243"/>
              </a:xfrm>
              <a:custGeom>
                <a:avLst/>
                <a:gdLst>
                  <a:gd name="T0" fmla="*/ 579 w 579"/>
                  <a:gd name="T1" fmla="*/ 195 h 195"/>
                  <a:gd name="T2" fmla="*/ 527 w 579"/>
                  <a:gd name="T3" fmla="*/ 195 h 195"/>
                  <a:gd name="T4" fmla="*/ 471 w 579"/>
                  <a:gd name="T5" fmla="*/ 195 h 195"/>
                  <a:gd name="T6" fmla="*/ 290 w 579"/>
                  <a:gd name="T7" fmla="*/ 72 h 195"/>
                  <a:gd name="T8" fmla="*/ 108 w 579"/>
                  <a:gd name="T9" fmla="*/ 195 h 195"/>
                  <a:gd name="T10" fmla="*/ 53 w 579"/>
                  <a:gd name="T11" fmla="*/ 195 h 195"/>
                  <a:gd name="T12" fmla="*/ 0 w 579"/>
                  <a:gd name="T13" fmla="*/ 195 h 195"/>
                  <a:gd name="T14" fmla="*/ 290 w 579"/>
                  <a:gd name="T15" fmla="*/ 0 h 195"/>
                  <a:gd name="T16" fmla="*/ 579 w 579"/>
                  <a:gd name="T1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9" h="195">
                    <a:moveTo>
                      <a:pt x="579" y="195"/>
                    </a:moveTo>
                    <a:lnTo>
                      <a:pt x="527" y="195"/>
                    </a:lnTo>
                    <a:lnTo>
                      <a:pt x="471" y="195"/>
                    </a:lnTo>
                    <a:lnTo>
                      <a:pt x="290" y="72"/>
                    </a:lnTo>
                    <a:lnTo>
                      <a:pt x="108" y="195"/>
                    </a:lnTo>
                    <a:lnTo>
                      <a:pt x="53" y="195"/>
                    </a:lnTo>
                    <a:lnTo>
                      <a:pt x="0" y="195"/>
                    </a:lnTo>
                    <a:lnTo>
                      <a:pt x="290" y="0"/>
                    </a:lnTo>
                    <a:lnTo>
                      <a:pt x="579" y="19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13" name="Freeform 116">
                <a:extLst>
                  <a:ext uri="{FF2B5EF4-FFF2-40B4-BE49-F238E27FC236}">
                    <a16:creationId xmlns:a16="http://schemas.microsoft.com/office/drawing/2014/main" id="{09C36215-4650-4E53-B8BD-B15637DDB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8793" y="3226951"/>
                <a:ext cx="909698" cy="307071"/>
              </a:xfrm>
              <a:custGeom>
                <a:avLst/>
                <a:gdLst>
                  <a:gd name="T0" fmla="*/ 474 w 474"/>
                  <a:gd name="T1" fmla="*/ 160 h 160"/>
                  <a:gd name="T2" fmla="*/ 418 w 474"/>
                  <a:gd name="T3" fmla="*/ 160 h 160"/>
                  <a:gd name="T4" fmla="*/ 237 w 474"/>
                  <a:gd name="T5" fmla="*/ 37 h 160"/>
                  <a:gd name="T6" fmla="*/ 55 w 474"/>
                  <a:gd name="T7" fmla="*/ 160 h 160"/>
                  <a:gd name="T8" fmla="*/ 0 w 474"/>
                  <a:gd name="T9" fmla="*/ 160 h 160"/>
                  <a:gd name="T10" fmla="*/ 237 w 474"/>
                  <a:gd name="T11" fmla="*/ 0 h 160"/>
                  <a:gd name="T12" fmla="*/ 474 w 474"/>
                  <a:gd name="T13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4" h="160">
                    <a:moveTo>
                      <a:pt x="474" y="160"/>
                    </a:moveTo>
                    <a:lnTo>
                      <a:pt x="418" y="160"/>
                    </a:lnTo>
                    <a:lnTo>
                      <a:pt x="237" y="37"/>
                    </a:lnTo>
                    <a:lnTo>
                      <a:pt x="55" y="160"/>
                    </a:lnTo>
                    <a:lnTo>
                      <a:pt x="0" y="160"/>
                    </a:lnTo>
                    <a:lnTo>
                      <a:pt x="237" y="0"/>
                    </a:lnTo>
                    <a:lnTo>
                      <a:pt x="474" y="16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14" name="Rectangle 117">
                <a:extLst>
                  <a:ext uri="{FF2B5EF4-FFF2-40B4-BE49-F238E27FC236}">
                    <a16:creationId xmlns:a16="http://schemas.microsoft.com/office/drawing/2014/main" id="{5A7A829F-112E-46BB-8AFC-CE6215B24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9297" y="3641497"/>
                <a:ext cx="151616" cy="27828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15" name="Rectangle 118">
                <a:extLst>
                  <a:ext uri="{FF2B5EF4-FFF2-40B4-BE49-F238E27FC236}">
                    <a16:creationId xmlns:a16="http://schemas.microsoft.com/office/drawing/2014/main" id="{1B142EA3-52DC-49DA-8932-AFDF2B244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9297" y="3641497"/>
                <a:ext cx="151616" cy="278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16" name="Freeform 119">
                <a:extLst>
                  <a:ext uri="{FF2B5EF4-FFF2-40B4-BE49-F238E27FC236}">
                    <a16:creationId xmlns:a16="http://schemas.microsoft.com/office/drawing/2014/main" id="{B0B1A510-D0B5-466B-BC94-69A4914C8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297" y="3641497"/>
                <a:ext cx="151616" cy="174647"/>
              </a:xfrm>
              <a:custGeom>
                <a:avLst/>
                <a:gdLst>
                  <a:gd name="T0" fmla="*/ 79 w 79"/>
                  <a:gd name="T1" fmla="*/ 0 h 91"/>
                  <a:gd name="T2" fmla="*/ 51 w 79"/>
                  <a:gd name="T3" fmla="*/ 0 h 91"/>
                  <a:gd name="T4" fmla="*/ 0 w 79"/>
                  <a:gd name="T5" fmla="*/ 51 h 91"/>
                  <a:gd name="T6" fmla="*/ 0 w 79"/>
                  <a:gd name="T7" fmla="*/ 91 h 91"/>
                  <a:gd name="T8" fmla="*/ 79 w 79"/>
                  <a:gd name="T9" fmla="*/ 15 h 91"/>
                  <a:gd name="T10" fmla="*/ 79 w 79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91">
                    <a:moveTo>
                      <a:pt x="79" y="0"/>
                    </a:moveTo>
                    <a:lnTo>
                      <a:pt x="51" y="0"/>
                    </a:lnTo>
                    <a:lnTo>
                      <a:pt x="0" y="51"/>
                    </a:lnTo>
                    <a:lnTo>
                      <a:pt x="0" y="91"/>
                    </a:lnTo>
                    <a:lnTo>
                      <a:pt x="79" y="1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17" name="Freeform 120">
                <a:extLst>
                  <a:ext uri="{FF2B5EF4-FFF2-40B4-BE49-F238E27FC236}">
                    <a16:creationId xmlns:a16="http://schemas.microsoft.com/office/drawing/2014/main" id="{11ED1EE1-1523-4DD4-9AFC-9B488E92C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297" y="3641497"/>
                <a:ext cx="151616" cy="174647"/>
              </a:xfrm>
              <a:custGeom>
                <a:avLst/>
                <a:gdLst>
                  <a:gd name="T0" fmla="*/ 79 w 79"/>
                  <a:gd name="T1" fmla="*/ 0 h 91"/>
                  <a:gd name="T2" fmla="*/ 51 w 79"/>
                  <a:gd name="T3" fmla="*/ 0 h 91"/>
                  <a:gd name="T4" fmla="*/ 0 w 79"/>
                  <a:gd name="T5" fmla="*/ 51 h 91"/>
                  <a:gd name="T6" fmla="*/ 0 w 79"/>
                  <a:gd name="T7" fmla="*/ 91 h 91"/>
                  <a:gd name="T8" fmla="*/ 79 w 79"/>
                  <a:gd name="T9" fmla="*/ 15 h 91"/>
                  <a:gd name="T10" fmla="*/ 79 w 79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91">
                    <a:moveTo>
                      <a:pt x="79" y="0"/>
                    </a:moveTo>
                    <a:lnTo>
                      <a:pt x="51" y="0"/>
                    </a:lnTo>
                    <a:lnTo>
                      <a:pt x="0" y="51"/>
                    </a:lnTo>
                    <a:lnTo>
                      <a:pt x="0" y="91"/>
                    </a:lnTo>
                    <a:lnTo>
                      <a:pt x="79" y="15"/>
                    </a:lnTo>
                    <a:lnTo>
                      <a:pt x="7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18" name="Freeform 121">
                <a:extLst>
                  <a:ext uri="{FF2B5EF4-FFF2-40B4-BE49-F238E27FC236}">
                    <a16:creationId xmlns:a16="http://schemas.microsoft.com/office/drawing/2014/main" id="{5CBB5647-DE99-437F-9F92-710CAB7E1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297" y="3760487"/>
                <a:ext cx="151616" cy="159293"/>
              </a:xfrm>
              <a:custGeom>
                <a:avLst/>
                <a:gdLst>
                  <a:gd name="T0" fmla="*/ 79 w 79"/>
                  <a:gd name="T1" fmla="*/ 0 h 83"/>
                  <a:gd name="T2" fmla="*/ 0 w 79"/>
                  <a:gd name="T3" fmla="*/ 77 h 83"/>
                  <a:gd name="T4" fmla="*/ 0 w 79"/>
                  <a:gd name="T5" fmla="*/ 83 h 83"/>
                  <a:gd name="T6" fmla="*/ 15 w 79"/>
                  <a:gd name="T7" fmla="*/ 83 h 83"/>
                  <a:gd name="T8" fmla="*/ 79 w 79"/>
                  <a:gd name="T9" fmla="*/ 20 h 83"/>
                  <a:gd name="T10" fmla="*/ 79 w 79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83">
                    <a:moveTo>
                      <a:pt x="79" y="0"/>
                    </a:moveTo>
                    <a:lnTo>
                      <a:pt x="0" y="77"/>
                    </a:lnTo>
                    <a:lnTo>
                      <a:pt x="0" y="83"/>
                    </a:lnTo>
                    <a:lnTo>
                      <a:pt x="15" y="83"/>
                    </a:lnTo>
                    <a:lnTo>
                      <a:pt x="79" y="2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19" name="Freeform 122">
                <a:extLst>
                  <a:ext uri="{FF2B5EF4-FFF2-40B4-BE49-F238E27FC236}">
                    <a16:creationId xmlns:a16="http://schemas.microsoft.com/office/drawing/2014/main" id="{CDA03BBA-9DBA-4AC6-A09D-958170DCB9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22025" y="3622305"/>
                <a:ext cx="168889" cy="316667"/>
              </a:xfrm>
              <a:custGeom>
                <a:avLst/>
                <a:gdLst>
                  <a:gd name="T0" fmla="*/ 0 w 88"/>
                  <a:gd name="T1" fmla="*/ 0 h 165"/>
                  <a:gd name="T2" fmla="*/ 0 w 88"/>
                  <a:gd name="T3" fmla="*/ 165 h 165"/>
                  <a:gd name="T4" fmla="*/ 88 w 88"/>
                  <a:gd name="T5" fmla="*/ 165 h 165"/>
                  <a:gd name="T6" fmla="*/ 88 w 88"/>
                  <a:gd name="T7" fmla="*/ 0 h 165"/>
                  <a:gd name="T8" fmla="*/ 0 w 88"/>
                  <a:gd name="T9" fmla="*/ 0 h 165"/>
                  <a:gd name="T10" fmla="*/ 9 w 88"/>
                  <a:gd name="T11" fmla="*/ 10 h 165"/>
                  <a:gd name="T12" fmla="*/ 76 w 88"/>
                  <a:gd name="T13" fmla="*/ 10 h 165"/>
                  <a:gd name="T14" fmla="*/ 76 w 88"/>
                  <a:gd name="T15" fmla="*/ 77 h 165"/>
                  <a:gd name="T16" fmla="*/ 9 w 88"/>
                  <a:gd name="T17" fmla="*/ 77 h 165"/>
                  <a:gd name="T18" fmla="*/ 9 w 88"/>
                  <a:gd name="T19" fmla="*/ 10 h 165"/>
                  <a:gd name="T20" fmla="*/ 9 w 88"/>
                  <a:gd name="T21" fmla="*/ 155 h 165"/>
                  <a:gd name="T22" fmla="*/ 9 w 88"/>
                  <a:gd name="T23" fmla="*/ 88 h 165"/>
                  <a:gd name="T24" fmla="*/ 76 w 88"/>
                  <a:gd name="T25" fmla="*/ 88 h 165"/>
                  <a:gd name="T26" fmla="*/ 76 w 88"/>
                  <a:gd name="T27" fmla="*/ 155 h 165"/>
                  <a:gd name="T28" fmla="*/ 9 w 88"/>
                  <a:gd name="T29" fmla="*/ 15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5">
                    <a:moveTo>
                      <a:pt x="0" y="0"/>
                    </a:moveTo>
                    <a:lnTo>
                      <a:pt x="0" y="165"/>
                    </a:lnTo>
                    <a:lnTo>
                      <a:pt x="88" y="165"/>
                    </a:lnTo>
                    <a:lnTo>
                      <a:pt x="88" y="0"/>
                    </a:lnTo>
                    <a:lnTo>
                      <a:pt x="0" y="0"/>
                    </a:lnTo>
                    <a:close/>
                    <a:moveTo>
                      <a:pt x="9" y="10"/>
                    </a:moveTo>
                    <a:lnTo>
                      <a:pt x="76" y="10"/>
                    </a:lnTo>
                    <a:lnTo>
                      <a:pt x="76" y="77"/>
                    </a:lnTo>
                    <a:lnTo>
                      <a:pt x="9" y="77"/>
                    </a:lnTo>
                    <a:lnTo>
                      <a:pt x="9" y="10"/>
                    </a:lnTo>
                    <a:close/>
                    <a:moveTo>
                      <a:pt x="9" y="155"/>
                    </a:moveTo>
                    <a:lnTo>
                      <a:pt x="9" y="88"/>
                    </a:lnTo>
                    <a:lnTo>
                      <a:pt x="76" y="88"/>
                    </a:lnTo>
                    <a:lnTo>
                      <a:pt x="76" y="155"/>
                    </a:lnTo>
                    <a:lnTo>
                      <a:pt x="9" y="15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0" name="Freeform 123">
                <a:extLst>
                  <a:ext uri="{FF2B5EF4-FFF2-40B4-BE49-F238E27FC236}">
                    <a16:creationId xmlns:a16="http://schemas.microsoft.com/office/drawing/2014/main" id="{136C5B66-EE73-4B49-AE5B-5813BA21D9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22025" y="3622305"/>
                <a:ext cx="168889" cy="316667"/>
              </a:xfrm>
              <a:custGeom>
                <a:avLst/>
                <a:gdLst>
                  <a:gd name="T0" fmla="*/ 0 w 88"/>
                  <a:gd name="T1" fmla="*/ 0 h 165"/>
                  <a:gd name="T2" fmla="*/ 0 w 88"/>
                  <a:gd name="T3" fmla="*/ 165 h 165"/>
                  <a:gd name="T4" fmla="*/ 88 w 88"/>
                  <a:gd name="T5" fmla="*/ 165 h 165"/>
                  <a:gd name="T6" fmla="*/ 88 w 88"/>
                  <a:gd name="T7" fmla="*/ 0 h 165"/>
                  <a:gd name="T8" fmla="*/ 0 w 88"/>
                  <a:gd name="T9" fmla="*/ 0 h 165"/>
                  <a:gd name="T10" fmla="*/ 9 w 88"/>
                  <a:gd name="T11" fmla="*/ 10 h 165"/>
                  <a:gd name="T12" fmla="*/ 76 w 88"/>
                  <a:gd name="T13" fmla="*/ 10 h 165"/>
                  <a:gd name="T14" fmla="*/ 76 w 88"/>
                  <a:gd name="T15" fmla="*/ 77 h 165"/>
                  <a:gd name="T16" fmla="*/ 9 w 88"/>
                  <a:gd name="T17" fmla="*/ 77 h 165"/>
                  <a:gd name="T18" fmla="*/ 9 w 88"/>
                  <a:gd name="T19" fmla="*/ 10 h 165"/>
                  <a:gd name="T20" fmla="*/ 9 w 88"/>
                  <a:gd name="T21" fmla="*/ 155 h 165"/>
                  <a:gd name="T22" fmla="*/ 9 w 88"/>
                  <a:gd name="T23" fmla="*/ 88 h 165"/>
                  <a:gd name="T24" fmla="*/ 76 w 88"/>
                  <a:gd name="T25" fmla="*/ 88 h 165"/>
                  <a:gd name="T26" fmla="*/ 76 w 88"/>
                  <a:gd name="T27" fmla="*/ 155 h 165"/>
                  <a:gd name="T28" fmla="*/ 9 w 88"/>
                  <a:gd name="T29" fmla="*/ 15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5">
                    <a:moveTo>
                      <a:pt x="0" y="0"/>
                    </a:moveTo>
                    <a:lnTo>
                      <a:pt x="0" y="165"/>
                    </a:lnTo>
                    <a:lnTo>
                      <a:pt x="88" y="165"/>
                    </a:lnTo>
                    <a:lnTo>
                      <a:pt x="88" y="0"/>
                    </a:lnTo>
                    <a:lnTo>
                      <a:pt x="0" y="0"/>
                    </a:lnTo>
                    <a:moveTo>
                      <a:pt x="9" y="10"/>
                    </a:moveTo>
                    <a:lnTo>
                      <a:pt x="76" y="10"/>
                    </a:lnTo>
                    <a:lnTo>
                      <a:pt x="76" y="77"/>
                    </a:lnTo>
                    <a:lnTo>
                      <a:pt x="9" y="77"/>
                    </a:lnTo>
                    <a:lnTo>
                      <a:pt x="9" y="10"/>
                    </a:lnTo>
                    <a:moveTo>
                      <a:pt x="9" y="155"/>
                    </a:moveTo>
                    <a:lnTo>
                      <a:pt x="9" y="88"/>
                    </a:lnTo>
                    <a:lnTo>
                      <a:pt x="76" y="88"/>
                    </a:lnTo>
                    <a:lnTo>
                      <a:pt x="76" y="155"/>
                    </a:lnTo>
                    <a:lnTo>
                      <a:pt x="9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1" name="Freeform 124">
                <a:extLst>
                  <a:ext uri="{FF2B5EF4-FFF2-40B4-BE49-F238E27FC236}">
                    <a16:creationId xmlns:a16="http://schemas.microsoft.com/office/drawing/2014/main" id="{BE3E3DA7-F8EA-4851-A7EC-9F897A399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297" y="3641497"/>
                <a:ext cx="128586" cy="0"/>
              </a:xfrm>
              <a:custGeom>
                <a:avLst/>
                <a:gdLst>
                  <a:gd name="T0" fmla="*/ 67 w 67"/>
                  <a:gd name="T1" fmla="*/ 0 w 67"/>
                  <a:gd name="T2" fmla="*/ 0 w 67"/>
                  <a:gd name="T3" fmla="*/ 51 w 67"/>
                  <a:gd name="T4" fmla="*/ 67 w 67"/>
                  <a:gd name="T5" fmla="*/ 67 w 6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7">
                    <a:moveTo>
                      <a:pt x="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67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7E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2" name="Freeform 125">
                <a:extLst>
                  <a:ext uri="{FF2B5EF4-FFF2-40B4-BE49-F238E27FC236}">
                    <a16:creationId xmlns:a16="http://schemas.microsoft.com/office/drawing/2014/main" id="{1CC89D18-CEA3-4C47-A214-100DF3660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297" y="3641497"/>
                <a:ext cx="128586" cy="0"/>
              </a:xfrm>
              <a:custGeom>
                <a:avLst/>
                <a:gdLst>
                  <a:gd name="T0" fmla="*/ 67 w 67"/>
                  <a:gd name="T1" fmla="*/ 0 w 67"/>
                  <a:gd name="T2" fmla="*/ 0 w 67"/>
                  <a:gd name="T3" fmla="*/ 51 w 67"/>
                  <a:gd name="T4" fmla="*/ 67 w 67"/>
                  <a:gd name="T5" fmla="*/ 67 w 6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7">
                    <a:moveTo>
                      <a:pt x="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67" y="0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3" name="Freeform 127">
                <a:extLst>
                  <a:ext uri="{FF2B5EF4-FFF2-40B4-BE49-F238E27FC236}">
                    <a16:creationId xmlns:a16="http://schemas.microsoft.com/office/drawing/2014/main" id="{8E4C2B21-70E5-4756-966E-72D8E10B0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297" y="3641497"/>
                <a:ext cx="97879" cy="15354"/>
              </a:xfrm>
              <a:custGeom>
                <a:avLst/>
                <a:gdLst>
                  <a:gd name="T0" fmla="*/ 51 w 51"/>
                  <a:gd name="T1" fmla="*/ 0 h 8"/>
                  <a:gd name="T2" fmla="*/ 0 w 51"/>
                  <a:gd name="T3" fmla="*/ 0 h 8"/>
                  <a:gd name="T4" fmla="*/ 0 w 51"/>
                  <a:gd name="T5" fmla="*/ 8 h 8"/>
                  <a:gd name="T6" fmla="*/ 43 w 51"/>
                  <a:gd name="T7" fmla="*/ 8 h 8"/>
                  <a:gd name="T8" fmla="*/ 51 w 5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8">
                    <a:moveTo>
                      <a:pt x="51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43" y="8"/>
                    </a:lnTo>
                    <a:lnTo>
                      <a:pt x="5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4" name="Freeform 242">
                <a:extLst>
                  <a:ext uri="{FF2B5EF4-FFF2-40B4-BE49-F238E27FC236}">
                    <a16:creationId xmlns:a16="http://schemas.microsoft.com/office/drawing/2014/main" id="{54EC6263-BCDA-42EE-8781-D8E97DF4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297" y="3641497"/>
                <a:ext cx="128587" cy="15354"/>
              </a:xfrm>
              <a:custGeom>
                <a:avLst/>
                <a:gdLst>
                  <a:gd name="connsiteX0" fmla="*/ 97880 w 128587"/>
                  <a:gd name="connsiteY0" fmla="*/ 0 h 15354"/>
                  <a:gd name="connsiteX1" fmla="*/ 128587 w 128587"/>
                  <a:gd name="connsiteY1" fmla="*/ 0 h 15354"/>
                  <a:gd name="connsiteX2" fmla="*/ 128587 w 128587"/>
                  <a:gd name="connsiteY2" fmla="*/ 15354 h 15354"/>
                  <a:gd name="connsiteX3" fmla="*/ 82526 w 128587"/>
                  <a:gd name="connsiteY3" fmla="*/ 15354 h 15354"/>
                  <a:gd name="connsiteX4" fmla="*/ 0 w 128587"/>
                  <a:gd name="connsiteY4" fmla="*/ 0 h 15354"/>
                  <a:gd name="connsiteX5" fmla="*/ 97879 w 128587"/>
                  <a:gd name="connsiteY5" fmla="*/ 0 h 15354"/>
                  <a:gd name="connsiteX6" fmla="*/ 82525 w 128587"/>
                  <a:gd name="connsiteY6" fmla="*/ 15354 h 15354"/>
                  <a:gd name="connsiteX7" fmla="*/ 0 w 128587"/>
                  <a:gd name="connsiteY7" fmla="*/ 15354 h 1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587" h="15354">
                    <a:moveTo>
                      <a:pt x="97880" y="0"/>
                    </a:moveTo>
                    <a:lnTo>
                      <a:pt x="128587" y="0"/>
                    </a:lnTo>
                    <a:lnTo>
                      <a:pt x="128587" y="15354"/>
                    </a:lnTo>
                    <a:lnTo>
                      <a:pt x="82526" y="15354"/>
                    </a:lnTo>
                    <a:close/>
                    <a:moveTo>
                      <a:pt x="0" y="0"/>
                    </a:moveTo>
                    <a:lnTo>
                      <a:pt x="97879" y="0"/>
                    </a:lnTo>
                    <a:lnTo>
                      <a:pt x="82525" y="15354"/>
                    </a:lnTo>
                    <a:lnTo>
                      <a:pt x="0" y="15354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64"/>
              </a:p>
            </p:txBody>
          </p:sp>
          <p:sp>
            <p:nvSpPr>
              <p:cNvPr id="125" name="Freeform 129">
                <a:extLst>
                  <a:ext uri="{FF2B5EF4-FFF2-40B4-BE49-F238E27FC236}">
                    <a16:creationId xmlns:a16="http://schemas.microsoft.com/office/drawing/2014/main" id="{BF9299E3-2888-4DBD-B0DB-1E4ED472B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1823" y="3641497"/>
                <a:ext cx="46061" cy="15354"/>
              </a:xfrm>
              <a:custGeom>
                <a:avLst/>
                <a:gdLst>
                  <a:gd name="T0" fmla="*/ 24 w 24"/>
                  <a:gd name="T1" fmla="*/ 0 h 8"/>
                  <a:gd name="T2" fmla="*/ 8 w 24"/>
                  <a:gd name="T3" fmla="*/ 0 h 8"/>
                  <a:gd name="T4" fmla="*/ 0 w 24"/>
                  <a:gd name="T5" fmla="*/ 8 h 8"/>
                  <a:gd name="T6" fmla="*/ 24 w 24"/>
                  <a:gd name="T7" fmla="*/ 8 h 8"/>
                  <a:gd name="T8" fmla="*/ 24 w 2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24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24" y="8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6" name="Freeform 130">
                <a:extLst>
                  <a:ext uri="{FF2B5EF4-FFF2-40B4-BE49-F238E27FC236}">
                    <a16:creationId xmlns:a16="http://schemas.microsoft.com/office/drawing/2014/main" id="{F54F2962-FDEE-43AE-9678-4E4F38873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2025" y="3622305"/>
                <a:ext cx="168889" cy="34546"/>
              </a:xfrm>
              <a:custGeom>
                <a:avLst/>
                <a:gdLst>
                  <a:gd name="T0" fmla="*/ 88 w 88"/>
                  <a:gd name="T1" fmla="*/ 0 h 18"/>
                  <a:gd name="T2" fmla="*/ 0 w 88"/>
                  <a:gd name="T3" fmla="*/ 0 h 18"/>
                  <a:gd name="T4" fmla="*/ 0 w 88"/>
                  <a:gd name="T5" fmla="*/ 18 h 18"/>
                  <a:gd name="T6" fmla="*/ 9 w 88"/>
                  <a:gd name="T7" fmla="*/ 18 h 18"/>
                  <a:gd name="T8" fmla="*/ 9 w 88"/>
                  <a:gd name="T9" fmla="*/ 10 h 18"/>
                  <a:gd name="T10" fmla="*/ 9 w 88"/>
                  <a:gd name="T11" fmla="*/ 10 h 18"/>
                  <a:gd name="T12" fmla="*/ 76 w 88"/>
                  <a:gd name="T13" fmla="*/ 10 h 18"/>
                  <a:gd name="T14" fmla="*/ 76 w 88"/>
                  <a:gd name="T15" fmla="*/ 10 h 18"/>
                  <a:gd name="T16" fmla="*/ 76 w 88"/>
                  <a:gd name="T17" fmla="*/ 18 h 18"/>
                  <a:gd name="T18" fmla="*/ 88 w 88"/>
                  <a:gd name="T19" fmla="*/ 18 h 18"/>
                  <a:gd name="T20" fmla="*/ 88 w 88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18">
                    <a:moveTo>
                      <a:pt x="88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9" y="18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8"/>
                    </a:lnTo>
                    <a:lnTo>
                      <a:pt x="88" y="1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7" name="Freeform 131">
                <a:extLst>
                  <a:ext uri="{FF2B5EF4-FFF2-40B4-BE49-F238E27FC236}">
                    <a16:creationId xmlns:a16="http://schemas.microsoft.com/office/drawing/2014/main" id="{33BE37B8-AF67-4F3E-946F-E29D9F25C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2025" y="3622305"/>
                <a:ext cx="168889" cy="34546"/>
              </a:xfrm>
              <a:custGeom>
                <a:avLst/>
                <a:gdLst>
                  <a:gd name="T0" fmla="*/ 88 w 88"/>
                  <a:gd name="T1" fmla="*/ 0 h 18"/>
                  <a:gd name="T2" fmla="*/ 0 w 88"/>
                  <a:gd name="T3" fmla="*/ 0 h 18"/>
                  <a:gd name="T4" fmla="*/ 0 w 88"/>
                  <a:gd name="T5" fmla="*/ 18 h 18"/>
                  <a:gd name="T6" fmla="*/ 9 w 88"/>
                  <a:gd name="T7" fmla="*/ 18 h 18"/>
                  <a:gd name="T8" fmla="*/ 9 w 88"/>
                  <a:gd name="T9" fmla="*/ 10 h 18"/>
                  <a:gd name="T10" fmla="*/ 9 w 88"/>
                  <a:gd name="T11" fmla="*/ 10 h 18"/>
                  <a:gd name="T12" fmla="*/ 76 w 88"/>
                  <a:gd name="T13" fmla="*/ 10 h 18"/>
                  <a:gd name="T14" fmla="*/ 76 w 88"/>
                  <a:gd name="T15" fmla="*/ 10 h 18"/>
                  <a:gd name="T16" fmla="*/ 76 w 88"/>
                  <a:gd name="T17" fmla="*/ 18 h 18"/>
                  <a:gd name="T18" fmla="*/ 88 w 88"/>
                  <a:gd name="T19" fmla="*/ 18 h 18"/>
                  <a:gd name="T20" fmla="*/ 88 w 88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18">
                    <a:moveTo>
                      <a:pt x="88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9" y="18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8"/>
                    </a:lnTo>
                    <a:lnTo>
                      <a:pt x="88" y="18"/>
                    </a:lnTo>
                    <a:lnTo>
                      <a:pt x="8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8" name="Freeform 132">
                <a:extLst>
                  <a:ext uri="{FF2B5EF4-FFF2-40B4-BE49-F238E27FC236}">
                    <a16:creationId xmlns:a16="http://schemas.microsoft.com/office/drawing/2014/main" id="{615FCD15-289C-4C5A-BAA9-3C0BCCEEE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7479" y="3597355"/>
                <a:ext cx="234142" cy="24950"/>
              </a:xfrm>
              <a:custGeom>
                <a:avLst/>
                <a:gdLst>
                  <a:gd name="T0" fmla="*/ 70 w 75"/>
                  <a:gd name="T1" fmla="*/ 8 h 8"/>
                  <a:gd name="T2" fmla="*/ 5 w 75"/>
                  <a:gd name="T3" fmla="*/ 8 h 8"/>
                  <a:gd name="T4" fmla="*/ 0 w 75"/>
                  <a:gd name="T5" fmla="*/ 3 h 8"/>
                  <a:gd name="T6" fmla="*/ 0 w 75"/>
                  <a:gd name="T7" fmla="*/ 0 h 8"/>
                  <a:gd name="T8" fmla="*/ 75 w 75"/>
                  <a:gd name="T9" fmla="*/ 0 h 8"/>
                  <a:gd name="T10" fmla="*/ 75 w 75"/>
                  <a:gd name="T11" fmla="*/ 3 h 8"/>
                  <a:gd name="T12" fmla="*/ 70 w 7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8">
                    <a:moveTo>
                      <a:pt x="70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3" y="8"/>
                      <a:pt x="0" y="6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5" y="6"/>
                      <a:pt x="73" y="8"/>
                      <a:pt x="70" y="8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9" name="Rectangle 133">
                <a:extLst>
                  <a:ext uri="{FF2B5EF4-FFF2-40B4-BE49-F238E27FC236}">
                    <a16:creationId xmlns:a16="http://schemas.microsoft.com/office/drawing/2014/main" id="{A76A17C6-6190-4FE6-8C13-FDA597A91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2025" y="3938972"/>
                <a:ext cx="168889" cy="3454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0" name="Rectangle 134">
                <a:extLst>
                  <a:ext uri="{FF2B5EF4-FFF2-40B4-BE49-F238E27FC236}">
                    <a16:creationId xmlns:a16="http://schemas.microsoft.com/office/drawing/2014/main" id="{BD9A7E1A-532F-41A5-8091-DC0E40FF1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2026" y="3641497"/>
                <a:ext cx="147778" cy="27828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1" name="Rectangle 135">
                <a:extLst>
                  <a:ext uri="{FF2B5EF4-FFF2-40B4-BE49-F238E27FC236}">
                    <a16:creationId xmlns:a16="http://schemas.microsoft.com/office/drawing/2014/main" id="{787DD5BB-56F6-49B0-88ED-35125C539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2026" y="3641497"/>
                <a:ext cx="147778" cy="278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2" name="Freeform 136">
                <a:extLst>
                  <a:ext uri="{FF2B5EF4-FFF2-40B4-BE49-F238E27FC236}">
                    <a16:creationId xmlns:a16="http://schemas.microsoft.com/office/drawing/2014/main" id="{9286A260-249A-4094-9F67-D7E761C21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2026" y="3641497"/>
                <a:ext cx="147778" cy="174647"/>
              </a:xfrm>
              <a:custGeom>
                <a:avLst/>
                <a:gdLst>
                  <a:gd name="T0" fmla="*/ 77 w 77"/>
                  <a:gd name="T1" fmla="*/ 0 h 91"/>
                  <a:gd name="T2" fmla="*/ 49 w 77"/>
                  <a:gd name="T3" fmla="*/ 0 h 91"/>
                  <a:gd name="T4" fmla="*/ 0 w 77"/>
                  <a:gd name="T5" fmla="*/ 51 h 91"/>
                  <a:gd name="T6" fmla="*/ 0 w 77"/>
                  <a:gd name="T7" fmla="*/ 91 h 91"/>
                  <a:gd name="T8" fmla="*/ 77 w 77"/>
                  <a:gd name="T9" fmla="*/ 15 h 91"/>
                  <a:gd name="T10" fmla="*/ 77 w 77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91">
                    <a:moveTo>
                      <a:pt x="77" y="0"/>
                    </a:moveTo>
                    <a:lnTo>
                      <a:pt x="49" y="0"/>
                    </a:lnTo>
                    <a:lnTo>
                      <a:pt x="0" y="51"/>
                    </a:lnTo>
                    <a:lnTo>
                      <a:pt x="0" y="91"/>
                    </a:lnTo>
                    <a:lnTo>
                      <a:pt x="77" y="1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3" name="Freeform 137">
                <a:extLst>
                  <a:ext uri="{FF2B5EF4-FFF2-40B4-BE49-F238E27FC236}">
                    <a16:creationId xmlns:a16="http://schemas.microsoft.com/office/drawing/2014/main" id="{8D3A6DE6-AB97-4BA9-8F03-9A015CB1A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2026" y="3641497"/>
                <a:ext cx="147778" cy="174647"/>
              </a:xfrm>
              <a:custGeom>
                <a:avLst/>
                <a:gdLst>
                  <a:gd name="T0" fmla="*/ 77 w 77"/>
                  <a:gd name="T1" fmla="*/ 0 h 91"/>
                  <a:gd name="T2" fmla="*/ 49 w 77"/>
                  <a:gd name="T3" fmla="*/ 0 h 91"/>
                  <a:gd name="T4" fmla="*/ 0 w 77"/>
                  <a:gd name="T5" fmla="*/ 51 h 91"/>
                  <a:gd name="T6" fmla="*/ 0 w 77"/>
                  <a:gd name="T7" fmla="*/ 91 h 91"/>
                  <a:gd name="T8" fmla="*/ 77 w 77"/>
                  <a:gd name="T9" fmla="*/ 15 h 91"/>
                  <a:gd name="T10" fmla="*/ 77 w 77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91">
                    <a:moveTo>
                      <a:pt x="77" y="0"/>
                    </a:moveTo>
                    <a:lnTo>
                      <a:pt x="49" y="0"/>
                    </a:lnTo>
                    <a:lnTo>
                      <a:pt x="0" y="51"/>
                    </a:lnTo>
                    <a:lnTo>
                      <a:pt x="0" y="91"/>
                    </a:lnTo>
                    <a:lnTo>
                      <a:pt x="77" y="15"/>
                    </a:lnTo>
                    <a:lnTo>
                      <a:pt x="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4" name="Freeform 138">
                <a:extLst>
                  <a:ext uri="{FF2B5EF4-FFF2-40B4-BE49-F238E27FC236}">
                    <a16:creationId xmlns:a16="http://schemas.microsoft.com/office/drawing/2014/main" id="{016A615A-A703-4970-95A3-E88B74229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2026" y="3760487"/>
                <a:ext cx="147778" cy="159293"/>
              </a:xfrm>
              <a:custGeom>
                <a:avLst/>
                <a:gdLst>
                  <a:gd name="T0" fmla="*/ 77 w 77"/>
                  <a:gd name="T1" fmla="*/ 0 h 83"/>
                  <a:gd name="T2" fmla="*/ 0 w 77"/>
                  <a:gd name="T3" fmla="*/ 77 h 83"/>
                  <a:gd name="T4" fmla="*/ 0 w 77"/>
                  <a:gd name="T5" fmla="*/ 83 h 83"/>
                  <a:gd name="T6" fmla="*/ 15 w 77"/>
                  <a:gd name="T7" fmla="*/ 83 h 83"/>
                  <a:gd name="T8" fmla="*/ 77 w 77"/>
                  <a:gd name="T9" fmla="*/ 20 h 83"/>
                  <a:gd name="T10" fmla="*/ 77 w 77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83">
                    <a:moveTo>
                      <a:pt x="77" y="0"/>
                    </a:moveTo>
                    <a:lnTo>
                      <a:pt x="0" y="77"/>
                    </a:lnTo>
                    <a:lnTo>
                      <a:pt x="0" y="83"/>
                    </a:lnTo>
                    <a:lnTo>
                      <a:pt x="15" y="83"/>
                    </a:lnTo>
                    <a:lnTo>
                      <a:pt x="77" y="2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5" name="Freeform 139">
                <a:extLst>
                  <a:ext uri="{FF2B5EF4-FFF2-40B4-BE49-F238E27FC236}">
                    <a16:creationId xmlns:a16="http://schemas.microsoft.com/office/drawing/2014/main" id="{94A96D5F-08B8-456A-8C0C-CD07A9104D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8996" y="3622305"/>
                <a:ext cx="170808" cy="316667"/>
              </a:xfrm>
              <a:custGeom>
                <a:avLst/>
                <a:gdLst>
                  <a:gd name="T0" fmla="*/ 0 w 89"/>
                  <a:gd name="T1" fmla="*/ 0 h 165"/>
                  <a:gd name="T2" fmla="*/ 0 w 89"/>
                  <a:gd name="T3" fmla="*/ 165 h 165"/>
                  <a:gd name="T4" fmla="*/ 89 w 89"/>
                  <a:gd name="T5" fmla="*/ 165 h 165"/>
                  <a:gd name="T6" fmla="*/ 89 w 89"/>
                  <a:gd name="T7" fmla="*/ 0 h 165"/>
                  <a:gd name="T8" fmla="*/ 0 w 89"/>
                  <a:gd name="T9" fmla="*/ 0 h 165"/>
                  <a:gd name="T10" fmla="*/ 12 w 89"/>
                  <a:gd name="T11" fmla="*/ 10 h 165"/>
                  <a:gd name="T12" fmla="*/ 77 w 89"/>
                  <a:gd name="T13" fmla="*/ 10 h 165"/>
                  <a:gd name="T14" fmla="*/ 77 w 89"/>
                  <a:gd name="T15" fmla="*/ 77 h 165"/>
                  <a:gd name="T16" fmla="*/ 12 w 89"/>
                  <a:gd name="T17" fmla="*/ 77 h 165"/>
                  <a:gd name="T18" fmla="*/ 12 w 89"/>
                  <a:gd name="T19" fmla="*/ 10 h 165"/>
                  <a:gd name="T20" fmla="*/ 12 w 89"/>
                  <a:gd name="T21" fmla="*/ 155 h 165"/>
                  <a:gd name="T22" fmla="*/ 12 w 89"/>
                  <a:gd name="T23" fmla="*/ 88 h 165"/>
                  <a:gd name="T24" fmla="*/ 77 w 89"/>
                  <a:gd name="T25" fmla="*/ 88 h 165"/>
                  <a:gd name="T26" fmla="*/ 77 w 89"/>
                  <a:gd name="T27" fmla="*/ 155 h 165"/>
                  <a:gd name="T28" fmla="*/ 12 w 89"/>
                  <a:gd name="T29" fmla="*/ 15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9" h="165">
                    <a:moveTo>
                      <a:pt x="0" y="0"/>
                    </a:moveTo>
                    <a:lnTo>
                      <a:pt x="0" y="165"/>
                    </a:lnTo>
                    <a:lnTo>
                      <a:pt x="89" y="165"/>
                    </a:lnTo>
                    <a:lnTo>
                      <a:pt x="89" y="0"/>
                    </a:lnTo>
                    <a:lnTo>
                      <a:pt x="0" y="0"/>
                    </a:lnTo>
                    <a:close/>
                    <a:moveTo>
                      <a:pt x="12" y="10"/>
                    </a:moveTo>
                    <a:lnTo>
                      <a:pt x="77" y="10"/>
                    </a:lnTo>
                    <a:lnTo>
                      <a:pt x="77" y="77"/>
                    </a:lnTo>
                    <a:lnTo>
                      <a:pt x="12" y="77"/>
                    </a:lnTo>
                    <a:lnTo>
                      <a:pt x="12" y="10"/>
                    </a:lnTo>
                    <a:close/>
                    <a:moveTo>
                      <a:pt x="12" y="155"/>
                    </a:moveTo>
                    <a:lnTo>
                      <a:pt x="12" y="88"/>
                    </a:lnTo>
                    <a:lnTo>
                      <a:pt x="77" y="88"/>
                    </a:lnTo>
                    <a:lnTo>
                      <a:pt x="77" y="155"/>
                    </a:lnTo>
                    <a:lnTo>
                      <a:pt x="12" y="15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6" name="Freeform 140">
                <a:extLst>
                  <a:ext uri="{FF2B5EF4-FFF2-40B4-BE49-F238E27FC236}">
                    <a16:creationId xmlns:a16="http://schemas.microsoft.com/office/drawing/2014/main" id="{695FDA82-1C5B-4E72-BCE5-7FA2AFC028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28996" y="3622305"/>
                <a:ext cx="170808" cy="316667"/>
              </a:xfrm>
              <a:custGeom>
                <a:avLst/>
                <a:gdLst>
                  <a:gd name="T0" fmla="*/ 0 w 89"/>
                  <a:gd name="T1" fmla="*/ 0 h 165"/>
                  <a:gd name="T2" fmla="*/ 0 w 89"/>
                  <a:gd name="T3" fmla="*/ 165 h 165"/>
                  <a:gd name="T4" fmla="*/ 89 w 89"/>
                  <a:gd name="T5" fmla="*/ 165 h 165"/>
                  <a:gd name="T6" fmla="*/ 89 w 89"/>
                  <a:gd name="T7" fmla="*/ 0 h 165"/>
                  <a:gd name="T8" fmla="*/ 0 w 89"/>
                  <a:gd name="T9" fmla="*/ 0 h 165"/>
                  <a:gd name="T10" fmla="*/ 12 w 89"/>
                  <a:gd name="T11" fmla="*/ 10 h 165"/>
                  <a:gd name="T12" fmla="*/ 77 w 89"/>
                  <a:gd name="T13" fmla="*/ 10 h 165"/>
                  <a:gd name="T14" fmla="*/ 77 w 89"/>
                  <a:gd name="T15" fmla="*/ 77 h 165"/>
                  <a:gd name="T16" fmla="*/ 12 w 89"/>
                  <a:gd name="T17" fmla="*/ 77 h 165"/>
                  <a:gd name="T18" fmla="*/ 12 w 89"/>
                  <a:gd name="T19" fmla="*/ 10 h 165"/>
                  <a:gd name="T20" fmla="*/ 12 w 89"/>
                  <a:gd name="T21" fmla="*/ 155 h 165"/>
                  <a:gd name="T22" fmla="*/ 12 w 89"/>
                  <a:gd name="T23" fmla="*/ 88 h 165"/>
                  <a:gd name="T24" fmla="*/ 77 w 89"/>
                  <a:gd name="T25" fmla="*/ 88 h 165"/>
                  <a:gd name="T26" fmla="*/ 77 w 89"/>
                  <a:gd name="T27" fmla="*/ 155 h 165"/>
                  <a:gd name="T28" fmla="*/ 12 w 89"/>
                  <a:gd name="T29" fmla="*/ 15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9" h="165">
                    <a:moveTo>
                      <a:pt x="0" y="0"/>
                    </a:moveTo>
                    <a:lnTo>
                      <a:pt x="0" y="165"/>
                    </a:lnTo>
                    <a:lnTo>
                      <a:pt x="89" y="165"/>
                    </a:lnTo>
                    <a:lnTo>
                      <a:pt x="89" y="0"/>
                    </a:lnTo>
                    <a:lnTo>
                      <a:pt x="0" y="0"/>
                    </a:lnTo>
                    <a:moveTo>
                      <a:pt x="12" y="10"/>
                    </a:moveTo>
                    <a:lnTo>
                      <a:pt x="77" y="10"/>
                    </a:lnTo>
                    <a:lnTo>
                      <a:pt x="77" y="77"/>
                    </a:lnTo>
                    <a:lnTo>
                      <a:pt x="12" y="77"/>
                    </a:lnTo>
                    <a:lnTo>
                      <a:pt x="12" y="10"/>
                    </a:lnTo>
                    <a:moveTo>
                      <a:pt x="12" y="155"/>
                    </a:moveTo>
                    <a:lnTo>
                      <a:pt x="12" y="88"/>
                    </a:lnTo>
                    <a:lnTo>
                      <a:pt x="77" y="88"/>
                    </a:lnTo>
                    <a:lnTo>
                      <a:pt x="77" y="155"/>
                    </a:lnTo>
                    <a:lnTo>
                      <a:pt x="12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7" name="Freeform 141">
                <a:extLst>
                  <a:ext uri="{FF2B5EF4-FFF2-40B4-BE49-F238E27FC236}">
                    <a16:creationId xmlns:a16="http://schemas.microsoft.com/office/drawing/2014/main" id="{C28BF625-3A03-46FB-B346-2E377F3C9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2026" y="3641497"/>
                <a:ext cx="124748" cy="0"/>
              </a:xfrm>
              <a:custGeom>
                <a:avLst/>
                <a:gdLst>
                  <a:gd name="T0" fmla="*/ 65 w 65"/>
                  <a:gd name="T1" fmla="*/ 0 w 65"/>
                  <a:gd name="T2" fmla="*/ 0 w 65"/>
                  <a:gd name="T3" fmla="*/ 49 w 65"/>
                  <a:gd name="T4" fmla="*/ 65 w 65"/>
                  <a:gd name="T5" fmla="*/ 65 w 6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5">
                    <a:moveTo>
                      <a:pt x="6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65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7E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8" name="Freeform 142">
                <a:extLst>
                  <a:ext uri="{FF2B5EF4-FFF2-40B4-BE49-F238E27FC236}">
                    <a16:creationId xmlns:a16="http://schemas.microsoft.com/office/drawing/2014/main" id="{C6D981CC-C857-4883-8F96-EB5C91369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2026" y="3641497"/>
                <a:ext cx="124748" cy="0"/>
              </a:xfrm>
              <a:custGeom>
                <a:avLst/>
                <a:gdLst>
                  <a:gd name="T0" fmla="*/ 65 w 65"/>
                  <a:gd name="T1" fmla="*/ 0 w 65"/>
                  <a:gd name="T2" fmla="*/ 0 w 65"/>
                  <a:gd name="T3" fmla="*/ 49 w 65"/>
                  <a:gd name="T4" fmla="*/ 65 w 65"/>
                  <a:gd name="T5" fmla="*/ 65 w 6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5">
                    <a:moveTo>
                      <a:pt x="6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65" y="0"/>
                    </a:lnTo>
                    <a:lnTo>
                      <a:pt x="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39" name="Freeform 144">
                <a:extLst>
                  <a:ext uri="{FF2B5EF4-FFF2-40B4-BE49-F238E27FC236}">
                    <a16:creationId xmlns:a16="http://schemas.microsoft.com/office/drawing/2014/main" id="{32E27569-F828-4359-B843-91C438F98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2026" y="3641497"/>
                <a:ext cx="94041" cy="15354"/>
              </a:xfrm>
              <a:custGeom>
                <a:avLst/>
                <a:gdLst>
                  <a:gd name="T0" fmla="*/ 49 w 49"/>
                  <a:gd name="T1" fmla="*/ 0 h 8"/>
                  <a:gd name="T2" fmla="*/ 0 w 49"/>
                  <a:gd name="T3" fmla="*/ 0 h 8"/>
                  <a:gd name="T4" fmla="*/ 0 w 49"/>
                  <a:gd name="T5" fmla="*/ 8 h 8"/>
                  <a:gd name="T6" fmla="*/ 42 w 49"/>
                  <a:gd name="T7" fmla="*/ 8 h 8"/>
                  <a:gd name="T8" fmla="*/ 49 w 4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">
                    <a:moveTo>
                      <a:pt x="49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42" y="8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40" name="Freeform 243">
                <a:extLst>
                  <a:ext uri="{FF2B5EF4-FFF2-40B4-BE49-F238E27FC236}">
                    <a16:creationId xmlns:a16="http://schemas.microsoft.com/office/drawing/2014/main" id="{A53871AC-3D53-4867-B1A6-1A42EA4C5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2026" y="3641497"/>
                <a:ext cx="124747" cy="15354"/>
              </a:xfrm>
              <a:custGeom>
                <a:avLst/>
                <a:gdLst>
                  <a:gd name="connsiteX0" fmla="*/ 0 w 124747"/>
                  <a:gd name="connsiteY0" fmla="*/ 0 h 15354"/>
                  <a:gd name="connsiteX1" fmla="*/ 94040 w 124747"/>
                  <a:gd name="connsiteY1" fmla="*/ 0 h 15354"/>
                  <a:gd name="connsiteX2" fmla="*/ 94041 w 124747"/>
                  <a:gd name="connsiteY2" fmla="*/ 0 h 15354"/>
                  <a:gd name="connsiteX3" fmla="*/ 124747 w 124747"/>
                  <a:gd name="connsiteY3" fmla="*/ 0 h 15354"/>
                  <a:gd name="connsiteX4" fmla="*/ 124747 w 124747"/>
                  <a:gd name="connsiteY4" fmla="*/ 15354 h 15354"/>
                  <a:gd name="connsiteX5" fmla="*/ 80607 w 124747"/>
                  <a:gd name="connsiteY5" fmla="*/ 15354 h 15354"/>
                  <a:gd name="connsiteX6" fmla="*/ 80606 w 124747"/>
                  <a:gd name="connsiteY6" fmla="*/ 15354 h 15354"/>
                  <a:gd name="connsiteX7" fmla="*/ 0 w 124747"/>
                  <a:gd name="connsiteY7" fmla="*/ 15354 h 1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47" h="15354">
                    <a:moveTo>
                      <a:pt x="0" y="0"/>
                    </a:moveTo>
                    <a:lnTo>
                      <a:pt x="94040" y="0"/>
                    </a:lnTo>
                    <a:lnTo>
                      <a:pt x="94041" y="0"/>
                    </a:lnTo>
                    <a:lnTo>
                      <a:pt x="124747" y="0"/>
                    </a:lnTo>
                    <a:lnTo>
                      <a:pt x="124747" y="15354"/>
                    </a:lnTo>
                    <a:lnTo>
                      <a:pt x="80607" y="15354"/>
                    </a:lnTo>
                    <a:lnTo>
                      <a:pt x="80606" y="15354"/>
                    </a:lnTo>
                    <a:lnTo>
                      <a:pt x="0" y="15354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64"/>
              </a:p>
            </p:txBody>
          </p:sp>
          <p:sp>
            <p:nvSpPr>
              <p:cNvPr id="141" name="Freeform 146">
                <a:extLst>
                  <a:ext uri="{FF2B5EF4-FFF2-40B4-BE49-F238E27FC236}">
                    <a16:creationId xmlns:a16="http://schemas.microsoft.com/office/drawing/2014/main" id="{196B836F-9E72-45BF-9E15-D2516296B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2632" y="3641497"/>
                <a:ext cx="44141" cy="15354"/>
              </a:xfrm>
              <a:custGeom>
                <a:avLst/>
                <a:gdLst>
                  <a:gd name="T0" fmla="*/ 23 w 23"/>
                  <a:gd name="T1" fmla="*/ 0 h 8"/>
                  <a:gd name="T2" fmla="*/ 7 w 23"/>
                  <a:gd name="T3" fmla="*/ 0 h 8"/>
                  <a:gd name="T4" fmla="*/ 0 w 23"/>
                  <a:gd name="T5" fmla="*/ 8 h 8"/>
                  <a:gd name="T6" fmla="*/ 23 w 23"/>
                  <a:gd name="T7" fmla="*/ 8 h 8"/>
                  <a:gd name="T8" fmla="*/ 23 w 2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">
                    <a:moveTo>
                      <a:pt x="23" y="0"/>
                    </a:moveTo>
                    <a:lnTo>
                      <a:pt x="7" y="0"/>
                    </a:lnTo>
                    <a:lnTo>
                      <a:pt x="0" y="8"/>
                    </a:lnTo>
                    <a:lnTo>
                      <a:pt x="23" y="8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42" name="Freeform 147">
                <a:extLst>
                  <a:ext uri="{FF2B5EF4-FFF2-40B4-BE49-F238E27FC236}">
                    <a16:creationId xmlns:a16="http://schemas.microsoft.com/office/drawing/2014/main" id="{0D96D9A4-0DF1-4301-8D61-9E20157AF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996" y="3622305"/>
                <a:ext cx="170808" cy="34546"/>
              </a:xfrm>
              <a:custGeom>
                <a:avLst/>
                <a:gdLst>
                  <a:gd name="T0" fmla="*/ 89 w 89"/>
                  <a:gd name="T1" fmla="*/ 0 h 18"/>
                  <a:gd name="T2" fmla="*/ 0 w 89"/>
                  <a:gd name="T3" fmla="*/ 0 h 18"/>
                  <a:gd name="T4" fmla="*/ 0 w 89"/>
                  <a:gd name="T5" fmla="*/ 18 h 18"/>
                  <a:gd name="T6" fmla="*/ 12 w 89"/>
                  <a:gd name="T7" fmla="*/ 18 h 18"/>
                  <a:gd name="T8" fmla="*/ 12 w 89"/>
                  <a:gd name="T9" fmla="*/ 10 h 18"/>
                  <a:gd name="T10" fmla="*/ 12 w 89"/>
                  <a:gd name="T11" fmla="*/ 10 h 18"/>
                  <a:gd name="T12" fmla="*/ 77 w 89"/>
                  <a:gd name="T13" fmla="*/ 10 h 18"/>
                  <a:gd name="T14" fmla="*/ 77 w 89"/>
                  <a:gd name="T15" fmla="*/ 10 h 18"/>
                  <a:gd name="T16" fmla="*/ 77 w 89"/>
                  <a:gd name="T17" fmla="*/ 18 h 18"/>
                  <a:gd name="T18" fmla="*/ 89 w 89"/>
                  <a:gd name="T19" fmla="*/ 18 h 18"/>
                  <a:gd name="T20" fmla="*/ 89 w 89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8">
                    <a:moveTo>
                      <a:pt x="89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77" y="10"/>
                    </a:lnTo>
                    <a:lnTo>
                      <a:pt x="77" y="10"/>
                    </a:lnTo>
                    <a:lnTo>
                      <a:pt x="77" y="18"/>
                    </a:lnTo>
                    <a:lnTo>
                      <a:pt x="89" y="18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43" name="Freeform 148">
                <a:extLst>
                  <a:ext uri="{FF2B5EF4-FFF2-40B4-BE49-F238E27FC236}">
                    <a16:creationId xmlns:a16="http://schemas.microsoft.com/office/drawing/2014/main" id="{1FA1CEF3-37C2-4C28-8C92-229614878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996" y="3622305"/>
                <a:ext cx="170808" cy="34546"/>
              </a:xfrm>
              <a:custGeom>
                <a:avLst/>
                <a:gdLst>
                  <a:gd name="T0" fmla="*/ 89 w 89"/>
                  <a:gd name="T1" fmla="*/ 0 h 18"/>
                  <a:gd name="T2" fmla="*/ 0 w 89"/>
                  <a:gd name="T3" fmla="*/ 0 h 18"/>
                  <a:gd name="T4" fmla="*/ 0 w 89"/>
                  <a:gd name="T5" fmla="*/ 18 h 18"/>
                  <a:gd name="T6" fmla="*/ 12 w 89"/>
                  <a:gd name="T7" fmla="*/ 18 h 18"/>
                  <a:gd name="T8" fmla="*/ 12 w 89"/>
                  <a:gd name="T9" fmla="*/ 10 h 18"/>
                  <a:gd name="T10" fmla="*/ 12 w 89"/>
                  <a:gd name="T11" fmla="*/ 10 h 18"/>
                  <a:gd name="T12" fmla="*/ 77 w 89"/>
                  <a:gd name="T13" fmla="*/ 10 h 18"/>
                  <a:gd name="T14" fmla="*/ 77 w 89"/>
                  <a:gd name="T15" fmla="*/ 10 h 18"/>
                  <a:gd name="T16" fmla="*/ 77 w 89"/>
                  <a:gd name="T17" fmla="*/ 18 h 18"/>
                  <a:gd name="T18" fmla="*/ 89 w 89"/>
                  <a:gd name="T19" fmla="*/ 18 h 18"/>
                  <a:gd name="T20" fmla="*/ 89 w 89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8">
                    <a:moveTo>
                      <a:pt x="89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77" y="10"/>
                    </a:lnTo>
                    <a:lnTo>
                      <a:pt x="77" y="10"/>
                    </a:lnTo>
                    <a:lnTo>
                      <a:pt x="77" y="18"/>
                    </a:lnTo>
                    <a:lnTo>
                      <a:pt x="89" y="18"/>
                    </a:lnTo>
                    <a:lnTo>
                      <a:pt x="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44" name="Freeform 149">
                <a:extLst>
                  <a:ext uri="{FF2B5EF4-FFF2-40B4-BE49-F238E27FC236}">
                    <a16:creationId xmlns:a16="http://schemas.microsoft.com/office/drawing/2014/main" id="{E1FE8B6C-41AD-46E9-9D3D-312E0C4D6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8289" y="3597355"/>
                <a:ext cx="236061" cy="24950"/>
              </a:xfrm>
              <a:custGeom>
                <a:avLst/>
                <a:gdLst>
                  <a:gd name="T0" fmla="*/ 70 w 75"/>
                  <a:gd name="T1" fmla="*/ 8 h 8"/>
                  <a:gd name="T2" fmla="*/ 5 w 75"/>
                  <a:gd name="T3" fmla="*/ 8 h 8"/>
                  <a:gd name="T4" fmla="*/ 0 w 75"/>
                  <a:gd name="T5" fmla="*/ 3 h 8"/>
                  <a:gd name="T6" fmla="*/ 0 w 75"/>
                  <a:gd name="T7" fmla="*/ 0 h 8"/>
                  <a:gd name="T8" fmla="*/ 75 w 75"/>
                  <a:gd name="T9" fmla="*/ 0 h 8"/>
                  <a:gd name="T10" fmla="*/ 75 w 75"/>
                  <a:gd name="T11" fmla="*/ 3 h 8"/>
                  <a:gd name="T12" fmla="*/ 70 w 7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8">
                    <a:moveTo>
                      <a:pt x="70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5" y="6"/>
                      <a:pt x="72" y="8"/>
                      <a:pt x="70" y="8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45" name="Rectangle 150">
                <a:extLst>
                  <a:ext uri="{FF2B5EF4-FFF2-40B4-BE49-F238E27FC236}">
                    <a16:creationId xmlns:a16="http://schemas.microsoft.com/office/drawing/2014/main" id="{068573EF-4B2F-4B3C-BDEE-CC2A87B47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8996" y="3938972"/>
                <a:ext cx="170808" cy="3454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46" name="Freeform 151">
                <a:extLst>
                  <a:ext uri="{FF2B5EF4-FFF2-40B4-BE49-F238E27FC236}">
                    <a16:creationId xmlns:a16="http://schemas.microsoft.com/office/drawing/2014/main" id="{126550CA-8291-40C6-A86F-C22576A2B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297" y="2962102"/>
                <a:ext cx="1412527" cy="28788"/>
              </a:xfrm>
              <a:custGeom>
                <a:avLst/>
                <a:gdLst>
                  <a:gd name="T0" fmla="*/ 448 w 450"/>
                  <a:gd name="T1" fmla="*/ 9 h 9"/>
                  <a:gd name="T2" fmla="*/ 3 w 450"/>
                  <a:gd name="T3" fmla="*/ 9 h 9"/>
                  <a:gd name="T4" fmla="*/ 0 w 450"/>
                  <a:gd name="T5" fmla="*/ 7 h 9"/>
                  <a:gd name="T6" fmla="*/ 0 w 450"/>
                  <a:gd name="T7" fmla="*/ 3 h 9"/>
                  <a:gd name="T8" fmla="*/ 3 w 450"/>
                  <a:gd name="T9" fmla="*/ 0 h 9"/>
                  <a:gd name="T10" fmla="*/ 448 w 450"/>
                  <a:gd name="T11" fmla="*/ 0 h 9"/>
                  <a:gd name="T12" fmla="*/ 450 w 450"/>
                  <a:gd name="T13" fmla="*/ 3 h 9"/>
                  <a:gd name="T14" fmla="*/ 450 w 450"/>
                  <a:gd name="T15" fmla="*/ 7 h 9"/>
                  <a:gd name="T16" fmla="*/ 448 w 450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" h="9">
                    <a:moveTo>
                      <a:pt x="448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448" y="0"/>
                      <a:pt x="448" y="0"/>
                      <a:pt x="448" y="0"/>
                    </a:cubicBezTo>
                    <a:cubicBezTo>
                      <a:pt x="449" y="0"/>
                      <a:pt x="450" y="1"/>
                      <a:pt x="450" y="3"/>
                    </a:cubicBezTo>
                    <a:cubicBezTo>
                      <a:pt x="450" y="7"/>
                      <a:pt x="450" y="7"/>
                      <a:pt x="450" y="7"/>
                    </a:cubicBezTo>
                    <a:cubicBezTo>
                      <a:pt x="450" y="8"/>
                      <a:pt x="449" y="9"/>
                      <a:pt x="448" y="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47" name="Freeform 152">
                <a:extLst>
                  <a:ext uri="{FF2B5EF4-FFF2-40B4-BE49-F238E27FC236}">
                    <a16:creationId xmlns:a16="http://schemas.microsoft.com/office/drawing/2014/main" id="{DC69F9EA-49DC-4ACC-A81E-BE07E161C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2429" y="3040789"/>
                <a:ext cx="1458587" cy="28788"/>
              </a:xfrm>
              <a:custGeom>
                <a:avLst/>
                <a:gdLst>
                  <a:gd name="T0" fmla="*/ 462 w 465"/>
                  <a:gd name="T1" fmla="*/ 9 h 9"/>
                  <a:gd name="T2" fmla="*/ 3 w 465"/>
                  <a:gd name="T3" fmla="*/ 9 h 9"/>
                  <a:gd name="T4" fmla="*/ 0 w 465"/>
                  <a:gd name="T5" fmla="*/ 6 h 9"/>
                  <a:gd name="T6" fmla="*/ 0 w 465"/>
                  <a:gd name="T7" fmla="*/ 3 h 9"/>
                  <a:gd name="T8" fmla="*/ 3 w 465"/>
                  <a:gd name="T9" fmla="*/ 0 h 9"/>
                  <a:gd name="T10" fmla="*/ 462 w 465"/>
                  <a:gd name="T11" fmla="*/ 0 h 9"/>
                  <a:gd name="T12" fmla="*/ 465 w 465"/>
                  <a:gd name="T13" fmla="*/ 3 h 9"/>
                  <a:gd name="T14" fmla="*/ 465 w 465"/>
                  <a:gd name="T15" fmla="*/ 6 h 9"/>
                  <a:gd name="T16" fmla="*/ 462 w 465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5" h="9">
                    <a:moveTo>
                      <a:pt x="462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464" y="0"/>
                      <a:pt x="465" y="1"/>
                      <a:pt x="465" y="3"/>
                    </a:cubicBezTo>
                    <a:cubicBezTo>
                      <a:pt x="465" y="6"/>
                      <a:pt x="465" y="6"/>
                      <a:pt x="465" y="6"/>
                    </a:cubicBezTo>
                    <a:cubicBezTo>
                      <a:pt x="465" y="8"/>
                      <a:pt x="464" y="9"/>
                      <a:pt x="462" y="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48" name="Freeform 153">
                <a:extLst>
                  <a:ext uri="{FF2B5EF4-FFF2-40B4-BE49-F238E27FC236}">
                    <a16:creationId xmlns:a16="http://schemas.microsoft.com/office/drawing/2014/main" id="{5A4EA24A-44B1-44C1-9F66-430D6F396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8287" y="3117557"/>
                <a:ext cx="1566062" cy="30707"/>
              </a:xfrm>
              <a:custGeom>
                <a:avLst/>
                <a:gdLst>
                  <a:gd name="T0" fmla="*/ 496 w 499"/>
                  <a:gd name="T1" fmla="*/ 10 h 10"/>
                  <a:gd name="T2" fmla="*/ 3 w 499"/>
                  <a:gd name="T3" fmla="*/ 10 h 10"/>
                  <a:gd name="T4" fmla="*/ 0 w 499"/>
                  <a:gd name="T5" fmla="*/ 7 h 10"/>
                  <a:gd name="T6" fmla="*/ 0 w 499"/>
                  <a:gd name="T7" fmla="*/ 3 h 10"/>
                  <a:gd name="T8" fmla="*/ 3 w 499"/>
                  <a:gd name="T9" fmla="*/ 0 h 10"/>
                  <a:gd name="T10" fmla="*/ 496 w 499"/>
                  <a:gd name="T11" fmla="*/ 0 h 10"/>
                  <a:gd name="T12" fmla="*/ 499 w 499"/>
                  <a:gd name="T13" fmla="*/ 3 h 10"/>
                  <a:gd name="T14" fmla="*/ 499 w 499"/>
                  <a:gd name="T15" fmla="*/ 7 h 10"/>
                  <a:gd name="T16" fmla="*/ 496 w 499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9" h="10">
                    <a:moveTo>
                      <a:pt x="496" y="10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96" y="0"/>
                      <a:pt x="496" y="0"/>
                      <a:pt x="496" y="0"/>
                    </a:cubicBezTo>
                    <a:cubicBezTo>
                      <a:pt x="497" y="0"/>
                      <a:pt x="499" y="2"/>
                      <a:pt x="499" y="3"/>
                    </a:cubicBezTo>
                    <a:cubicBezTo>
                      <a:pt x="499" y="7"/>
                      <a:pt x="499" y="7"/>
                      <a:pt x="499" y="7"/>
                    </a:cubicBezTo>
                    <a:cubicBezTo>
                      <a:pt x="499" y="8"/>
                      <a:pt x="497" y="10"/>
                      <a:pt x="496" y="1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49" name="Rectangle 154">
                <a:extLst>
                  <a:ext uri="{FF2B5EF4-FFF2-40B4-BE49-F238E27FC236}">
                    <a16:creationId xmlns:a16="http://schemas.microsoft.com/office/drawing/2014/main" id="{C046C2C2-2365-48A6-A8F6-6DC2188EE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6469" y="2823920"/>
                <a:ext cx="193839" cy="2245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50" name="Rectangle 155">
                <a:extLst>
                  <a:ext uri="{FF2B5EF4-FFF2-40B4-BE49-F238E27FC236}">
                    <a16:creationId xmlns:a16="http://schemas.microsoft.com/office/drawing/2014/main" id="{BEDA1686-3DC6-486A-ADB4-DD3638BF7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6469" y="2823920"/>
                <a:ext cx="193839" cy="6141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51" name="Freeform 156">
                <a:extLst>
                  <a:ext uri="{FF2B5EF4-FFF2-40B4-BE49-F238E27FC236}">
                    <a16:creationId xmlns:a16="http://schemas.microsoft.com/office/drawing/2014/main" id="{D2A82984-6BC1-4DC9-9D0B-456952D8C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166" y="2752910"/>
                <a:ext cx="274445" cy="71010"/>
              </a:xfrm>
              <a:custGeom>
                <a:avLst/>
                <a:gdLst>
                  <a:gd name="T0" fmla="*/ 88 w 88"/>
                  <a:gd name="T1" fmla="*/ 0 h 23"/>
                  <a:gd name="T2" fmla="*/ 88 w 88"/>
                  <a:gd name="T3" fmla="*/ 8 h 23"/>
                  <a:gd name="T4" fmla="*/ 88 w 88"/>
                  <a:gd name="T5" fmla="*/ 12 h 23"/>
                  <a:gd name="T6" fmla="*/ 73 w 88"/>
                  <a:gd name="T7" fmla="*/ 23 h 23"/>
                  <a:gd name="T8" fmla="*/ 15 w 88"/>
                  <a:gd name="T9" fmla="*/ 23 h 23"/>
                  <a:gd name="T10" fmla="*/ 0 w 88"/>
                  <a:gd name="T11" fmla="*/ 12 h 23"/>
                  <a:gd name="T12" fmla="*/ 0 w 88"/>
                  <a:gd name="T13" fmla="*/ 8 h 23"/>
                  <a:gd name="T14" fmla="*/ 0 w 88"/>
                  <a:gd name="T15" fmla="*/ 0 h 23"/>
                  <a:gd name="T16" fmla="*/ 88 w 88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23">
                    <a:moveTo>
                      <a:pt x="88" y="0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88" y="9"/>
                      <a:pt x="88" y="10"/>
                      <a:pt x="88" y="12"/>
                    </a:cubicBezTo>
                    <a:cubicBezTo>
                      <a:pt x="86" y="18"/>
                      <a:pt x="80" y="23"/>
                      <a:pt x="73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8" y="23"/>
                      <a:pt x="2" y="18"/>
                      <a:pt x="0" y="12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52" name="Freeform 157">
                <a:extLst>
                  <a:ext uri="{FF2B5EF4-FFF2-40B4-BE49-F238E27FC236}">
                    <a16:creationId xmlns:a16="http://schemas.microsoft.com/office/drawing/2014/main" id="{9B1E1079-63F9-4DC7-AD0A-DBC710EFC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166" y="2789374"/>
                <a:ext cx="274445" cy="34546"/>
              </a:xfrm>
              <a:custGeom>
                <a:avLst/>
                <a:gdLst>
                  <a:gd name="T0" fmla="*/ 88 w 88"/>
                  <a:gd name="T1" fmla="*/ 0 h 11"/>
                  <a:gd name="T2" fmla="*/ 73 w 88"/>
                  <a:gd name="T3" fmla="*/ 11 h 11"/>
                  <a:gd name="T4" fmla="*/ 15 w 88"/>
                  <a:gd name="T5" fmla="*/ 11 h 11"/>
                  <a:gd name="T6" fmla="*/ 0 w 88"/>
                  <a:gd name="T7" fmla="*/ 0 h 11"/>
                  <a:gd name="T8" fmla="*/ 88 w 8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1">
                    <a:moveTo>
                      <a:pt x="88" y="0"/>
                    </a:moveTo>
                    <a:cubicBezTo>
                      <a:pt x="86" y="6"/>
                      <a:pt x="80" y="11"/>
                      <a:pt x="73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8" y="11"/>
                      <a:pt x="2" y="6"/>
                      <a:pt x="0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53" name="Freeform 158">
                <a:extLst>
                  <a:ext uri="{FF2B5EF4-FFF2-40B4-BE49-F238E27FC236}">
                    <a16:creationId xmlns:a16="http://schemas.microsoft.com/office/drawing/2014/main" id="{01A44088-B1B0-4976-A4AD-F5786B663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671" y="4096346"/>
                <a:ext cx="1848184" cy="47980"/>
              </a:xfrm>
              <a:custGeom>
                <a:avLst/>
                <a:gdLst>
                  <a:gd name="T0" fmla="*/ 584 w 589"/>
                  <a:gd name="T1" fmla="*/ 15 h 15"/>
                  <a:gd name="T2" fmla="*/ 5 w 589"/>
                  <a:gd name="T3" fmla="*/ 15 h 15"/>
                  <a:gd name="T4" fmla="*/ 0 w 589"/>
                  <a:gd name="T5" fmla="*/ 11 h 15"/>
                  <a:gd name="T6" fmla="*/ 0 w 589"/>
                  <a:gd name="T7" fmla="*/ 4 h 15"/>
                  <a:gd name="T8" fmla="*/ 5 w 589"/>
                  <a:gd name="T9" fmla="*/ 0 h 15"/>
                  <a:gd name="T10" fmla="*/ 584 w 589"/>
                  <a:gd name="T11" fmla="*/ 0 h 15"/>
                  <a:gd name="T12" fmla="*/ 589 w 589"/>
                  <a:gd name="T13" fmla="*/ 4 h 15"/>
                  <a:gd name="T14" fmla="*/ 589 w 589"/>
                  <a:gd name="T15" fmla="*/ 11 h 15"/>
                  <a:gd name="T16" fmla="*/ 584 w 589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9" h="15">
                    <a:moveTo>
                      <a:pt x="584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2" y="15"/>
                      <a:pt x="0" y="13"/>
                      <a:pt x="0" y="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84" y="0"/>
                      <a:pt x="584" y="0"/>
                      <a:pt x="584" y="0"/>
                    </a:cubicBezTo>
                    <a:cubicBezTo>
                      <a:pt x="587" y="0"/>
                      <a:pt x="589" y="2"/>
                      <a:pt x="589" y="4"/>
                    </a:cubicBezTo>
                    <a:cubicBezTo>
                      <a:pt x="589" y="11"/>
                      <a:pt x="589" y="11"/>
                      <a:pt x="589" y="11"/>
                    </a:cubicBezTo>
                    <a:cubicBezTo>
                      <a:pt x="589" y="13"/>
                      <a:pt x="587" y="15"/>
                      <a:pt x="584" y="1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54" name="Freeform 159">
                <a:extLst>
                  <a:ext uri="{FF2B5EF4-FFF2-40B4-BE49-F238E27FC236}">
                    <a16:creationId xmlns:a16="http://schemas.microsoft.com/office/drawing/2014/main" id="{71E5252E-3440-4C3A-BA36-CB90C3DBE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0610" y="4144326"/>
                <a:ext cx="1942224" cy="49899"/>
              </a:xfrm>
              <a:custGeom>
                <a:avLst/>
                <a:gdLst>
                  <a:gd name="T0" fmla="*/ 614 w 619"/>
                  <a:gd name="T1" fmla="*/ 16 h 16"/>
                  <a:gd name="T2" fmla="*/ 5 w 619"/>
                  <a:gd name="T3" fmla="*/ 16 h 16"/>
                  <a:gd name="T4" fmla="*/ 0 w 619"/>
                  <a:gd name="T5" fmla="*/ 11 h 16"/>
                  <a:gd name="T6" fmla="*/ 0 w 619"/>
                  <a:gd name="T7" fmla="*/ 5 h 16"/>
                  <a:gd name="T8" fmla="*/ 5 w 619"/>
                  <a:gd name="T9" fmla="*/ 0 h 16"/>
                  <a:gd name="T10" fmla="*/ 614 w 619"/>
                  <a:gd name="T11" fmla="*/ 0 h 16"/>
                  <a:gd name="T12" fmla="*/ 619 w 619"/>
                  <a:gd name="T13" fmla="*/ 5 h 16"/>
                  <a:gd name="T14" fmla="*/ 619 w 619"/>
                  <a:gd name="T15" fmla="*/ 11 h 16"/>
                  <a:gd name="T16" fmla="*/ 614 w 6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9" h="16">
                    <a:moveTo>
                      <a:pt x="614" y="16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2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14" y="0"/>
                      <a:pt x="614" y="0"/>
                      <a:pt x="614" y="0"/>
                    </a:cubicBezTo>
                    <a:cubicBezTo>
                      <a:pt x="617" y="0"/>
                      <a:pt x="619" y="2"/>
                      <a:pt x="619" y="5"/>
                    </a:cubicBezTo>
                    <a:cubicBezTo>
                      <a:pt x="619" y="11"/>
                      <a:pt x="619" y="11"/>
                      <a:pt x="619" y="11"/>
                    </a:cubicBezTo>
                    <a:cubicBezTo>
                      <a:pt x="619" y="14"/>
                      <a:pt x="617" y="16"/>
                      <a:pt x="614" y="1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55" name="Freeform 160">
                <a:extLst>
                  <a:ext uri="{FF2B5EF4-FFF2-40B4-BE49-F238E27FC236}">
                    <a16:creationId xmlns:a16="http://schemas.microsoft.com/office/drawing/2014/main" id="{95C04220-0679-4861-8864-432B18A48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348" y="3297961"/>
                <a:ext cx="696667" cy="310910"/>
              </a:xfrm>
              <a:custGeom>
                <a:avLst/>
                <a:gdLst>
                  <a:gd name="T0" fmla="*/ 0 w 363"/>
                  <a:gd name="T1" fmla="*/ 123 h 162"/>
                  <a:gd name="T2" fmla="*/ 0 w 363"/>
                  <a:gd name="T3" fmla="*/ 162 h 162"/>
                  <a:gd name="T4" fmla="*/ 183 w 363"/>
                  <a:gd name="T5" fmla="*/ 43 h 162"/>
                  <a:gd name="T6" fmla="*/ 363 w 363"/>
                  <a:gd name="T7" fmla="*/ 162 h 162"/>
                  <a:gd name="T8" fmla="*/ 363 w 363"/>
                  <a:gd name="T9" fmla="*/ 123 h 162"/>
                  <a:gd name="T10" fmla="*/ 182 w 363"/>
                  <a:gd name="T11" fmla="*/ 0 h 162"/>
                  <a:gd name="T12" fmla="*/ 0 w 363"/>
                  <a:gd name="T13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162">
                    <a:moveTo>
                      <a:pt x="0" y="123"/>
                    </a:moveTo>
                    <a:lnTo>
                      <a:pt x="0" y="162"/>
                    </a:lnTo>
                    <a:lnTo>
                      <a:pt x="183" y="43"/>
                    </a:lnTo>
                    <a:lnTo>
                      <a:pt x="363" y="162"/>
                    </a:lnTo>
                    <a:lnTo>
                      <a:pt x="363" y="123"/>
                    </a:lnTo>
                    <a:lnTo>
                      <a:pt x="182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56" name="Freeform 79">
                <a:extLst>
                  <a:ext uri="{FF2B5EF4-FFF2-40B4-BE49-F238E27FC236}">
                    <a16:creationId xmlns:a16="http://schemas.microsoft.com/office/drawing/2014/main" id="{CB15B7EC-B36D-496E-8A48-16E4044C7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5964" y="4984933"/>
                <a:ext cx="1151516" cy="358889"/>
              </a:xfrm>
              <a:custGeom>
                <a:avLst/>
                <a:gdLst>
                  <a:gd name="T0" fmla="*/ 333 w 367"/>
                  <a:gd name="T1" fmla="*/ 114 h 114"/>
                  <a:gd name="T2" fmla="*/ 35 w 367"/>
                  <a:gd name="T3" fmla="*/ 114 h 114"/>
                  <a:gd name="T4" fmla="*/ 0 w 367"/>
                  <a:gd name="T5" fmla="*/ 79 h 114"/>
                  <a:gd name="T6" fmla="*/ 0 w 367"/>
                  <a:gd name="T7" fmla="*/ 35 h 114"/>
                  <a:gd name="T8" fmla="*/ 35 w 367"/>
                  <a:gd name="T9" fmla="*/ 0 h 114"/>
                  <a:gd name="T10" fmla="*/ 333 w 367"/>
                  <a:gd name="T11" fmla="*/ 0 h 114"/>
                  <a:gd name="T12" fmla="*/ 367 w 367"/>
                  <a:gd name="T13" fmla="*/ 35 h 114"/>
                  <a:gd name="T14" fmla="*/ 367 w 367"/>
                  <a:gd name="T15" fmla="*/ 79 h 114"/>
                  <a:gd name="T16" fmla="*/ 333 w 367"/>
                  <a:gd name="T1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7" h="114">
                    <a:moveTo>
                      <a:pt x="333" y="114"/>
                    </a:moveTo>
                    <a:cubicBezTo>
                      <a:pt x="35" y="114"/>
                      <a:pt x="35" y="114"/>
                      <a:pt x="35" y="114"/>
                    </a:cubicBezTo>
                    <a:cubicBezTo>
                      <a:pt x="16" y="114"/>
                      <a:pt x="0" y="98"/>
                      <a:pt x="0" y="7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52" y="0"/>
                      <a:pt x="367" y="16"/>
                      <a:pt x="367" y="35"/>
                    </a:cubicBezTo>
                    <a:cubicBezTo>
                      <a:pt x="367" y="79"/>
                      <a:pt x="367" y="79"/>
                      <a:pt x="367" y="79"/>
                    </a:cubicBezTo>
                    <a:cubicBezTo>
                      <a:pt x="367" y="98"/>
                      <a:pt x="352" y="114"/>
                      <a:pt x="333" y="1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296" tIns="41148" rIns="82296" bIns="41148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8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PERFECT</a:t>
                </a:r>
              </a:p>
            </p:txBody>
          </p:sp>
          <p:sp>
            <p:nvSpPr>
              <p:cNvPr id="157" name="Freeform 161">
                <a:extLst>
                  <a:ext uri="{FF2B5EF4-FFF2-40B4-BE49-F238E27FC236}">
                    <a16:creationId xmlns:a16="http://schemas.microsoft.com/office/drawing/2014/main" id="{B4FB1EF0-8A72-4D15-BB22-A06036478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226" y="1681999"/>
                <a:ext cx="2020911" cy="3859500"/>
              </a:xfrm>
              <a:custGeom>
                <a:avLst/>
                <a:gdLst>
                  <a:gd name="T0" fmla="*/ 644 w 644"/>
                  <a:gd name="T1" fmla="*/ 27 h 1229"/>
                  <a:gd name="T2" fmla="*/ 644 w 644"/>
                  <a:gd name="T3" fmla="*/ 1199 h 1229"/>
                  <a:gd name="T4" fmla="*/ 614 w 644"/>
                  <a:gd name="T5" fmla="*/ 1229 h 1229"/>
                  <a:gd name="T6" fmla="*/ 28 w 644"/>
                  <a:gd name="T7" fmla="*/ 1229 h 1229"/>
                  <a:gd name="T8" fmla="*/ 0 w 644"/>
                  <a:gd name="T9" fmla="*/ 1211 h 1229"/>
                  <a:gd name="T10" fmla="*/ 626 w 644"/>
                  <a:gd name="T11" fmla="*/ 0 h 1229"/>
                  <a:gd name="T12" fmla="*/ 644 w 644"/>
                  <a:gd name="T13" fmla="*/ 27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4" h="1229">
                    <a:moveTo>
                      <a:pt x="644" y="27"/>
                    </a:moveTo>
                    <a:cubicBezTo>
                      <a:pt x="644" y="1199"/>
                      <a:pt x="644" y="1199"/>
                      <a:pt x="644" y="1199"/>
                    </a:cubicBezTo>
                    <a:cubicBezTo>
                      <a:pt x="644" y="1216"/>
                      <a:pt x="631" y="1229"/>
                      <a:pt x="614" y="1229"/>
                    </a:cubicBezTo>
                    <a:cubicBezTo>
                      <a:pt x="28" y="1229"/>
                      <a:pt x="28" y="1229"/>
                      <a:pt x="28" y="1229"/>
                    </a:cubicBezTo>
                    <a:cubicBezTo>
                      <a:pt x="15" y="1229"/>
                      <a:pt x="5" y="1222"/>
                      <a:pt x="0" y="1211"/>
                    </a:cubicBezTo>
                    <a:cubicBezTo>
                      <a:pt x="626" y="0"/>
                      <a:pt x="626" y="0"/>
                      <a:pt x="626" y="0"/>
                    </a:cubicBezTo>
                    <a:cubicBezTo>
                      <a:pt x="637" y="4"/>
                      <a:pt x="644" y="15"/>
                      <a:pt x="644" y="27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F937797-C0B4-4693-9733-E3A15B02CAD6}"/>
                </a:ext>
              </a:extLst>
            </p:cNvPr>
            <p:cNvGrpSpPr/>
            <p:nvPr/>
          </p:nvGrpSpPr>
          <p:grpSpPr>
            <a:xfrm>
              <a:off x="9101698" y="1913699"/>
              <a:ext cx="1309274" cy="3559915"/>
              <a:chOff x="9435663" y="1745332"/>
              <a:chExt cx="1454749" cy="3955461"/>
            </a:xfrm>
          </p:grpSpPr>
          <p:sp>
            <p:nvSpPr>
              <p:cNvPr id="159" name="Freeform 170">
                <a:extLst>
                  <a:ext uri="{FF2B5EF4-FFF2-40B4-BE49-F238E27FC236}">
                    <a16:creationId xmlns:a16="http://schemas.microsoft.com/office/drawing/2014/main" id="{F92EEB73-38DF-4B0C-A55C-95018648E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3037" y="5359176"/>
                <a:ext cx="117071" cy="134344"/>
              </a:xfrm>
              <a:custGeom>
                <a:avLst/>
                <a:gdLst>
                  <a:gd name="T0" fmla="*/ 3 w 61"/>
                  <a:gd name="T1" fmla="*/ 3 h 70"/>
                  <a:gd name="T2" fmla="*/ 0 w 61"/>
                  <a:gd name="T3" fmla="*/ 68 h 70"/>
                  <a:gd name="T4" fmla="*/ 54 w 61"/>
                  <a:gd name="T5" fmla="*/ 70 h 70"/>
                  <a:gd name="T6" fmla="*/ 61 w 61"/>
                  <a:gd name="T7" fmla="*/ 0 h 70"/>
                  <a:gd name="T8" fmla="*/ 3 w 61"/>
                  <a:gd name="T9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70">
                    <a:moveTo>
                      <a:pt x="3" y="3"/>
                    </a:moveTo>
                    <a:lnTo>
                      <a:pt x="0" y="68"/>
                    </a:lnTo>
                    <a:lnTo>
                      <a:pt x="54" y="70"/>
                    </a:lnTo>
                    <a:lnTo>
                      <a:pt x="61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FBA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0" name="Freeform 171">
                <a:extLst>
                  <a:ext uri="{FF2B5EF4-FFF2-40B4-BE49-F238E27FC236}">
                    <a16:creationId xmlns:a16="http://schemas.microsoft.com/office/drawing/2014/main" id="{5A634598-3F1B-4082-958C-068492FEB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088" y="5455136"/>
                <a:ext cx="332021" cy="245657"/>
              </a:xfrm>
              <a:custGeom>
                <a:avLst/>
                <a:gdLst>
                  <a:gd name="T0" fmla="*/ 21 w 106"/>
                  <a:gd name="T1" fmla="*/ 5 h 78"/>
                  <a:gd name="T2" fmla="*/ 43 w 106"/>
                  <a:gd name="T3" fmla="*/ 2 h 78"/>
                  <a:gd name="T4" fmla="*/ 87 w 106"/>
                  <a:gd name="T5" fmla="*/ 40 h 78"/>
                  <a:gd name="T6" fmla="*/ 93 w 106"/>
                  <a:gd name="T7" fmla="*/ 75 h 78"/>
                  <a:gd name="T8" fmla="*/ 4 w 106"/>
                  <a:gd name="T9" fmla="*/ 62 h 78"/>
                  <a:gd name="T10" fmla="*/ 2 w 106"/>
                  <a:gd name="T11" fmla="*/ 12 h 78"/>
                  <a:gd name="T12" fmla="*/ 21 w 106"/>
                  <a:gd name="T13" fmla="*/ 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78">
                    <a:moveTo>
                      <a:pt x="21" y="5"/>
                    </a:moveTo>
                    <a:cubicBezTo>
                      <a:pt x="21" y="5"/>
                      <a:pt x="38" y="2"/>
                      <a:pt x="43" y="2"/>
                    </a:cubicBezTo>
                    <a:cubicBezTo>
                      <a:pt x="47" y="2"/>
                      <a:pt x="77" y="38"/>
                      <a:pt x="87" y="40"/>
                    </a:cubicBezTo>
                    <a:cubicBezTo>
                      <a:pt x="106" y="45"/>
                      <a:pt x="105" y="74"/>
                      <a:pt x="93" y="75"/>
                    </a:cubicBezTo>
                    <a:cubicBezTo>
                      <a:pt x="60" y="78"/>
                      <a:pt x="4" y="62"/>
                      <a:pt x="4" y="62"/>
                    </a:cubicBezTo>
                    <a:cubicBezTo>
                      <a:pt x="4" y="62"/>
                      <a:pt x="0" y="24"/>
                      <a:pt x="2" y="12"/>
                    </a:cubicBezTo>
                    <a:cubicBezTo>
                      <a:pt x="5" y="0"/>
                      <a:pt x="12" y="9"/>
                      <a:pt x="21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1" name="Freeform 172">
                <a:extLst>
                  <a:ext uri="{FF2B5EF4-FFF2-40B4-BE49-F238E27FC236}">
                    <a16:creationId xmlns:a16="http://schemas.microsoft.com/office/drawing/2014/main" id="{E3570FB5-7F9A-4B92-9C73-69E407AEC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6270" y="5522307"/>
                <a:ext cx="99798" cy="55657"/>
              </a:xfrm>
              <a:custGeom>
                <a:avLst/>
                <a:gdLst>
                  <a:gd name="T0" fmla="*/ 3 w 32"/>
                  <a:gd name="T1" fmla="*/ 18 h 18"/>
                  <a:gd name="T2" fmla="*/ 2 w 32"/>
                  <a:gd name="T3" fmla="*/ 17 h 18"/>
                  <a:gd name="T4" fmla="*/ 1 w 32"/>
                  <a:gd name="T5" fmla="*/ 14 h 18"/>
                  <a:gd name="T6" fmla="*/ 14 w 32"/>
                  <a:gd name="T7" fmla="*/ 3 h 18"/>
                  <a:gd name="T8" fmla="*/ 31 w 32"/>
                  <a:gd name="T9" fmla="*/ 6 h 18"/>
                  <a:gd name="T10" fmla="*/ 31 w 32"/>
                  <a:gd name="T11" fmla="*/ 9 h 18"/>
                  <a:gd name="T12" fmla="*/ 27 w 32"/>
                  <a:gd name="T13" fmla="*/ 9 h 18"/>
                  <a:gd name="T14" fmla="*/ 16 w 32"/>
                  <a:gd name="T15" fmla="*/ 7 h 18"/>
                  <a:gd name="T16" fmla="*/ 5 w 32"/>
                  <a:gd name="T17" fmla="*/ 17 h 18"/>
                  <a:gd name="T18" fmla="*/ 3 w 32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3" y="18"/>
                    </a:moveTo>
                    <a:cubicBezTo>
                      <a:pt x="3" y="18"/>
                      <a:pt x="2" y="18"/>
                      <a:pt x="2" y="17"/>
                    </a:cubicBezTo>
                    <a:cubicBezTo>
                      <a:pt x="1" y="17"/>
                      <a:pt x="0" y="15"/>
                      <a:pt x="1" y="14"/>
                    </a:cubicBezTo>
                    <a:cubicBezTo>
                      <a:pt x="1" y="14"/>
                      <a:pt x="7" y="6"/>
                      <a:pt x="14" y="3"/>
                    </a:cubicBezTo>
                    <a:cubicBezTo>
                      <a:pt x="24" y="0"/>
                      <a:pt x="30" y="5"/>
                      <a:pt x="31" y="6"/>
                    </a:cubicBezTo>
                    <a:cubicBezTo>
                      <a:pt x="31" y="6"/>
                      <a:pt x="32" y="8"/>
                      <a:pt x="31" y="9"/>
                    </a:cubicBezTo>
                    <a:cubicBezTo>
                      <a:pt x="30" y="10"/>
                      <a:pt x="28" y="10"/>
                      <a:pt x="27" y="9"/>
                    </a:cubicBezTo>
                    <a:cubicBezTo>
                      <a:pt x="27" y="9"/>
                      <a:pt x="23" y="5"/>
                      <a:pt x="16" y="7"/>
                    </a:cubicBezTo>
                    <a:cubicBezTo>
                      <a:pt x="10" y="9"/>
                      <a:pt x="5" y="17"/>
                      <a:pt x="5" y="17"/>
                    </a:cubicBezTo>
                    <a:cubicBezTo>
                      <a:pt x="4" y="17"/>
                      <a:pt x="4" y="18"/>
                      <a:pt x="3" y="18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2" name="Freeform 173">
                <a:extLst>
                  <a:ext uri="{FF2B5EF4-FFF2-40B4-BE49-F238E27FC236}">
                    <a16:creationId xmlns:a16="http://schemas.microsoft.com/office/drawing/2014/main" id="{04660A3F-37F9-49A0-A237-942EAEDE1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7078" y="5497358"/>
                <a:ext cx="97879" cy="59495"/>
              </a:xfrm>
              <a:custGeom>
                <a:avLst/>
                <a:gdLst>
                  <a:gd name="T0" fmla="*/ 3 w 31"/>
                  <a:gd name="T1" fmla="*/ 19 h 19"/>
                  <a:gd name="T2" fmla="*/ 2 w 31"/>
                  <a:gd name="T3" fmla="*/ 18 h 19"/>
                  <a:gd name="T4" fmla="*/ 1 w 31"/>
                  <a:gd name="T5" fmla="*/ 15 h 19"/>
                  <a:gd name="T6" fmla="*/ 14 w 31"/>
                  <a:gd name="T7" fmla="*/ 4 h 19"/>
                  <a:gd name="T8" fmla="*/ 30 w 31"/>
                  <a:gd name="T9" fmla="*/ 6 h 19"/>
                  <a:gd name="T10" fmla="*/ 31 w 31"/>
                  <a:gd name="T11" fmla="*/ 10 h 19"/>
                  <a:gd name="T12" fmla="*/ 27 w 31"/>
                  <a:gd name="T13" fmla="*/ 10 h 19"/>
                  <a:gd name="T14" fmla="*/ 16 w 31"/>
                  <a:gd name="T15" fmla="*/ 8 h 19"/>
                  <a:gd name="T16" fmla="*/ 5 w 31"/>
                  <a:gd name="T17" fmla="*/ 18 h 19"/>
                  <a:gd name="T18" fmla="*/ 3 w 31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9">
                    <a:moveTo>
                      <a:pt x="3" y="19"/>
                    </a:moveTo>
                    <a:cubicBezTo>
                      <a:pt x="3" y="19"/>
                      <a:pt x="2" y="19"/>
                      <a:pt x="2" y="18"/>
                    </a:cubicBezTo>
                    <a:cubicBezTo>
                      <a:pt x="0" y="17"/>
                      <a:pt x="0" y="16"/>
                      <a:pt x="1" y="15"/>
                    </a:cubicBezTo>
                    <a:cubicBezTo>
                      <a:pt x="1" y="15"/>
                      <a:pt x="7" y="6"/>
                      <a:pt x="14" y="4"/>
                    </a:cubicBezTo>
                    <a:cubicBezTo>
                      <a:pt x="24" y="0"/>
                      <a:pt x="30" y="6"/>
                      <a:pt x="30" y="6"/>
                    </a:cubicBezTo>
                    <a:cubicBezTo>
                      <a:pt x="31" y="7"/>
                      <a:pt x="31" y="9"/>
                      <a:pt x="31" y="10"/>
                    </a:cubicBezTo>
                    <a:cubicBezTo>
                      <a:pt x="30" y="11"/>
                      <a:pt x="28" y="11"/>
                      <a:pt x="27" y="10"/>
                    </a:cubicBezTo>
                    <a:cubicBezTo>
                      <a:pt x="27" y="10"/>
                      <a:pt x="23" y="6"/>
                      <a:pt x="16" y="8"/>
                    </a:cubicBezTo>
                    <a:cubicBezTo>
                      <a:pt x="10" y="10"/>
                      <a:pt x="5" y="18"/>
                      <a:pt x="5" y="18"/>
                    </a:cubicBezTo>
                    <a:cubicBezTo>
                      <a:pt x="4" y="18"/>
                      <a:pt x="4" y="18"/>
                      <a:pt x="3" y="19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3" name="Freeform 174">
                <a:extLst>
                  <a:ext uri="{FF2B5EF4-FFF2-40B4-BE49-F238E27FC236}">
                    <a16:creationId xmlns:a16="http://schemas.microsoft.com/office/drawing/2014/main" id="{22FBD326-9690-4D08-BBDD-6A5889FB9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5058" y="5541499"/>
                <a:ext cx="95960" cy="55657"/>
              </a:xfrm>
              <a:custGeom>
                <a:avLst/>
                <a:gdLst>
                  <a:gd name="T0" fmla="*/ 3 w 31"/>
                  <a:gd name="T1" fmla="*/ 18 h 18"/>
                  <a:gd name="T2" fmla="*/ 1 w 31"/>
                  <a:gd name="T3" fmla="*/ 18 h 18"/>
                  <a:gd name="T4" fmla="*/ 1 w 31"/>
                  <a:gd name="T5" fmla="*/ 14 h 18"/>
                  <a:gd name="T6" fmla="*/ 14 w 31"/>
                  <a:gd name="T7" fmla="*/ 3 h 18"/>
                  <a:gd name="T8" fmla="*/ 30 w 31"/>
                  <a:gd name="T9" fmla="*/ 6 h 18"/>
                  <a:gd name="T10" fmla="*/ 30 w 31"/>
                  <a:gd name="T11" fmla="*/ 9 h 18"/>
                  <a:gd name="T12" fmla="*/ 27 w 31"/>
                  <a:gd name="T13" fmla="*/ 9 h 18"/>
                  <a:gd name="T14" fmla="*/ 16 w 31"/>
                  <a:gd name="T15" fmla="*/ 8 h 18"/>
                  <a:gd name="T16" fmla="*/ 4 w 31"/>
                  <a:gd name="T17" fmla="*/ 17 h 18"/>
                  <a:gd name="T18" fmla="*/ 3 w 3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8">
                    <a:moveTo>
                      <a:pt x="3" y="18"/>
                    </a:moveTo>
                    <a:cubicBezTo>
                      <a:pt x="2" y="18"/>
                      <a:pt x="2" y="18"/>
                      <a:pt x="1" y="18"/>
                    </a:cubicBezTo>
                    <a:cubicBezTo>
                      <a:pt x="0" y="17"/>
                      <a:pt x="0" y="15"/>
                      <a:pt x="1" y="14"/>
                    </a:cubicBezTo>
                    <a:cubicBezTo>
                      <a:pt x="1" y="14"/>
                      <a:pt x="7" y="6"/>
                      <a:pt x="14" y="3"/>
                    </a:cubicBezTo>
                    <a:cubicBezTo>
                      <a:pt x="24" y="0"/>
                      <a:pt x="30" y="6"/>
                      <a:pt x="30" y="6"/>
                    </a:cubicBezTo>
                    <a:cubicBezTo>
                      <a:pt x="31" y="7"/>
                      <a:pt x="31" y="8"/>
                      <a:pt x="30" y="9"/>
                    </a:cubicBezTo>
                    <a:cubicBezTo>
                      <a:pt x="29" y="10"/>
                      <a:pt x="28" y="10"/>
                      <a:pt x="27" y="9"/>
                    </a:cubicBezTo>
                    <a:cubicBezTo>
                      <a:pt x="27" y="9"/>
                      <a:pt x="22" y="5"/>
                      <a:pt x="16" y="8"/>
                    </a:cubicBezTo>
                    <a:cubicBezTo>
                      <a:pt x="10" y="10"/>
                      <a:pt x="5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4" name="Freeform 175">
                <a:extLst>
                  <a:ext uri="{FF2B5EF4-FFF2-40B4-BE49-F238E27FC236}">
                    <a16:creationId xmlns:a16="http://schemas.microsoft.com/office/drawing/2014/main" id="{077925B1-DEEA-4231-8256-D4CAAAD81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088" y="3729780"/>
                <a:ext cx="410708" cy="1675457"/>
              </a:xfrm>
              <a:custGeom>
                <a:avLst/>
                <a:gdLst>
                  <a:gd name="T0" fmla="*/ 131 w 131"/>
                  <a:gd name="T1" fmla="*/ 29 h 534"/>
                  <a:gd name="T2" fmla="*/ 129 w 131"/>
                  <a:gd name="T3" fmla="*/ 54 h 534"/>
                  <a:gd name="T4" fmla="*/ 128 w 131"/>
                  <a:gd name="T5" fmla="*/ 68 h 534"/>
                  <a:gd name="T6" fmla="*/ 106 w 131"/>
                  <a:gd name="T7" fmla="*/ 284 h 534"/>
                  <a:gd name="T8" fmla="*/ 54 w 131"/>
                  <a:gd name="T9" fmla="*/ 534 h 534"/>
                  <a:gd name="T10" fmla="*/ 13 w 131"/>
                  <a:gd name="T11" fmla="*/ 533 h 534"/>
                  <a:gd name="T12" fmla="*/ 9 w 131"/>
                  <a:gd name="T13" fmla="*/ 533 h 534"/>
                  <a:gd name="T14" fmla="*/ 0 w 131"/>
                  <a:gd name="T15" fmla="*/ 533 h 534"/>
                  <a:gd name="T16" fmla="*/ 15 w 131"/>
                  <a:gd name="T17" fmla="*/ 348 h 534"/>
                  <a:gd name="T18" fmla="*/ 26 w 131"/>
                  <a:gd name="T19" fmla="*/ 74 h 534"/>
                  <a:gd name="T20" fmla="*/ 27 w 131"/>
                  <a:gd name="T21" fmla="*/ 0 h 534"/>
                  <a:gd name="T22" fmla="*/ 131 w 131"/>
                  <a:gd name="T23" fmla="*/ 29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534">
                    <a:moveTo>
                      <a:pt x="131" y="29"/>
                    </a:moveTo>
                    <a:cubicBezTo>
                      <a:pt x="131" y="29"/>
                      <a:pt x="130" y="38"/>
                      <a:pt x="129" y="54"/>
                    </a:cubicBezTo>
                    <a:cubicBezTo>
                      <a:pt x="129" y="58"/>
                      <a:pt x="128" y="63"/>
                      <a:pt x="128" y="68"/>
                    </a:cubicBezTo>
                    <a:cubicBezTo>
                      <a:pt x="124" y="121"/>
                      <a:pt x="115" y="216"/>
                      <a:pt x="106" y="284"/>
                    </a:cubicBezTo>
                    <a:cubicBezTo>
                      <a:pt x="94" y="379"/>
                      <a:pt x="54" y="534"/>
                      <a:pt x="54" y="534"/>
                    </a:cubicBezTo>
                    <a:cubicBezTo>
                      <a:pt x="13" y="533"/>
                      <a:pt x="13" y="533"/>
                      <a:pt x="13" y="533"/>
                    </a:cubicBezTo>
                    <a:cubicBezTo>
                      <a:pt x="9" y="533"/>
                      <a:pt x="9" y="533"/>
                      <a:pt x="9" y="533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33"/>
                      <a:pt x="6" y="434"/>
                      <a:pt x="15" y="348"/>
                    </a:cubicBezTo>
                    <a:cubicBezTo>
                      <a:pt x="21" y="292"/>
                      <a:pt x="24" y="158"/>
                      <a:pt x="26" y="74"/>
                    </a:cubicBezTo>
                    <a:cubicBezTo>
                      <a:pt x="27" y="30"/>
                      <a:pt x="27" y="0"/>
                      <a:pt x="27" y="0"/>
                    </a:cubicBezTo>
                    <a:lnTo>
                      <a:pt x="131" y="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5" name="Freeform 176">
                <a:extLst>
                  <a:ext uri="{FF2B5EF4-FFF2-40B4-BE49-F238E27FC236}">
                    <a16:creationId xmlns:a16="http://schemas.microsoft.com/office/drawing/2014/main" id="{B0AEC5C2-1D89-499F-A49B-2B74F91D6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8694" y="3729780"/>
                <a:ext cx="330101" cy="232223"/>
              </a:xfrm>
              <a:custGeom>
                <a:avLst/>
                <a:gdLst>
                  <a:gd name="T0" fmla="*/ 105 w 105"/>
                  <a:gd name="T1" fmla="*/ 29 h 74"/>
                  <a:gd name="T2" fmla="*/ 103 w 105"/>
                  <a:gd name="T3" fmla="*/ 54 h 74"/>
                  <a:gd name="T4" fmla="*/ 102 w 105"/>
                  <a:gd name="T5" fmla="*/ 68 h 74"/>
                  <a:gd name="T6" fmla="*/ 0 w 105"/>
                  <a:gd name="T7" fmla="*/ 74 h 74"/>
                  <a:gd name="T8" fmla="*/ 1 w 105"/>
                  <a:gd name="T9" fmla="*/ 0 h 74"/>
                  <a:gd name="T10" fmla="*/ 105 w 105"/>
                  <a:gd name="T1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74">
                    <a:moveTo>
                      <a:pt x="105" y="29"/>
                    </a:moveTo>
                    <a:cubicBezTo>
                      <a:pt x="105" y="29"/>
                      <a:pt x="104" y="38"/>
                      <a:pt x="103" y="54"/>
                    </a:cubicBezTo>
                    <a:cubicBezTo>
                      <a:pt x="103" y="58"/>
                      <a:pt x="102" y="63"/>
                      <a:pt x="102" y="68"/>
                    </a:cubicBezTo>
                    <a:cubicBezTo>
                      <a:pt x="83" y="71"/>
                      <a:pt x="31" y="74"/>
                      <a:pt x="0" y="74"/>
                    </a:cubicBezTo>
                    <a:cubicBezTo>
                      <a:pt x="1" y="30"/>
                      <a:pt x="1" y="0"/>
                      <a:pt x="1" y="0"/>
                    </a:cubicBezTo>
                    <a:lnTo>
                      <a:pt x="105" y="2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6" name="Freeform 177">
                <a:extLst>
                  <a:ext uri="{FF2B5EF4-FFF2-40B4-BE49-F238E27FC236}">
                    <a16:creationId xmlns:a16="http://schemas.microsoft.com/office/drawing/2014/main" id="{159C8ED1-870C-46DB-AC17-95A1F8BDB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6876" y="3894830"/>
                <a:ext cx="124748" cy="1508487"/>
              </a:xfrm>
              <a:custGeom>
                <a:avLst/>
                <a:gdLst>
                  <a:gd name="T0" fmla="*/ 40 w 40"/>
                  <a:gd name="T1" fmla="*/ 0 h 480"/>
                  <a:gd name="T2" fmla="*/ 4 w 40"/>
                  <a:gd name="T3" fmla="*/ 480 h 480"/>
                  <a:gd name="T4" fmla="*/ 0 w 40"/>
                  <a:gd name="T5" fmla="*/ 480 h 480"/>
                  <a:gd name="T6" fmla="*/ 36 w 40"/>
                  <a:gd name="T7" fmla="*/ 0 h 480"/>
                  <a:gd name="T8" fmla="*/ 40 w 40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0">
                    <a:moveTo>
                      <a:pt x="40" y="0"/>
                    </a:moveTo>
                    <a:cubicBezTo>
                      <a:pt x="40" y="4"/>
                      <a:pt x="36" y="311"/>
                      <a:pt x="4" y="480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32" y="311"/>
                      <a:pt x="36" y="4"/>
                      <a:pt x="36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7" name="Freeform 178">
                <a:extLst>
                  <a:ext uri="{FF2B5EF4-FFF2-40B4-BE49-F238E27FC236}">
                    <a16:creationId xmlns:a16="http://schemas.microsoft.com/office/drawing/2014/main" id="{D52BCEA2-037C-4D8A-AD50-CC2D0A32B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3543" y="5374529"/>
                <a:ext cx="109394" cy="128586"/>
              </a:xfrm>
              <a:custGeom>
                <a:avLst/>
                <a:gdLst>
                  <a:gd name="T0" fmla="*/ 57 w 57"/>
                  <a:gd name="T1" fmla="*/ 6 h 67"/>
                  <a:gd name="T2" fmla="*/ 55 w 57"/>
                  <a:gd name="T3" fmla="*/ 67 h 67"/>
                  <a:gd name="T4" fmla="*/ 1 w 57"/>
                  <a:gd name="T5" fmla="*/ 64 h 67"/>
                  <a:gd name="T6" fmla="*/ 0 w 57"/>
                  <a:gd name="T7" fmla="*/ 0 h 67"/>
                  <a:gd name="T8" fmla="*/ 57 w 57"/>
                  <a:gd name="T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7">
                    <a:moveTo>
                      <a:pt x="57" y="6"/>
                    </a:moveTo>
                    <a:lnTo>
                      <a:pt x="55" y="67"/>
                    </a:lnTo>
                    <a:lnTo>
                      <a:pt x="1" y="64"/>
                    </a:lnTo>
                    <a:lnTo>
                      <a:pt x="0" y="0"/>
                    </a:lnTo>
                    <a:lnTo>
                      <a:pt x="57" y="6"/>
                    </a:lnTo>
                    <a:close/>
                  </a:path>
                </a:pathLst>
              </a:custGeom>
              <a:solidFill>
                <a:srgbClr val="FBA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8" name="Freeform 179">
                <a:extLst>
                  <a:ext uri="{FF2B5EF4-FFF2-40B4-BE49-F238E27FC236}">
                    <a16:creationId xmlns:a16="http://schemas.microsoft.com/office/drawing/2014/main" id="{E3E543C0-82DE-438C-A67F-B4DB04E48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8998" y="5464732"/>
                <a:ext cx="401112" cy="205354"/>
              </a:xfrm>
              <a:custGeom>
                <a:avLst/>
                <a:gdLst>
                  <a:gd name="T0" fmla="*/ 37 w 128"/>
                  <a:gd name="T1" fmla="*/ 10 h 65"/>
                  <a:gd name="T2" fmla="*/ 50 w 128"/>
                  <a:gd name="T3" fmla="*/ 1 h 65"/>
                  <a:gd name="T4" fmla="*/ 113 w 128"/>
                  <a:gd name="T5" fmla="*/ 40 h 65"/>
                  <a:gd name="T6" fmla="*/ 122 w 128"/>
                  <a:gd name="T7" fmla="*/ 60 h 65"/>
                  <a:gd name="T8" fmla="*/ 3 w 128"/>
                  <a:gd name="T9" fmla="*/ 56 h 65"/>
                  <a:gd name="T10" fmla="*/ 4 w 128"/>
                  <a:gd name="T11" fmla="*/ 11 h 65"/>
                  <a:gd name="T12" fmla="*/ 37 w 128"/>
                  <a:gd name="T1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65">
                    <a:moveTo>
                      <a:pt x="37" y="10"/>
                    </a:moveTo>
                    <a:cubicBezTo>
                      <a:pt x="37" y="10"/>
                      <a:pt x="44" y="1"/>
                      <a:pt x="50" y="1"/>
                    </a:cubicBezTo>
                    <a:cubicBezTo>
                      <a:pt x="55" y="2"/>
                      <a:pt x="98" y="37"/>
                      <a:pt x="113" y="40"/>
                    </a:cubicBezTo>
                    <a:cubicBezTo>
                      <a:pt x="128" y="43"/>
                      <a:pt x="125" y="54"/>
                      <a:pt x="122" y="60"/>
                    </a:cubicBezTo>
                    <a:cubicBezTo>
                      <a:pt x="119" y="65"/>
                      <a:pt x="3" y="56"/>
                      <a:pt x="3" y="56"/>
                    </a:cubicBezTo>
                    <a:cubicBezTo>
                      <a:pt x="3" y="56"/>
                      <a:pt x="0" y="21"/>
                      <a:pt x="4" y="11"/>
                    </a:cubicBezTo>
                    <a:cubicBezTo>
                      <a:pt x="8" y="0"/>
                      <a:pt x="25" y="13"/>
                      <a:pt x="37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9" name="Freeform 180">
                <a:extLst>
                  <a:ext uri="{FF2B5EF4-FFF2-40B4-BE49-F238E27FC236}">
                    <a16:creationId xmlns:a16="http://schemas.microsoft.com/office/drawing/2014/main" id="{26D155CB-A8B2-443C-ADDC-7EEEFB5CA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7483" y="5516550"/>
                <a:ext cx="88283" cy="59495"/>
              </a:xfrm>
              <a:custGeom>
                <a:avLst/>
                <a:gdLst>
                  <a:gd name="T0" fmla="*/ 3 w 28"/>
                  <a:gd name="T1" fmla="*/ 19 h 19"/>
                  <a:gd name="T2" fmla="*/ 2 w 28"/>
                  <a:gd name="T3" fmla="*/ 19 h 19"/>
                  <a:gd name="T4" fmla="*/ 1 w 28"/>
                  <a:gd name="T5" fmla="*/ 16 h 19"/>
                  <a:gd name="T6" fmla="*/ 12 w 28"/>
                  <a:gd name="T7" fmla="*/ 4 h 19"/>
                  <a:gd name="T8" fmla="*/ 27 w 28"/>
                  <a:gd name="T9" fmla="*/ 5 h 19"/>
                  <a:gd name="T10" fmla="*/ 27 w 28"/>
                  <a:gd name="T11" fmla="*/ 8 h 19"/>
                  <a:gd name="T12" fmla="*/ 24 w 28"/>
                  <a:gd name="T13" fmla="*/ 9 h 19"/>
                  <a:gd name="T14" fmla="*/ 14 w 28"/>
                  <a:gd name="T15" fmla="*/ 8 h 19"/>
                  <a:gd name="T16" fmla="*/ 5 w 28"/>
                  <a:gd name="T17" fmla="*/ 18 h 19"/>
                  <a:gd name="T18" fmla="*/ 3 w 28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9">
                    <a:moveTo>
                      <a:pt x="3" y="19"/>
                    </a:moveTo>
                    <a:cubicBezTo>
                      <a:pt x="3" y="19"/>
                      <a:pt x="2" y="19"/>
                      <a:pt x="2" y="19"/>
                    </a:cubicBezTo>
                    <a:cubicBezTo>
                      <a:pt x="1" y="18"/>
                      <a:pt x="0" y="17"/>
                      <a:pt x="1" y="16"/>
                    </a:cubicBezTo>
                    <a:cubicBezTo>
                      <a:pt x="1" y="15"/>
                      <a:pt x="6" y="7"/>
                      <a:pt x="12" y="4"/>
                    </a:cubicBezTo>
                    <a:cubicBezTo>
                      <a:pt x="20" y="0"/>
                      <a:pt x="27" y="5"/>
                      <a:pt x="27" y="5"/>
                    </a:cubicBezTo>
                    <a:cubicBezTo>
                      <a:pt x="28" y="6"/>
                      <a:pt x="28" y="7"/>
                      <a:pt x="27" y="8"/>
                    </a:cubicBezTo>
                    <a:cubicBezTo>
                      <a:pt x="27" y="9"/>
                      <a:pt x="25" y="9"/>
                      <a:pt x="24" y="9"/>
                    </a:cubicBezTo>
                    <a:cubicBezTo>
                      <a:pt x="24" y="9"/>
                      <a:pt x="20" y="5"/>
                      <a:pt x="14" y="8"/>
                    </a:cubicBezTo>
                    <a:cubicBezTo>
                      <a:pt x="9" y="11"/>
                      <a:pt x="5" y="18"/>
                      <a:pt x="5" y="18"/>
                    </a:cubicBezTo>
                    <a:cubicBezTo>
                      <a:pt x="4" y="18"/>
                      <a:pt x="4" y="19"/>
                      <a:pt x="3" y="19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0" name="Freeform 181">
                <a:extLst>
                  <a:ext uri="{FF2B5EF4-FFF2-40B4-BE49-F238E27FC236}">
                    <a16:creationId xmlns:a16="http://schemas.microsoft.com/office/drawing/2014/main" id="{971A6296-0E15-4D8A-8B6A-800CEED0C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8291" y="5497358"/>
                <a:ext cx="88283" cy="59495"/>
              </a:xfrm>
              <a:custGeom>
                <a:avLst/>
                <a:gdLst>
                  <a:gd name="T0" fmla="*/ 3 w 28"/>
                  <a:gd name="T1" fmla="*/ 19 h 19"/>
                  <a:gd name="T2" fmla="*/ 2 w 28"/>
                  <a:gd name="T3" fmla="*/ 19 h 19"/>
                  <a:gd name="T4" fmla="*/ 1 w 28"/>
                  <a:gd name="T5" fmla="*/ 16 h 19"/>
                  <a:gd name="T6" fmla="*/ 12 w 28"/>
                  <a:gd name="T7" fmla="*/ 4 h 19"/>
                  <a:gd name="T8" fmla="*/ 27 w 28"/>
                  <a:gd name="T9" fmla="*/ 5 h 19"/>
                  <a:gd name="T10" fmla="*/ 27 w 28"/>
                  <a:gd name="T11" fmla="*/ 8 h 19"/>
                  <a:gd name="T12" fmla="*/ 24 w 28"/>
                  <a:gd name="T13" fmla="*/ 9 h 19"/>
                  <a:gd name="T14" fmla="*/ 14 w 28"/>
                  <a:gd name="T15" fmla="*/ 8 h 19"/>
                  <a:gd name="T16" fmla="*/ 4 w 28"/>
                  <a:gd name="T17" fmla="*/ 18 h 19"/>
                  <a:gd name="T18" fmla="*/ 3 w 28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9">
                    <a:moveTo>
                      <a:pt x="3" y="19"/>
                    </a:moveTo>
                    <a:cubicBezTo>
                      <a:pt x="3" y="19"/>
                      <a:pt x="2" y="19"/>
                      <a:pt x="2" y="19"/>
                    </a:cubicBezTo>
                    <a:cubicBezTo>
                      <a:pt x="1" y="18"/>
                      <a:pt x="0" y="17"/>
                      <a:pt x="1" y="16"/>
                    </a:cubicBezTo>
                    <a:cubicBezTo>
                      <a:pt x="1" y="15"/>
                      <a:pt x="6" y="7"/>
                      <a:pt x="12" y="4"/>
                    </a:cubicBezTo>
                    <a:cubicBezTo>
                      <a:pt x="20" y="0"/>
                      <a:pt x="26" y="5"/>
                      <a:pt x="27" y="5"/>
                    </a:cubicBezTo>
                    <a:cubicBezTo>
                      <a:pt x="28" y="6"/>
                      <a:pt x="28" y="7"/>
                      <a:pt x="27" y="8"/>
                    </a:cubicBezTo>
                    <a:cubicBezTo>
                      <a:pt x="26" y="9"/>
                      <a:pt x="25" y="9"/>
                      <a:pt x="24" y="9"/>
                    </a:cubicBezTo>
                    <a:cubicBezTo>
                      <a:pt x="24" y="9"/>
                      <a:pt x="20" y="5"/>
                      <a:pt x="14" y="8"/>
                    </a:cubicBezTo>
                    <a:cubicBezTo>
                      <a:pt x="9" y="11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1" name="Freeform 182">
                <a:extLst>
                  <a:ext uri="{FF2B5EF4-FFF2-40B4-BE49-F238E27FC236}">
                    <a16:creationId xmlns:a16="http://schemas.microsoft.com/office/drawing/2014/main" id="{72441F57-736F-4E75-9340-E2C29C27F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6271" y="5531903"/>
                <a:ext cx="84445" cy="59495"/>
              </a:xfrm>
              <a:custGeom>
                <a:avLst/>
                <a:gdLst>
                  <a:gd name="T0" fmla="*/ 3 w 27"/>
                  <a:gd name="T1" fmla="*/ 19 h 19"/>
                  <a:gd name="T2" fmla="*/ 1 w 27"/>
                  <a:gd name="T3" fmla="*/ 18 h 19"/>
                  <a:gd name="T4" fmla="*/ 0 w 27"/>
                  <a:gd name="T5" fmla="*/ 16 h 19"/>
                  <a:gd name="T6" fmla="*/ 11 w 27"/>
                  <a:gd name="T7" fmla="*/ 4 h 19"/>
                  <a:gd name="T8" fmla="*/ 26 w 27"/>
                  <a:gd name="T9" fmla="*/ 5 h 19"/>
                  <a:gd name="T10" fmla="*/ 27 w 27"/>
                  <a:gd name="T11" fmla="*/ 8 h 19"/>
                  <a:gd name="T12" fmla="*/ 24 w 27"/>
                  <a:gd name="T13" fmla="*/ 9 h 19"/>
                  <a:gd name="T14" fmla="*/ 13 w 27"/>
                  <a:gd name="T15" fmla="*/ 8 h 19"/>
                  <a:gd name="T16" fmla="*/ 4 w 27"/>
                  <a:gd name="T17" fmla="*/ 18 h 19"/>
                  <a:gd name="T18" fmla="*/ 3 w 27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9">
                    <a:moveTo>
                      <a:pt x="3" y="19"/>
                    </a:moveTo>
                    <a:cubicBezTo>
                      <a:pt x="2" y="19"/>
                      <a:pt x="2" y="19"/>
                      <a:pt x="1" y="18"/>
                    </a:cubicBezTo>
                    <a:cubicBezTo>
                      <a:pt x="0" y="18"/>
                      <a:pt x="0" y="17"/>
                      <a:pt x="0" y="16"/>
                    </a:cubicBezTo>
                    <a:cubicBezTo>
                      <a:pt x="1" y="15"/>
                      <a:pt x="5" y="7"/>
                      <a:pt x="11" y="4"/>
                    </a:cubicBezTo>
                    <a:cubicBezTo>
                      <a:pt x="20" y="0"/>
                      <a:pt x="26" y="5"/>
                      <a:pt x="26" y="5"/>
                    </a:cubicBezTo>
                    <a:cubicBezTo>
                      <a:pt x="27" y="6"/>
                      <a:pt x="27" y="7"/>
                      <a:pt x="27" y="8"/>
                    </a:cubicBezTo>
                    <a:cubicBezTo>
                      <a:pt x="26" y="9"/>
                      <a:pt x="25" y="9"/>
                      <a:pt x="24" y="9"/>
                    </a:cubicBezTo>
                    <a:cubicBezTo>
                      <a:pt x="23" y="8"/>
                      <a:pt x="19" y="5"/>
                      <a:pt x="13" y="8"/>
                    </a:cubicBezTo>
                    <a:cubicBezTo>
                      <a:pt x="8" y="11"/>
                      <a:pt x="4" y="18"/>
                      <a:pt x="4" y="18"/>
                    </a:cubicBezTo>
                    <a:cubicBezTo>
                      <a:pt x="4" y="18"/>
                      <a:pt x="3" y="18"/>
                      <a:pt x="3" y="19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2" name="Freeform 183">
                <a:extLst>
                  <a:ext uri="{FF2B5EF4-FFF2-40B4-BE49-F238E27FC236}">
                    <a16:creationId xmlns:a16="http://schemas.microsoft.com/office/drawing/2014/main" id="{3EA96A2C-A3FA-4BDB-8F92-845487C2A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2230" y="3747052"/>
                <a:ext cx="479799" cy="1671618"/>
              </a:xfrm>
              <a:custGeom>
                <a:avLst/>
                <a:gdLst>
                  <a:gd name="T0" fmla="*/ 138 w 153"/>
                  <a:gd name="T1" fmla="*/ 532 h 532"/>
                  <a:gd name="T2" fmla="*/ 104 w 153"/>
                  <a:gd name="T3" fmla="*/ 529 h 532"/>
                  <a:gd name="T4" fmla="*/ 100 w 153"/>
                  <a:gd name="T5" fmla="*/ 529 h 532"/>
                  <a:gd name="T6" fmla="*/ 91 w 153"/>
                  <a:gd name="T7" fmla="*/ 529 h 532"/>
                  <a:gd name="T8" fmla="*/ 64 w 153"/>
                  <a:gd name="T9" fmla="*/ 278 h 532"/>
                  <a:gd name="T10" fmla="*/ 15 w 153"/>
                  <a:gd name="T11" fmla="*/ 65 h 532"/>
                  <a:gd name="T12" fmla="*/ 4 w 153"/>
                  <a:gd name="T13" fmla="*/ 22 h 532"/>
                  <a:gd name="T14" fmla="*/ 0 w 153"/>
                  <a:gd name="T15" fmla="*/ 10 h 532"/>
                  <a:gd name="T16" fmla="*/ 114 w 153"/>
                  <a:gd name="T17" fmla="*/ 0 h 532"/>
                  <a:gd name="T18" fmla="*/ 114 w 153"/>
                  <a:gd name="T19" fmla="*/ 6 h 532"/>
                  <a:gd name="T20" fmla="*/ 120 w 153"/>
                  <a:gd name="T21" fmla="*/ 55 h 532"/>
                  <a:gd name="T22" fmla="*/ 142 w 153"/>
                  <a:gd name="T23" fmla="*/ 256 h 532"/>
                  <a:gd name="T24" fmla="*/ 138 w 153"/>
                  <a:gd name="T25" fmla="*/ 532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532">
                    <a:moveTo>
                      <a:pt x="138" y="532"/>
                    </a:moveTo>
                    <a:cubicBezTo>
                      <a:pt x="104" y="529"/>
                      <a:pt x="104" y="529"/>
                      <a:pt x="104" y="529"/>
                    </a:cubicBezTo>
                    <a:cubicBezTo>
                      <a:pt x="100" y="529"/>
                      <a:pt x="100" y="529"/>
                      <a:pt x="100" y="529"/>
                    </a:cubicBezTo>
                    <a:cubicBezTo>
                      <a:pt x="91" y="529"/>
                      <a:pt x="91" y="529"/>
                      <a:pt x="91" y="529"/>
                    </a:cubicBezTo>
                    <a:cubicBezTo>
                      <a:pt x="91" y="529"/>
                      <a:pt x="71" y="331"/>
                      <a:pt x="64" y="278"/>
                    </a:cubicBezTo>
                    <a:cubicBezTo>
                      <a:pt x="59" y="232"/>
                      <a:pt x="32" y="129"/>
                      <a:pt x="15" y="65"/>
                    </a:cubicBezTo>
                    <a:cubicBezTo>
                      <a:pt x="10" y="47"/>
                      <a:pt x="6" y="32"/>
                      <a:pt x="4" y="22"/>
                    </a:cubicBezTo>
                    <a:cubicBezTo>
                      <a:pt x="2" y="15"/>
                      <a:pt x="0" y="10"/>
                      <a:pt x="0" y="1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0"/>
                      <a:pt x="114" y="2"/>
                      <a:pt x="114" y="6"/>
                    </a:cubicBezTo>
                    <a:cubicBezTo>
                      <a:pt x="115" y="16"/>
                      <a:pt x="118" y="33"/>
                      <a:pt x="120" y="55"/>
                    </a:cubicBezTo>
                    <a:cubicBezTo>
                      <a:pt x="127" y="115"/>
                      <a:pt x="138" y="209"/>
                      <a:pt x="142" y="256"/>
                    </a:cubicBezTo>
                    <a:cubicBezTo>
                      <a:pt x="153" y="378"/>
                      <a:pt x="138" y="532"/>
                      <a:pt x="138" y="53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3" name="Freeform 184">
                <a:extLst>
                  <a:ext uri="{FF2B5EF4-FFF2-40B4-BE49-F238E27FC236}">
                    <a16:creationId xmlns:a16="http://schemas.microsoft.com/office/drawing/2014/main" id="{AB3831AF-942D-4BFC-B94C-96B78CB30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3745" y="3766244"/>
                <a:ext cx="364647" cy="186162"/>
              </a:xfrm>
              <a:custGeom>
                <a:avLst/>
                <a:gdLst>
                  <a:gd name="T0" fmla="*/ 116 w 116"/>
                  <a:gd name="T1" fmla="*/ 49 h 59"/>
                  <a:gd name="T2" fmla="*/ 11 w 116"/>
                  <a:gd name="T3" fmla="*/ 59 h 59"/>
                  <a:gd name="T4" fmla="*/ 0 w 116"/>
                  <a:gd name="T5" fmla="*/ 16 h 59"/>
                  <a:gd name="T6" fmla="*/ 110 w 116"/>
                  <a:gd name="T7" fmla="*/ 0 h 59"/>
                  <a:gd name="T8" fmla="*/ 116 w 116"/>
                  <a:gd name="T9" fmla="*/ 4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9">
                    <a:moveTo>
                      <a:pt x="116" y="49"/>
                    </a:moveTo>
                    <a:cubicBezTo>
                      <a:pt x="11" y="59"/>
                      <a:pt x="11" y="59"/>
                      <a:pt x="11" y="59"/>
                    </a:cubicBezTo>
                    <a:cubicBezTo>
                      <a:pt x="6" y="41"/>
                      <a:pt x="2" y="26"/>
                      <a:pt x="0" y="16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1" y="10"/>
                      <a:pt x="114" y="27"/>
                      <a:pt x="116" y="4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4" name="Freeform 185">
                <a:extLst>
                  <a:ext uri="{FF2B5EF4-FFF2-40B4-BE49-F238E27FC236}">
                    <a16:creationId xmlns:a16="http://schemas.microsoft.com/office/drawing/2014/main" id="{FBAEAB32-EC45-445A-9A97-1F44002F3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8593" y="3898669"/>
                <a:ext cx="239899" cy="1510406"/>
              </a:xfrm>
              <a:custGeom>
                <a:avLst/>
                <a:gdLst>
                  <a:gd name="T0" fmla="*/ 76 w 76"/>
                  <a:gd name="T1" fmla="*/ 481 h 481"/>
                  <a:gd name="T2" fmla="*/ 72 w 76"/>
                  <a:gd name="T3" fmla="*/ 481 h 481"/>
                  <a:gd name="T4" fmla="*/ 51 w 76"/>
                  <a:gd name="T5" fmla="*/ 202 h 481"/>
                  <a:gd name="T6" fmla="*/ 0 w 76"/>
                  <a:gd name="T7" fmla="*/ 1 h 481"/>
                  <a:gd name="T8" fmla="*/ 4 w 76"/>
                  <a:gd name="T9" fmla="*/ 0 h 481"/>
                  <a:gd name="T10" fmla="*/ 55 w 76"/>
                  <a:gd name="T11" fmla="*/ 202 h 481"/>
                  <a:gd name="T12" fmla="*/ 76 w 76"/>
                  <a:gd name="T13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481">
                    <a:moveTo>
                      <a:pt x="76" y="481"/>
                    </a:moveTo>
                    <a:cubicBezTo>
                      <a:pt x="72" y="481"/>
                      <a:pt x="72" y="481"/>
                      <a:pt x="72" y="481"/>
                    </a:cubicBezTo>
                    <a:cubicBezTo>
                      <a:pt x="70" y="420"/>
                      <a:pt x="64" y="267"/>
                      <a:pt x="51" y="202"/>
                    </a:cubicBezTo>
                    <a:cubicBezTo>
                      <a:pt x="36" y="121"/>
                      <a:pt x="1" y="2"/>
                      <a:pt x="0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0" y="120"/>
                      <a:pt x="55" y="202"/>
                    </a:cubicBezTo>
                    <a:cubicBezTo>
                      <a:pt x="68" y="267"/>
                      <a:pt x="74" y="420"/>
                      <a:pt x="76" y="48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5" name="Freeform 186">
                <a:extLst>
                  <a:ext uri="{FF2B5EF4-FFF2-40B4-BE49-F238E27FC236}">
                    <a16:creationId xmlns:a16="http://schemas.microsoft.com/office/drawing/2014/main" id="{0F39E58C-418E-4651-B3AB-63FE5D479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5866" y="2532202"/>
                <a:ext cx="360808" cy="792627"/>
              </a:xfrm>
              <a:custGeom>
                <a:avLst/>
                <a:gdLst>
                  <a:gd name="T0" fmla="*/ 13 w 115"/>
                  <a:gd name="T1" fmla="*/ 104 h 252"/>
                  <a:gd name="T2" fmla="*/ 20 w 115"/>
                  <a:gd name="T3" fmla="*/ 145 h 252"/>
                  <a:gd name="T4" fmla="*/ 25 w 115"/>
                  <a:gd name="T5" fmla="*/ 177 h 252"/>
                  <a:gd name="T6" fmla="*/ 43 w 115"/>
                  <a:gd name="T7" fmla="*/ 227 h 252"/>
                  <a:gd name="T8" fmla="*/ 84 w 115"/>
                  <a:gd name="T9" fmla="*/ 243 h 252"/>
                  <a:gd name="T10" fmla="*/ 85 w 115"/>
                  <a:gd name="T11" fmla="*/ 243 h 252"/>
                  <a:gd name="T12" fmla="*/ 100 w 115"/>
                  <a:gd name="T13" fmla="*/ 209 h 252"/>
                  <a:gd name="T14" fmla="*/ 100 w 115"/>
                  <a:gd name="T15" fmla="*/ 209 h 252"/>
                  <a:gd name="T16" fmla="*/ 115 w 115"/>
                  <a:gd name="T17" fmla="*/ 104 h 252"/>
                  <a:gd name="T18" fmla="*/ 80 w 115"/>
                  <a:gd name="T19" fmla="*/ 101 h 252"/>
                  <a:gd name="T20" fmla="*/ 69 w 115"/>
                  <a:gd name="T21" fmla="*/ 133 h 252"/>
                  <a:gd name="T22" fmla="*/ 66 w 115"/>
                  <a:gd name="T23" fmla="*/ 126 h 252"/>
                  <a:gd name="T24" fmla="*/ 60 w 115"/>
                  <a:gd name="T25" fmla="*/ 113 h 252"/>
                  <a:gd name="T26" fmla="*/ 52 w 115"/>
                  <a:gd name="T27" fmla="*/ 95 h 252"/>
                  <a:gd name="T28" fmla="*/ 7 w 115"/>
                  <a:gd name="T29" fmla="*/ 0 h 252"/>
                  <a:gd name="T30" fmla="*/ 13 w 115"/>
                  <a:gd name="T31" fmla="*/ 10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5" h="252">
                    <a:moveTo>
                      <a:pt x="13" y="104"/>
                    </a:moveTo>
                    <a:cubicBezTo>
                      <a:pt x="15" y="119"/>
                      <a:pt x="18" y="133"/>
                      <a:pt x="20" y="145"/>
                    </a:cubicBezTo>
                    <a:cubicBezTo>
                      <a:pt x="23" y="164"/>
                      <a:pt x="25" y="177"/>
                      <a:pt x="25" y="177"/>
                    </a:cubicBezTo>
                    <a:cubicBezTo>
                      <a:pt x="43" y="227"/>
                      <a:pt x="43" y="227"/>
                      <a:pt x="43" y="227"/>
                    </a:cubicBezTo>
                    <a:cubicBezTo>
                      <a:pt x="49" y="244"/>
                      <a:pt x="68" y="252"/>
                      <a:pt x="84" y="243"/>
                    </a:cubicBezTo>
                    <a:cubicBezTo>
                      <a:pt x="85" y="243"/>
                      <a:pt x="85" y="243"/>
                      <a:pt x="85" y="243"/>
                    </a:cubicBezTo>
                    <a:cubicBezTo>
                      <a:pt x="91" y="238"/>
                      <a:pt x="95" y="229"/>
                      <a:pt x="100" y="209"/>
                    </a:cubicBezTo>
                    <a:cubicBezTo>
                      <a:pt x="100" y="209"/>
                      <a:pt x="100" y="209"/>
                      <a:pt x="100" y="209"/>
                    </a:cubicBezTo>
                    <a:cubicBezTo>
                      <a:pt x="100" y="207"/>
                      <a:pt x="115" y="131"/>
                      <a:pt x="115" y="104"/>
                    </a:cubicBezTo>
                    <a:cubicBezTo>
                      <a:pt x="80" y="101"/>
                      <a:pt x="80" y="101"/>
                      <a:pt x="80" y="101"/>
                    </a:cubicBezTo>
                    <a:cubicBezTo>
                      <a:pt x="79" y="97"/>
                      <a:pt x="71" y="136"/>
                      <a:pt x="69" y="133"/>
                    </a:cubicBezTo>
                    <a:cubicBezTo>
                      <a:pt x="68" y="131"/>
                      <a:pt x="67" y="128"/>
                      <a:pt x="66" y="126"/>
                    </a:cubicBezTo>
                    <a:cubicBezTo>
                      <a:pt x="64" y="122"/>
                      <a:pt x="62" y="118"/>
                      <a:pt x="60" y="113"/>
                    </a:cubicBezTo>
                    <a:cubicBezTo>
                      <a:pt x="58" y="107"/>
                      <a:pt x="55" y="101"/>
                      <a:pt x="52" y="95"/>
                    </a:cubicBezTo>
                    <a:cubicBezTo>
                      <a:pt x="30" y="49"/>
                      <a:pt x="7" y="0"/>
                      <a:pt x="7" y="0"/>
                    </a:cubicBezTo>
                    <a:cubicBezTo>
                      <a:pt x="0" y="4"/>
                      <a:pt x="6" y="57"/>
                      <a:pt x="13" y="104"/>
                    </a:cubicBezTo>
                    <a:close/>
                  </a:path>
                </a:pathLst>
              </a:custGeom>
              <a:solidFill>
                <a:srgbClr val="FBA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6" name="Freeform 187">
                <a:extLst>
                  <a:ext uri="{FF2B5EF4-FFF2-40B4-BE49-F238E27FC236}">
                    <a16:creationId xmlns:a16="http://schemas.microsoft.com/office/drawing/2014/main" id="{8E1B9737-DF13-4D17-ABBF-1CA140B44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8089" y="2831597"/>
                <a:ext cx="145859" cy="155455"/>
              </a:xfrm>
              <a:custGeom>
                <a:avLst/>
                <a:gdLst>
                  <a:gd name="T0" fmla="*/ 0 w 47"/>
                  <a:gd name="T1" fmla="*/ 9 h 50"/>
                  <a:gd name="T2" fmla="*/ 7 w 47"/>
                  <a:gd name="T3" fmla="*/ 50 h 50"/>
                  <a:gd name="T4" fmla="*/ 47 w 47"/>
                  <a:gd name="T5" fmla="*/ 18 h 50"/>
                  <a:gd name="T6" fmla="*/ 39 w 47"/>
                  <a:gd name="T7" fmla="*/ 0 h 50"/>
                  <a:gd name="T8" fmla="*/ 0 w 47"/>
                  <a:gd name="T9" fmla="*/ 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0">
                    <a:moveTo>
                      <a:pt x="0" y="9"/>
                    </a:moveTo>
                    <a:cubicBezTo>
                      <a:pt x="2" y="24"/>
                      <a:pt x="5" y="38"/>
                      <a:pt x="7" y="50"/>
                    </a:cubicBezTo>
                    <a:cubicBezTo>
                      <a:pt x="27" y="42"/>
                      <a:pt x="40" y="28"/>
                      <a:pt x="47" y="18"/>
                    </a:cubicBezTo>
                    <a:cubicBezTo>
                      <a:pt x="45" y="12"/>
                      <a:pt x="42" y="6"/>
                      <a:pt x="39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D8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7" name="Freeform 188">
                <a:extLst>
                  <a:ext uri="{FF2B5EF4-FFF2-40B4-BE49-F238E27FC236}">
                    <a16:creationId xmlns:a16="http://schemas.microsoft.com/office/drawing/2014/main" id="{15CBA6CA-2F89-4011-8256-264CC02D4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8190" y="2927556"/>
                <a:ext cx="34545" cy="211111"/>
              </a:xfrm>
              <a:custGeom>
                <a:avLst/>
                <a:gdLst>
                  <a:gd name="T0" fmla="*/ 2 w 11"/>
                  <a:gd name="T1" fmla="*/ 67 h 67"/>
                  <a:gd name="T2" fmla="*/ 2 w 11"/>
                  <a:gd name="T3" fmla="*/ 67 h 67"/>
                  <a:gd name="T4" fmla="*/ 4 w 11"/>
                  <a:gd name="T5" fmla="*/ 65 h 67"/>
                  <a:gd name="T6" fmla="*/ 11 w 11"/>
                  <a:gd name="T7" fmla="*/ 7 h 67"/>
                  <a:gd name="T8" fmla="*/ 8 w 11"/>
                  <a:gd name="T9" fmla="*/ 0 h 67"/>
                  <a:gd name="T10" fmla="*/ 0 w 11"/>
                  <a:gd name="T11" fmla="*/ 65 h 67"/>
                  <a:gd name="T12" fmla="*/ 2 w 11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7">
                    <a:moveTo>
                      <a:pt x="2" y="67"/>
                    </a:moveTo>
                    <a:cubicBezTo>
                      <a:pt x="2" y="67"/>
                      <a:pt x="2" y="67"/>
                      <a:pt x="2" y="67"/>
                    </a:cubicBezTo>
                    <a:cubicBezTo>
                      <a:pt x="3" y="67"/>
                      <a:pt x="4" y="66"/>
                      <a:pt x="4" y="65"/>
                    </a:cubicBezTo>
                    <a:cubicBezTo>
                      <a:pt x="7" y="38"/>
                      <a:pt x="9" y="19"/>
                      <a:pt x="11" y="7"/>
                    </a:cubicBezTo>
                    <a:cubicBezTo>
                      <a:pt x="10" y="5"/>
                      <a:pt x="9" y="2"/>
                      <a:pt x="8" y="0"/>
                    </a:cubicBezTo>
                    <a:cubicBezTo>
                      <a:pt x="6" y="10"/>
                      <a:pt x="3" y="32"/>
                      <a:pt x="0" y="65"/>
                    </a:cubicBezTo>
                    <a:cubicBezTo>
                      <a:pt x="0" y="66"/>
                      <a:pt x="1" y="67"/>
                      <a:pt x="2" y="67"/>
                    </a:cubicBezTo>
                    <a:close/>
                  </a:path>
                </a:pathLst>
              </a:custGeom>
              <a:solidFill>
                <a:srgbClr val="FD8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8" name="Freeform 189">
                <a:extLst>
                  <a:ext uri="{FF2B5EF4-FFF2-40B4-BE49-F238E27FC236}">
                    <a16:creationId xmlns:a16="http://schemas.microsoft.com/office/drawing/2014/main" id="{765615B3-7289-480E-9B48-67EAE3C49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0513" y="2486142"/>
                <a:ext cx="247576" cy="433738"/>
              </a:xfrm>
              <a:custGeom>
                <a:avLst/>
                <a:gdLst>
                  <a:gd name="T0" fmla="*/ 79 w 79"/>
                  <a:gd name="T1" fmla="*/ 107 h 138"/>
                  <a:gd name="T2" fmla="*/ 67 w 79"/>
                  <a:gd name="T3" fmla="*/ 119 h 138"/>
                  <a:gd name="T4" fmla="*/ 23 w 79"/>
                  <a:gd name="T5" fmla="*/ 138 h 138"/>
                  <a:gd name="T6" fmla="*/ 6 w 79"/>
                  <a:gd name="T7" fmla="*/ 0 h 138"/>
                  <a:gd name="T8" fmla="*/ 79 w 79"/>
                  <a:gd name="T9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38">
                    <a:moveTo>
                      <a:pt x="79" y="107"/>
                    </a:moveTo>
                    <a:cubicBezTo>
                      <a:pt x="79" y="107"/>
                      <a:pt x="75" y="113"/>
                      <a:pt x="67" y="119"/>
                    </a:cubicBezTo>
                    <a:cubicBezTo>
                      <a:pt x="58" y="127"/>
                      <a:pt x="41" y="137"/>
                      <a:pt x="23" y="138"/>
                    </a:cubicBezTo>
                    <a:cubicBezTo>
                      <a:pt x="6" y="85"/>
                      <a:pt x="0" y="18"/>
                      <a:pt x="6" y="0"/>
                    </a:cubicBezTo>
                    <a:cubicBezTo>
                      <a:pt x="14" y="9"/>
                      <a:pt x="59" y="63"/>
                      <a:pt x="79" y="1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9" name="Freeform 190">
                <a:extLst>
                  <a:ext uri="{FF2B5EF4-FFF2-40B4-BE49-F238E27FC236}">
                    <a16:creationId xmlns:a16="http://schemas.microsoft.com/office/drawing/2014/main" id="{831A1CB8-1192-406A-B5F5-EA40BC211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2028" y="2511091"/>
                <a:ext cx="209192" cy="322425"/>
              </a:xfrm>
              <a:custGeom>
                <a:avLst/>
                <a:gdLst>
                  <a:gd name="T0" fmla="*/ 3 w 67"/>
                  <a:gd name="T1" fmla="*/ 100 h 103"/>
                  <a:gd name="T2" fmla="*/ 4 w 67"/>
                  <a:gd name="T3" fmla="*/ 100 h 103"/>
                  <a:gd name="T4" fmla="*/ 9 w 67"/>
                  <a:gd name="T5" fmla="*/ 103 h 103"/>
                  <a:gd name="T6" fmla="*/ 10 w 67"/>
                  <a:gd name="T7" fmla="*/ 101 h 103"/>
                  <a:gd name="T8" fmla="*/ 51 w 67"/>
                  <a:gd name="T9" fmla="*/ 100 h 103"/>
                  <a:gd name="T10" fmla="*/ 57 w 67"/>
                  <a:gd name="T11" fmla="*/ 94 h 103"/>
                  <a:gd name="T12" fmla="*/ 65 w 67"/>
                  <a:gd name="T13" fmla="*/ 8 h 103"/>
                  <a:gd name="T14" fmla="*/ 65 w 67"/>
                  <a:gd name="T15" fmla="*/ 6 h 103"/>
                  <a:gd name="T16" fmla="*/ 67 w 67"/>
                  <a:gd name="T17" fmla="*/ 4 h 103"/>
                  <a:gd name="T18" fmla="*/ 62 w 67"/>
                  <a:gd name="T19" fmla="*/ 1 h 103"/>
                  <a:gd name="T20" fmla="*/ 61 w 67"/>
                  <a:gd name="T21" fmla="*/ 1 h 103"/>
                  <a:gd name="T22" fmla="*/ 61 w 67"/>
                  <a:gd name="T23" fmla="*/ 1 h 103"/>
                  <a:gd name="T24" fmla="*/ 58 w 67"/>
                  <a:gd name="T25" fmla="*/ 0 h 103"/>
                  <a:gd name="T26" fmla="*/ 14 w 67"/>
                  <a:gd name="T27" fmla="*/ 1 h 103"/>
                  <a:gd name="T28" fmla="*/ 8 w 67"/>
                  <a:gd name="T29" fmla="*/ 8 h 103"/>
                  <a:gd name="T30" fmla="*/ 0 w 67"/>
                  <a:gd name="T31" fmla="*/ 94 h 103"/>
                  <a:gd name="T32" fmla="*/ 3 w 67"/>
                  <a:gd name="T33" fmla="*/ 10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" h="103">
                    <a:moveTo>
                      <a:pt x="3" y="100"/>
                    </a:moveTo>
                    <a:cubicBezTo>
                      <a:pt x="4" y="100"/>
                      <a:pt x="4" y="100"/>
                      <a:pt x="4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4" y="100"/>
                      <a:pt x="57" y="97"/>
                      <a:pt x="57" y="94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5" y="7"/>
                      <a:pt x="65" y="7"/>
                      <a:pt x="65" y="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0" y="0"/>
                      <a:pt x="59" y="0"/>
                      <a:pt x="58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8" y="4"/>
                      <a:pt x="8" y="8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6"/>
                      <a:pt x="1" y="99"/>
                      <a:pt x="3" y="10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0" name="Freeform 191">
                <a:extLst>
                  <a:ext uri="{FF2B5EF4-FFF2-40B4-BE49-F238E27FC236}">
                    <a16:creationId xmlns:a16="http://schemas.microsoft.com/office/drawing/2014/main" id="{B245047C-F8D7-4DE2-8DD3-365F7C44B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7382" y="2520687"/>
                <a:ext cx="203435" cy="316667"/>
              </a:xfrm>
              <a:custGeom>
                <a:avLst/>
                <a:gdLst>
                  <a:gd name="T0" fmla="*/ 7 w 65"/>
                  <a:gd name="T1" fmla="*/ 101 h 101"/>
                  <a:gd name="T2" fmla="*/ 51 w 65"/>
                  <a:gd name="T3" fmla="*/ 100 h 101"/>
                  <a:gd name="T4" fmla="*/ 57 w 65"/>
                  <a:gd name="T5" fmla="*/ 93 h 101"/>
                  <a:gd name="T6" fmla="*/ 65 w 65"/>
                  <a:gd name="T7" fmla="*/ 7 h 101"/>
                  <a:gd name="T8" fmla="*/ 58 w 65"/>
                  <a:gd name="T9" fmla="*/ 0 h 101"/>
                  <a:gd name="T10" fmla="*/ 14 w 65"/>
                  <a:gd name="T11" fmla="*/ 1 h 101"/>
                  <a:gd name="T12" fmla="*/ 8 w 65"/>
                  <a:gd name="T13" fmla="*/ 7 h 101"/>
                  <a:gd name="T14" fmla="*/ 0 w 65"/>
                  <a:gd name="T15" fmla="*/ 93 h 101"/>
                  <a:gd name="T16" fmla="*/ 7 w 65"/>
                  <a:gd name="T17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101">
                    <a:moveTo>
                      <a:pt x="7" y="101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4" y="100"/>
                      <a:pt x="57" y="97"/>
                      <a:pt x="57" y="93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3"/>
                      <a:pt x="62" y="0"/>
                      <a:pt x="58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8" y="4"/>
                      <a:pt x="8" y="7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7"/>
                      <a:pt x="3" y="101"/>
                      <a:pt x="7" y="10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1" name="Freeform 192">
                <a:extLst>
                  <a:ext uri="{FF2B5EF4-FFF2-40B4-BE49-F238E27FC236}">
                    <a16:creationId xmlns:a16="http://schemas.microsoft.com/office/drawing/2014/main" id="{3CEEE6DC-8447-45D2-A208-14EB8653F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8089" y="2539879"/>
                <a:ext cx="182323" cy="356970"/>
              </a:xfrm>
              <a:custGeom>
                <a:avLst/>
                <a:gdLst>
                  <a:gd name="T0" fmla="*/ 52 w 58"/>
                  <a:gd name="T1" fmla="*/ 39 h 114"/>
                  <a:gd name="T2" fmla="*/ 55 w 58"/>
                  <a:gd name="T3" fmla="*/ 54 h 114"/>
                  <a:gd name="T4" fmla="*/ 41 w 58"/>
                  <a:gd name="T5" fmla="*/ 107 h 114"/>
                  <a:gd name="T6" fmla="*/ 4 w 58"/>
                  <a:gd name="T7" fmla="*/ 101 h 114"/>
                  <a:gd name="T8" fmla="*/ 4 w 58"/>
                  <a:gd name="T9" fmla="*/ 54 h 114"/>
                  <a:gd name="T10" fmla="*/ 7 w 58"/>
                  <a:gd name="T11" fmla="*/ 33 h 114"/>
                  <a:gd name="T12" fmla="*/ 14 w 58"/>
                  <a:gd name="T13" fmla="*/ 18 h 114"/>
                  <a:gd name="T14" fmla="*/ 17 w 58"/>
                  <a:gd name="T15" fmla="*/ 31 h 114"/>
                  <a:gd name="T16" fmla="*/ 18 w 58"/>
                  <a:gd name="T17" fmla="*/ 45 h 114"/>
                  <a:gd name="T18" fmla="*/ 19 w 58"/>
                  <a:gd name="T19" fmla="*/ 27 h 114"/>
                  <a:gd name="T20" fmla="*/ 23 w 58"/>
                  <a:gd name="T21" fmla="*/ 9 h 114"/>
                  <a:gd name="T22" fmla="*/ 29 w 58"/>
                  <a:gd name="T23" fmla="*/ 25 h 114"/>
                  <a:gd name="T24" fmla="*/ 28 w 58"/>
                  <a:gd name="T25" fmla="*/ 44 h 114"/>
                  <a:gd name="T26" fmla="*/ 31 w 58"/>
                  <a:gd name="T27" fmla="*/ 23 h 114"/>
                  <a:gd name="T28" fmla="*/ 29 w 58"/>
                  <a:gd name="T29" fmla="*/ 4 h 114"/>
                  <a:gd name="T30" fmla="*/ 36 w 58"/>
                  <a:gd name="T31" fmla="*/ 6 h 114"/>
                  <a:gd name="T32" fmla="*/ 40 w 58"/>
                  <a:gd name="T33" fmla="*/ 24 h 114"/>
                  <a:gd name="T34" fmla="*/ 39 w 58"/>
                  <a:gd name="T35" fmla="*/ 43 h 114"/>
                  <a:gd name="T36" fmla="*/ 41 w 58"/>
                  <a:gd name="T37" fmla="*/ 22 h 114"/>
                  <a:gd name="T38" fmla="*/ 41 w 58"/>
                  <a:gd name="T39" fmla="*/ 8 h 114"/>
                  <a:gd name="T40" fmla="*/ 49 w 58"/>
                  <a:gd name="T41" fmla="*/ 14 h 114"/>
                  <a:gd name="T42" fmla="*/ 50 w 58"/>
                  <a:gd name="T43" fmla="*/ 29 h 114"/>
                  <a:gd name="T44" fmla="*/ 50 w 58"/>
                  <a:gd name="T45" fmla="*/ 43 h 114"/>
                  <a:gd name="T46" fmla="*/ 51 w 58"/>
                  <a:gd name="T47" fmla="*/ 44 h 114"/>
                  <a:gd name="T48" fmla="*/ 52 w 58"/>
                  <a:gd name="T49" fmla="*/ 3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114">
                    <a:moveTo>
                      <a:pt x="52" y="39"/>
                    </a:moveTo>
                    <a:cubicBezTo>
                      <a:pt x="56" y="40"/>
                      <a:pt x="52" y="45"/>
                      <a:pt x="55" y="54"/>
                    </a:cubicBezTo>
                    <a:cubicBezTo>
                      <a:pt x="58" y="64"/>
                      <a:pt x="41" y="107"/>
                      <a:pt x="41" y="107"/>
                    </a:cubicBezTo>
                    <a:cubicBezTo>
                      <a:pt x="24" y="114"/>
                      <a:pt x="4" y="101"/>
                      <a:pt x="4" y="101"/>
                    </a:cubicBezTo>
                    <a:cubicBezTo>
                      <a:pt x="4" y="101"/>
                      <a:pt x="0" y="69"/>
                      <a:pt x="4" y="54"/>
                    </a:cubicBezTo>
                    <a:cubicBezTo>
                      <a:pt x="4" y="54"/>
                      <a:pt x="7" y="41"/>
                      <a:pt x="7" y="33"/>
                    </a:cubicBezTo>
                    <a:cubicBezTo>
                      <a:pt x="8" y="26"/>
                      <a:pt x="11" y="17"/>
                      <a:pt x="14" y="18"/>
                    </a:cubicBezTo>
                    <a:cubicBezTo>
                      <a:pt x="16" y="20"/>
                      <a:pt x="17" y="26"/>
                      <a:pt x="17" y="31"/>
                    </a:cubicBezTo>
                    <a:cubicBezTo>
                      <a:pt x="17" y="36"/>
                      <a:pt x="18" y="45"/>
                      <a:pt x="18" y="45"/>
                    </a:cubicBezTo>
                    <a:cubicBezTo>
                      <a:pt x="18" y="45"/>
                      <a:pt x="19" y="33"/>
                      <a:pt x="19" y="27"/>
                    </a:cubicBezTo>
                    <a:cubicBezTo>
                      <a:pt x="20" y="21"/>
                      <a:pt x="19" y="11"/>
                      <a:pt x="23" y="9"/>
                    </a:cubicBezTo>
                    <a:cubicBezTo>
                      <a:pt x="28" y="7"/>
                      <a:pt x="29" y="20"/>
                      <a:pt x="29" y="25"/>
                    </a:cubicBezTo>
                    <a:cubicBezTo>
                      <a:pt x="30" y="30"/>
                      <a:pt x="28" y="44"/>
                      <a:pt x="28" y="44"/>
                    </a:cubicBezTo>
                    <a:cubicBezTo>
                      <a:pt x="28" y="44"/>
                      <a:pt x="31" y="28"/>
                      <a:pt x="31" y="23"/>
                    </a:cubicBezTo>
                    <a:cubicBezTo>
                      <a:pt x="30" y="18"/>
                      <a:pt x="29" y="8"/>
                      <a:pt x="29" y="4"/>
                    </a:cubicBezTo>
                    <a:cubicBezTo>
                      <a:pt x="29" y="0"/>
                      <a:pt x="34" y="1"/>
                      <a:pt x="36" y="6"/>
                    </a:cubicBezTo>
                    <a:cubicBezTo>
                      <a:pt x="38" y="11"/>
                      <a:pt x="39" y="21"/>
                      <a:pt x="40" y="24"/>
                    </a:cubicBezTo>
                    <a:cubicBezTo>
                      <a:pt x="40" y="29"/>
                      <a:pt x="39" y="43"/>
                      <a:pt x="39" y="43"/>
                    </a:cubicBezTo>
                    <a:cubicBezTo>
                      <a:pt x="39" y="43"/>
                      <a:pt x="41" y="27"/>
                      <a:pt x="41" y="22"/>
                    </a:cubicBezTo>
                    <a:cubicBezTo>
                      <a:pt x="41" y="19"/>
                      <a:pt x="40" y="12"/>
                      <a:pt x="41" y="8"/>
                    </a:cubicBezTo>
                    <a:cubicBezTo>
                      <a:pt x="43" y="4"/>
                      <a:pt x="47" y="3"/>
                      <a:pt x="49" y="14"/>
                    </a:cubicBezTo>
                    <a:cubicBezTo>
                      <a:pt x="51" y="24"/>
                      <a:pt x="51" y="26"/>
                      <a:pt x="50" y="29"/>
                    </a:cubicBezTo>
                    <a:cubicBezTo>
                      <a:pt x="50" y="34"/>
                      <a:pt x="49" y="41"/>
                      <a:pt x="50" y="43"/>
                    </a:cubicBezTo>
                    <a:cubicBezTo>
                      <a:pt x="50" y="44"/>
                      <a:pt x="51" y="44"/>
                      <a:pt x="51" y="44"/>
                    </a:cubicBezTo>
                    <a:lnTo>
                      <a:pt x="52" y="39"/>
                    </a:lnTo>
                    <a:close/>
                  </a:path>
                </a:pathLst>
              </a:custGeom>
              <a:solidFill>
                <a:srgbClr val="FBA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2" name="Freeform 193">
                <a:extLst>
                  <a:ext uri="{FF2B5EF4-FFF2-40B4-BE49-F238E27FC236}">
                    <a16:creationId xmlns:a16="http://schemas.microsoft.com/office/drawing/2014/main" id="{21886E88-BB60-49B8-9D7E-36F129510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2734" y="2319172"/>
                <a:ext cx="852122" cy="1554548"/>
              </a:xfrm>
              <a:custGeom>
                <a:avLst/>
                <a:gdLst>
                  <a:gd name="T0" fmla="*/ 272 w 272"/>
                  <a:gd name="T1" fmla="*/ 463 h 495"/>
                  <a:gd name="T2" fmla="*/ 15 w 272"/>
                  <a:gd name="T3" fmla="*/ 479 h 495"/>
                  <a:gd name="T4" fmla="*/ 5 w 272"/>
                  <a:gd name="T5" fmla="*/ 295 h 495"/>
                  <a:gd name="T6" fmla="*/ 5 w 272"/>
                  <a:gd name="T7" fmla="*/ 287 h 495"/>
                  <a:gd name="T8" fmla="*/ 5 w 272"/>
                  <a:gd name="T9" fmla="*/ 281 h 495"/>
                  <a:gd name="T10" fmla="*/ 5 w 272"/>
                  <a:gd name="T11" fmla="*/ 276 h 495"/>
                  <a:gd name="T12" fmla="*/ 5 w 272"/>
                  <a:gd name="T13" fmla="*/ 274 h 495"/>
                  <a:gd name="T14" fmla="*/ 4 w 272"/>
                  <a:gd name="T15" fmla="*/ 267 h 495"/>
                  <a:gd name="T16" fmla="*/ 4 w 272"/>
                  <a:gd name="T17" fmla="*/ 262 h 495"/>
                  <a:gd name="T18" fmla="*/ 4 w 272"/>
                  <a:gd name="T19" fmla="*/ 261 h 495"/>
                  <a:gd name="T20" fmla="*/ 4 w 272"/>
                  <a:gd name="T21" fmla="*/ 260 h 495"/>
                  <a:gd name="T22" fmla="*/ 4 w 272"/>
                  <a:gd name="T23" fmla="*/ 255 h 495"/>
                  <a:gd name="T24" fmla="*/ 4 w 272"/>
                  <a:gd name="T25" fmla="*/ 254 h 495"/>
                  <a:gd name="T26" fmla="*/ 4 w 272"/>
                  <a:gd name="T27" fmla="*/ 247 h 495"/>
                  <a:gd name="T28" fmla="*/ 3 w 272"/>
                  <a:gd name="T29" fmla="*/ 242 h 495"/>
                  <a:gd name="T30" fmla="*/ 3 w 272"/>
                  <a:gd name="T31" fmla="*/ 241 h 495"/>
                  <a:gd name="T32" fmla="*/ 3 w 272"/>
                  <a:gd name="T33" fmla="*/ 235 h 495"/>
                  <a:gd name="T34" fmla="*/ 3 w 272"/>
                  <a:gd name="T35" fmla="*/ 234 h 495"/>
                  <a:gd name="T36" fmla="*/ 3 w 272"/>
                  <a:gd name="T37" fmla="*/ 229 h 495"/>
                  <a:gd name="T38" fmla="*/ 3 w 272"/>
                  <a:gd name="T39" fmla="*/ 227 h 495"/>
                  <a:gd name="T40" fmla="*/ 3 w 272"/>
                  <a:gd name="T41" fmla="*/ 220 h 495"/>
                  <a:gd name="T42" fmla="*/ 3 w 272"/>
                  <a:gd name="T43" fmla="*/ 214 h 495"/>
                  <a:gd name="T44" fmla="*/ 2 w 272"/>
                  <a:gd name="T45" fmla="*/ 210 h 495"/>
                  <a:gd name="T46" fmla="*/ 2 w 272"/>
                  <a:gd name="T47" fmla="*/ 200 h 495"/>
                  <a:gd name="T48" fmla="*/ 6 w 272"/>
                  <a:gd name="T49" fmla="*/ 65 h 495"/>
                  <a:gd name="T50" fmla="*/ 91 w 272"/>
                  <a:gd name="T51" fmla="*/ 3 h 495"/>
                  <a:gd name="T52" fmla="*/ 91 w 272"/>
                  <a:gd name="T53" fmla="*/ 6 h 495"/>
                  <a:gd name="T54" fmla="*/ 116 w 272"/>
                  <a:gd name="T55" fmla="*/ 18 h 495"/>
                  <a:gd name="T56" fmla="*/ 136 w 272"/>
                  <a:gd name="T57" fmla="*/ 0 h 495"/>
                  <a:gd name="T58" fmla="*/ 187 w 272"/>
                  <a:gd name="T59" fmla="*/ 25 h 495"/>
                  <a:gd name="T60" fmla="*/ 235 w 272"/>
                  <a:gd name="T61" fmla="*/ 53 h 495"/>
                  <a:gd name="T62" fmla="*/ 253 w 272"/>
                  <a:gd name="T63" fmla="*/ 185 h 495"/>
                  <a:gd name="T64" fmla="*/ 253 w 272"/>
                  <a:gd name="T65" fmla="*/ 185 h 495"/>
                  <a:gd name="T66" fmla="*/ 254 w 272"/>
                  <a:gd name="T67" fmla="*/ 189 h 495"/>
                  <a:gd name="T68" fmla="*/ 254 w 272"/>
                  <a:gd name="T69" fmla="*/ 190 h 495"/>
                  <a:gd name="T70" fmla="*/ 254 w 272"/>
                  <a:gd name="T71" fmla="*/ 193 h 495"/>
                  <a:gd name="T72" fmla="*/ 254 w 272"/>
                  <a:gd name="T73" fmla="*/ 194 h 495"/>
                  <a:gd name="T74" fmla="*/ 254 w 272"/>
                  <a:gd name="T75" fmla="*/ 199 h 495"/>
                  <a:gd name="T76" fmla="*/ 255 w 272"/>
                  <a:gd name="T77" fmla="*/ 205 h 495"/>
                  <a:gd name="T78" fmla="*/ 255 w 272"/>
                  <a:gd name="T79" fmla="*/ 212 h 495"/>
                  <a:gd name="T80" fmla="*/ 256 w 272"/>
                  <a:gd name="T81" fmla="*/ 214 h 495"/>
                  <a:gd name="T82" fmla="*/ 256 w 272"/>
                  <a:gd name="T83" fmla="*/ 219 h 495"/>
                  <a:gd name="T84" fmla="*/ 256 w 272"/>
                  <a:gd name="T85" fmla="*/ 220 h 495"/>
                  <a:gd name="T86" fmla="*/ 256 w 272"/>
                  <a:gd name="T87" fmla="*/ 225 h 495"/>
                  <a:gd name="T88" fmla="*/ 257 w 272"/>
                  <a:gd name="T89" fmla="*/ 227 h 495"/>
                  <a:gd name="T90" fmla="*/ 257 w 272"/>
                  <a:gd name="T91" fmla="*/ 232 h 495"/>
                  <a:gd name="T92" fmla="*/ 257 w 272"/>
                  <a:gd name="T93" fmla="*/ 238 h 495"/>
                  <a:gd name="T94" fmla="*/ 258 w 272"/>
                  <a:gd name="T95" fmla="*/ 239 h 495"/>
                  <a:gd name="T96" fmla="*/ 258 w 272"/>
                  <a:gd name="T97" fmla="*/ 245 h 495"/>
                  <a:gd name="T98" fmla="*/ 258 w 272"/>
                  <a:gd name="T99" fmla="*/ 246 h 495"/>
                  <a:gd name="T100" fmla="*/ 258 w 272"/>
                  <a:gd name="T101" fmla="*/ 247 h 495"/>
                  <a:gd name="T102" fmla="*/ 259 w 272"/>
                  <a:gd name="T103" fmla="*/ 252 h 495"/>
                  <a:gd name="T104" fmla="*/ 259 w 272"/>
                  <a:gd name="T105" fmla="*/ 258 h 495"/>
                  <a:gd name="T106" fmla="*/ 259 w 272"/>
                  <a:gd name="T107" fmla="*/ 260 h 495"/>
                  <a:gd name="T108" fmla="*/ 259 w 272"/>
                  <a:gd name="T109" fmla="*/ 265 h 495"/>
                  <a:gd name="T110" fmla="*/ 260 w 272"/>
                  <a:gd name="T111" fmla="*/ 272 h 495"/>
                  <a:gd name="T112" fmla="*/ 261 w 272"/>
                  <a:gd name="T113" fmla="*/ 280 h 495"/>
                  <a:gd name="T114" fmla="*/ 272 w 272"/>
                  <a:gd name="T115" fmla="*/ 463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2" h="495">
                    <a:moveTo>
                      <a:pt x="272" y="463"/>
                    </a:moveTo>
                    <a:cubicBezTo>
                      <a:pt x="188" y="490"/>
                      <a:pt x="102" y="495"/>
                      <a:pt x="15" y="479"/>
                    </a:cubicBezTo>
                    <a:cubicBezTo>
                      <a:pt x="13" y="455"/>
                      <a:pt x="9" y="377"/>
                      <a:pt x="5" y="295"/>
                    </a:cubicBezTo>
                    <a:cubicBezTo>
                      <a:pt x="5" y="293"/>
                      <a:pt x="5" y="290"/>
                      <a:pt x="5" y="287"/>
                    </a:cubicBezTo>
                    <a:cubicBezTo>
                      <a:pt x="5" y="285"/>
                      <a:pt x="5" y="283"/>
                      <a:pt x="5" y="281"/>
                    </a:cubicBezTo>
                    <a:cubicBezTo>
                      <a:pt x="5" y="279"/>
                      <a:pt x="5" y="277"/>
                      <a:pt x="5" y="276"/>
                    </a:cubicBezTo>
                    <a:cubicBezTo>
                      <a:pt x="5" y="275"/>
                      <a:pt x="5" y="274"/>
                      <a:pt x="5" y="274"/>
                    </a:cubicBezTo>
                    <a:cubicBezTo>
                      <a:pt x="5" y="272"/>
                      <a:pt x="4" y="269"/>
                      <a:pt x="4" y="267"/>
                    </a:cubicBezTo>
                    <a:cubicBezTo>
                      <a:pt x="4" y="265"/>
                      <a:pt x="4" y="264"/>
                      <a:pt x="4" y="262"/>
                    </a:cubicBezTo>
                    <a:cubicBezTo>
                      <a:pt x="4" y="261"/>
                      <a:pt x="4" y="261"/>
                      <a:pt x="4" y="261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59"/>
                      <a:pt x="4" y="257"/>
                      <a:pt x="4" y="255"/>
                    </a:cubicBezTo>
                    <a:cubicBezTo>
                      <a:pt x="4" y="254"/>
                      <a:pt x="4" y="254"/>
                      <a:pt x="4" y="254"/>
                    </a:cubicBezTo>
                    <a:cubicBezTo>
                      <a:pt x="4" y="251"/>
                      <a:pt x="4" y="249"/>
                      <a:pt x="4" y="247"/>
                    </a:cubicBezTo>
                    <a:cubicBezTo>
                      <a:pt x="4" y="245"/>
                      <a:pt x="4" y="244"/>
                      <a:pt x="3" y="242"/>
                    </a:cubicBezTo>
                    <a:cubicBezTo>
                      <a:pt x="3" y="242"/>
                      <a:pt x="3" y="241"/>
                      <a:pt x="3" y="241"/>
                    </a:cubicBezTo>
                    <a:cubicBezTo>
                      <a:pt x="3" y="239"/>
                      <a:pt x="3" y="237"/>
                      <a:pt x="3" y="235"/>
                    </a:cubicBezTo>
                    <a:cubicBezTo>
                      <a:pt x="3" y="235"/>
                      <a:pt x="3" y="234"/>
                      <a:pt x="3" y="234"/>
                    </a:cubicBezTo>
                    <a:cubicBezTo>
                      <a:pt x="3" y="232"/>
                      <a:pt x="3" y="231"/>
                      <a:pt x="3" y="229"/>
                    </a:cubicBezTo>
                    <a:cubicBezTo>
                      <a:pt x="3" y="228"/>
                      <a:pt x="3" y="228"/>
                      <a:pt x="3" y="227"/>
                    </a:cubicBezTo>
                    <a:cubicBezTo>
                      <a:pt x="3" y="225"/>
                      <a:pt x="3" y="223"/>
                      <a:pt x="3" y="220"/>
                    </a:cubicBezTo>
                    <a:cubicBezTo>
                      <a:pt x="3" y="218"/>
                      <a:pt x="3" y="216"/>
                      <a:pt x="3" y="214"/>
                    </a:cubicBezTo>
                    <a:cubicBezTo>
                      <a:pt x="3" y="212"/>
                      <a:pt x="2" y="211"/>
                      <a:pt x="2" y="210"/>
                    </a:cubicBezTo>
                    <a:cubicBezTo>
                      <a:pt x="2" y="206"/>
                      <a:pt x="2" y="203"/>
                      <a:pt x="2" y="200"/>
                    </a:cubicBezTo>
                    <a:cubicBezTo>
                      <a:pt x="0" y="130"/>
                      <a:pt x="1" y="73"/>
                      <a:pt x="6" y="65"/>
                    </a:cubicBezTo>
                    <a:cubicBezTo>
                      <a:pt x="17" y="46"/>
                      <a:pt x="74" y="17"/>
                      <a:pt x="91" y="3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91" y="6"/>
                      <a:pt x="103" y="20"/>
                      <a:pt x="116" y="18"/>
                    </a:cubicBezTo>
                    <a:cubicBezTo>
                      <a:pt x="127" y="17"/>
                      <a:pt x="135" y="3"/>
                      <a:pt x="136" y="0"/>
                    </a:cubicBezTo>
                    <a:cubicBezTo>
                      <a:pt x="146" y="6"/>
                      <a:pt x="167" y="15"/>
                      <a:pt x="187" y="25"/>
                    </a:cubicBezTo>
                    <a:cubicBezTo>
                      <a:pt x="208" y="34"/>
                      <a:pt x="228" y="44"/>
                      <a:pt x="235" y="53"/>
                    </a:cubicBezTo>
                    <a:cubicBezTo>
                      <a:pt x="241" y="60"/>
                      <a:pt x="247" y="116"/>
                      <a:pt x="253" y="185"/>
                    </a:cubicBezTo>
                    <a:cubicBezTo>
                      <a:pt x="253" y="185"/>
                      <a:pt x="253" y="185"/>
                      <a:pt x="253" y="185"/>
                    </a:cubicBezTo>
                    <a:cubicBezTo>
                      <a:pt x="253" y="187"/>
                      <a:pt x="253" y="188"/>
                      <a:pt x="254" y="189"/>
                    </a:cubicBezTo>
                    <a:cubicBezTo>
                      <a:pt x="254" y="190"/>
                      <a:pt x="254" y="190"/>
                      <a:pt x="254" y="190"/>
                    </a:cubicBezTo>
                    <a:cubicBezTo>
                      <a:pt x="254" y="190"/>
                      <a:pt x="254" y="191"/>
                      <a:pt x="254" y="193"/>
                    </a:cubicBezTo>
                    <a:cubicBezTo>
                      <a:pt x="254" y="193"/>
                      <a:pt x="254" y="194"/>
                      <a:pt x="254" y="194"/>
                    </a:cubicBezTo>
                    <a:cubicBezTo>
                      <a:pt x="254" y="196"/>
                      <a:pt x="254" y="197"/>
                      <a:pt x="254" y="199"/>
                    </a:cubicBezTo>
                    <a:cubicBezTo>
                      <a:pt x="254" y="201"/>
                      <a:pt x="255" y="203"/>
                      <a:pt x="255" y="205"/>
                    </a:cubicBezTo>
                    <a:cubicBezTo>
                      <a:pt x="255" y="207"/>
                      <a:pt x="255" y="210"/>
                      <a:pt x="255" y="212"/>
                    </a:cubicBezTo>
                    <a:cubicBezTo>
                      <a:pt x="255" y="212"/>
                      <a:pt x="255" y="213"/>
                      <a:pt x="256" y="214"/>
                    </a:cubicBezTo>
                    <a:cubicBezTo>
                      <a:pt x="256" y="215"/>
                      <a:pt x="256" y="217"/>
                      <a:pt x="256" y="219"/>
                    </a:cubicBezTo>
                    <a:cubicBezTo>
                      <a:pt x="256" y="219"/>
                      <a:pt x="256" y="220"/>
                      <a:pt x="256" y="220"/>
                    </a:cubicBezTo>
                    <a:cubicBezTo>
                      <a:pt x="256" y="222"/>
                      <a:pt x="256" y="224"/>
                      <a:pt x="256" y="225"/>
                    </a:cubicBezTo>
                    <a:cubicBezTo>
                      <a:pt x="257" y="227"/>
                      <a:pt x="257" y="227"/>
                      <a:pt x="257" y="227"/>
                    </a:cubicBezTo>
                    <a:cubicBezTo>
                      <a:pt x="257" y="229"/>
                      <a:pt x="257" y="230"/>
                      <a:pt x="257" y="232"/>
                    </a:cubicBezTo>
                    <a:cubicBezTo>
                      <a:pt x="257" y="234"/>
                      <a:pt x="257" y="236"/>
                      <a:pt x="257" y="238"/>
                    </a:cubicBezTo>
                    <a:cubicBezTo>
                      <a:pt x="257" y="239"/>
                      <a:pt x="258" y="239"/>
                      <a:pt x="258" y="239"/>
                    </a:cubicBezTo>
                    <a:cubicBezTo>
                      <a:pt x="258" y="241"/>
                      <a:pt x="258" y="243"/>
                      <a:pt x="258" y="245"/>
                    </a:cubicBezTo>
                    <a:cubicBezTo>
                      <a:pt x="258" y="246"/>
                      <a:pt x="258" y="246"/>
                      <a:pt x="258" y="246"/>
                    </a:cubicBezTo>
                    <a:cubicBezTo>
                      <a:pt x="258" y="247"/>
                      <a:pt x="258" y="247"/>
                      <a:pt x="258" y="247"/>
                    </a:cubicBezTo>
                    <a:cubicBezTo>
                      <a:pt x="258" y="248"/>
                      <a:pt x="258" y="250"/>
                      <a:pt x="259" y="252"/>
                    </a:cubicBezTo>
                    <a:cubicBezTo>
                      <a:pt x="259" y="254"/>
                      <a:pt x="259" y="256"/>
                      <a:pt x="259" y="258"/>
                    </a:cubicBezTo>
                    <a:cubicBezTo>
                      <a:pt x="259" y="259"/>
                      <a:pt x="259" y="260"/>
                      <a:pt x="259" y="260"/>
                    </a:cubicBezTo>
                    <a:cubicBezTo>
                      <a:pt x="259" y="262"/>
                      <a:pt x="259" y="264"/>
                      <a:pt x="259" y="265"/>
                    </a:cubicBezTo>
                    <a:cubicBezTo>
                      <a:pt x="260" y="267"/>
                      <a:pt x="260" y="270"/>
                      <a:pt x="260" y="272"/>
                    </a:cubicBezTo>
                    <a:cubicBezTo>
                      <a:pt x="260" y="274"/>
                      <a:pt x="260" y="277"/>
                      <a:pt x="261" y="280"/>
                    </a:cubicBezTo>
                    <a:cubicBezTo>
                      <a:pt x="266" y="361"/>
                      <a:pt x="271" y="439"/>
                      <a:pt x="272" y="4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3" name="Freeform 194">
                <a:extLst>
                  <a:ext uri="{FF2B5EF4-FFF2-40B4-BE49-F238E27FC236}">
                    <a16:creationId xmlns:a16="http://schemas.microsoft.com/office/drawing/2014/main" id="{F5257203-6D6D-420F-A913-6CBBF413E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492" y="2927556"/>
                <a:ext cx="796466" cy="111313"/>
              </a:xfrm>
              <a:custGeom>
                <a:avLst/>
                <a:gdLst>
                  <a:gd name="T0" fmla="*/ 254 w 254"/>
                  <a:gd name="T1" fmla="*/ 20 h 35"/>
                  <a:gd name="T2" fmla="*/ 1 w 254"/>
                  <a:gd name="T3" fmla="*/ 35 h 35"/>
                  <a:gd name="T4" fmla="*/ 1 w 254"/>
                  <a:gd name="T5" fmla="*/ 33 h 35"/>
                  <a:gd name="T6" fmla="*/ 1 w 254"/>
                  <a:gd name="T7" fmla="*/ 26 h 35"/>
                  <a:gd name="T8" fmla="*/ 1 w 254"/>
                  <a:gd name="T9" fmla="*/ 20 h 35"/>
                  <a:gd name="T10" fmla="*/ 0 w 254"/>
                  <a:gd name="T11" fmla="*/ 16 h 35"/>
                  <a:gd name="T12" fmla="*/ 252 w 254"/>
                  <a:gd name="T13" fmla="*/ 0 h 35"/>
                  <a:gd name="T14" fmla="*/ 252 w 254"/>
                  <a:gd name="T15" fmla="*/ 5 h 35"/>
                  <a:gd name="T16" fmla="*/ 253 w 254"/>
                  <a:gd name="T17" fmla="*/ 11 h 35"/>
                  <a:gd name="T18" fmla="*/ 253 w 254"/>
                  <a:gd name="T19" fmla="*/ 18 h 35"/>
                  <a:gd name="T20" fmla="*/ 254 w 254"/>
                  <a:gd name="T2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4" h="35">
                    <a:moveTo>
                      <a:pt x="254" y="20"/>
                    </a:moveTo>
                    <a:cubicBezTo>
                      <a:pt x="1" y="35"/>
                      <a:pt x="1" y="35"/>
                      <a:pt x="1" y="35"/>
                    </a:cubicBezTo>
                    <a:cubicBezTo>
                      <a:pt x="1" y="34"/>
                      <a:pt x="1" y="34"/>
                      <a:pt x="1" y="33"/>
                    </a:cubicBezTo>
                    <a:cubicBezTo>
                      <a:pt x="1" y="31"/>
                      <a:pt x="1" y="29"/>
                      <a:pt x="1" y="26"/>
                    </a:cubicBezTo>
                    <a:cubicBezTo>
                      <a:pt x="1" y="24"/>
                      <a:pt x="1" y="22"/>
                      <a:pt x="1" y="20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2" y="2"/>
                      <a:pt x="252" y="3"/>
                      <a:pt x="252" y="5"/>
                    </a:cubicBezTo>
                    <a:cubicBezTo>
                      <a:pt x="252" y="7"/>
                      <a:pt x="253" y="9"/>
                      <a:pt x="253" y="11"/>
                    </a:cubicBezTo>
                    <a:cubicBezTo>
                      <a:pt x="253" y="13"/>
                      <a:pt x="253" y="16"/>
                      <a:pt x="253" y="18"/>
                    </a:cubicBezTo>
                    <a:cubicBezTo>
                      <a:pt x="253" y="18"/>
                      <a:pt x="253" y="19"/>
                      <a:pt x="254" y="2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4" name="Freeform 195">
                <a:extLst>
                  <a:ext uri="{FF2B5EF4-FFF2-40B4-BE49-F238E27FC236}">
                    <a16:creationId xmlns:a16="http://schemas.microsoft.com/office/drawing/2014/main" id="{738E6079-4CEB-466D-BAEB-A6A8B7458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2330" y="3031193"/>
                <a:ext cx="800304" cy="111313"/>
              </a:xfrm>
              <a:custGeom>
                <a:avLst/>
                <a:gdLst>
                  <a:gd name="T0" fmla="*/ 255 w 255"/>
                  <a:gd name="T1" fmla="*/ 20 h 35"/>
                  <a:gd name="T2" fmla="*/ 1 w 255"/>
                  <a:gd name="T3" fmla="*/ 35 h 35"/>
                  <a:gd name="T4" fmla="*/ 1 w 255"/>
                  <a:gd name="T5" fmla="*/ 34 h 35"/>
                  <a:gd name="T6" fmla="*/ 1 w 255"/>
                  <a:gd name="T7" fmla="*/ 33 h 35"/>
                  <a:gd name="T8" fmla="*/ 1 w 255"/>
                  <a:gd name="T9" fmla="*/ 28 h 35"/>
                  <a:gd name="T10" fmla="*/ 1 w 255"/>
                  <a:gd name="T11" fmla="*/ 27 h 35"/>
                  <a:gd name="T12" fmla="*/ 1 w 255"/>
                  <a:gd name="T13" fmla="*/ 20 h 35"/>
                  <a:gd name="T14" fmla="*/ 0 w 255"/>
                  <a:gd name="T15" fmla="*/ 15 h 35"/>
                  <a:gd name="T16" fmla="*/ 254 w 255"/>
                  <a:gd name="T17" fmla="*/ 0 h 35"/>
                  <a:gd name="T18" fmla="*/ 254 w 255"/>
                  <a:gd name="T19" fmla="*/ 5 h 35"/>
                  <a:gd name="T20" fmla="*/ 254 w 255"/>
                  <a:gd name="T21" fmla="*/ 11 h 35"/>
                  <a:gd name="T22" fmla="*/ 255 w 255"/>
                  <a:gd name="T23" fmla="*/ 12 h 35"/>
                  <a:gd name="T24" fmla="*/ 255 w 255"/>
                  <a:gd name="T25" fmla="*/ 18 h 35"/>
                  <a:gd name="T26" fmla="*/ 255 w 255"/>
                  <a:gd name="T27" fmla="*/ 19 h 35"/>
                  <a:gd name="T28" fmla="*/ 255 w 255"/>
                  <a:gd name="T29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5" h="35">
                    <a:moveTo>
                      <a:pt x="255" y="20"/>
                    </a:moveTo>
                    <a:cubicBezTo>
                      <a:pt x="1" y="35"/>
                      <a:pt x="1" y="35"/>
                      <a:pt x="1" y="35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2"/>
                      <a:pt x="1" y="30"/>
                      <a:pt x="1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4"/>
                      <a:pt x="1" y="22"/>
                      <a:pt x="1" y="20"/>
                    </a:cubicBezTo>
                    <a:cubicBezTo>
                      <a:pt x="1" y="18"/>
                      <a:pt x="1" y="17"/>
                      <a:pt x="0" y="15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4" y="2"/>
                      <a:pt x="254" y="3"/>
                      <a:pt x="254" y="5"/>
                    </a:cubicBezTo>
                    <a:cubicBezTo>
                      <a:pt x="254" y="7"/>
                      <a:pt x="254" y="9"/>
                      <a:pt x="254" y="11"/>
                    </a:cubicBezTo>
                    <a:cubicBezTo>
                      <a:pt x="254" y="12"/>
                      <a:pt x="255" y="12"/>
                      <a:pt x="255" y="12"/>
                    </a:cubicBezTo>
                    <a:cubicBezTo>
                      <a:pt x="255" y="14"/>
                      <a:pt x="255" y="16"/>
                      <a:pt x="255" y="18"/>
                    </a:cubicBezTo>
                    <a:cubicBezTo>
                      <a:pt x="255" y="19"/>
                      <a:pt x="255" y="19"/>
                      <a:pt x="255" y="19"/>
                    </a:cubicBezTo>
                    <a:lnTo>
                      <a:pt x="255" y="2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5" name="Freeform 196">
                <a:extLst>
                  <a:ext uri="{FF2B5EF4-FFF2-40B4-BE49-F238E27FC236}">
                    <a16:creationId xmlns:a16="http://schemas.microsoft.com/office/drawing/2014/main" id="{742E59DE-F329-4F04-8833-0B7E6174C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8088" y="3134829"/>
                <a:ext cx="802223" cy="111313"/>
              </a:xfrm>
              <a:custGeom>
                <a:avLst/>
                <a:gdLst>
                  <a:gd name="T0" fmla="*/ 256 w 256"/>
                  <a:gd name="T1" fmla="*/ 20 h 35"/>
                  <a:gd name="T2" fmla="*/ 0 w 256"/>
                  <a:gd name="T3" fmla="*/ 35 h 35"/>
                  <a:gd name="T4" fmla="*/ 0 w 256"/>
                  <a:gd name="T5" fmla="*/ 27 h 35"/>
                  <a:gd name="T6" fmla="*/ 0 w 256"/>
                  <a:gd name="T7" fmla="*/ 21 h 35"/>
                  <a:gd name="T8" fmla="*/ 0 w 256"/>
                  <a:gd name="T9" fmla="*/ 16 h 35"/>
                  <a:gd name="T10" fmla="*/ 254 w 256"/>
                  <a:gd name="T11" fmla="*/ 0 h 35"/>
                  <a:gd name="T12" fmla="*/ 254 w 256"/>
                  <a:gd name="T13" fmla="*/ 5 h 35"/>
                  <a:gd name="T14" fmla="*/ 255 w 256"/>
                  <a:gd name="T15" fmla="*/ 12 h 35"/>
                  <a:gd name="T16" fmla="*/ 256 w 256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35">
                    <a:moveTo>
                      <a:pt x="256" y="2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3"/>
                      <a:pt x="0" y="30"/>
                      <a:pt x="0" y="27"/>
                    </a:cubicBezTo>
                    <a:cubicBezTo>
                      <a:pt x="0" y="25"/>
                      <a:pt x="0" y="23"/>
                      <a:pt x="0" y="21"/>
                    </a:cubicBezTo>
                    <a:cubicBezTo>
                      <a:pt x="0" y="19"/>
                      <a:pt x="0" y="17"/>
                      <a:pt x="0" y="16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4" y="2"/>
                      <a:pt x="254" y="4"/>
                      <a:pt x="254" y="5"/>
                    </a:cubicBezTo>
                    <a:cubicBezTo>
                      <a:pt x="255" y="7"/>
                      <a:pt x="255" y="10"/>
                      <a:pt x="255" y="12"/>
                    </a:cubicBezTo>
                    <a:cubicBezTo>
                      <a:pt x="255" y="14"/>
                      <a:pt x="255" y="17"/>
                      <a:pt x="256" y="2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6" name="Freeform 197">
                <a:extLst>
                  <a:ext uri="{FF2B5EF4-FFF2-40B4-BE49-F238E27FC236}">
                    <a16:creationId xmlns:a16="http://schemas.microsoft.com/office/drawing/2014/main" id="{98906D43-8A3B-436D-B7F3-1C84A81A9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5159" y="2781698"/>
                <a:ext cx="94041" cy="163132"/>
              </a:xfrm>
              <a:custGeom>
                <a:avLst/>
                <a:gdLst>
                  <a:gd name="T0" fmla="*/ 1 w 30"/>
                  <a:gd name="T1" fmla="*/ 4 h 52"/>
                  <a:gd name="T2" fmla="*/ 27 w 30"/>
                  <a:gd name="T3" fmla="*/ 46 h 52"/>
                  <a:gd name="T4" fmla="*/ 29 w 30"/>
                  <a:gd name="T5" fmla="*/ 49 h 52"/>
                  <a:gd name="T6" fmla="*/ 30 w 30"/>
                  <a:gd name="T7" fmla="*/ 51 h 52"/>
                  <a:gd name="T8" fmla="*/ 30 w 30"/>
                  <a:gd name="T9" fmla="*/ 52 h 52"/>
                  <a:gd name="T10" fmla="*/ 30 w 30"/>
                  <a:gd name="T11" fmla="*/ 46 h 52"/>
                  <a:gd name="T12" fmla="*/ 30 w 30"/>
                  <a:gd name="T13" fmla="*/ 42 h 52"/>
                  <a:gd name="T14" fmla="*/ 29 w 30"/>
                  <a:gd name="T15" fmla="*/ 42 h 52"/>
                  <a:gd name="T16" fmla="*/ 26 w 30"/>
                  <a:gd name="T17" fmla="*/ 35 h 52"/>
                  <a:gd name="T18" fmla="*/ 4 w 30"/>
                  <a:gd name="T19" fmla="*/ 1 h 52"/>
                  <a:gd name="T20" fmla="*/ 1 w 30"/>
                  <a:gd name="T21" fmla="*/ 1 h 52"/>
                  <a:gd name="T22" fmla="*/ 1 w 30"/>
                  <a:gd name="T23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52">
                    <a:moveTo>
                      <a:pt x="1" y="4"/>
                    </a:moveTo>
                    <a:cubicBezTo>
                      <a:pt x="9" y="13"/>
                      <a:pt x="21" y="35"/>
                      <a:pt x="27" y="46"/>
                    </a:cubicBezTo>
                    <a:cubicBezTo>
                      <a:pt x="27" y="47"/>
                      <a:pt x="28" y="48"/>
                      <a:pt x="29" y="49"/>
                    </a:cubicBezTo>
                    <a:cubicBezTo>
                      <a:pt x="29" y="50"/>
                      <a:pt x="29" y="51"/>
                      <a:pt x="30" y="51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0"/>
                      <a:pt x="30" y="48"/>
                      <a:pt x="30" y="46"/>
                    </a:cubicBezTo>
                    <a:cubicBezTo>
                      <a:pt x="30" y="44"/>
                      <a:pt x="30" y="43"/>
                      <a:pt x="30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8" y="40"/>
                      <a:pt x="27" y="38"/>
                      <a:pt x="26" y="35"/>
                    </a:cubicBezTo>
                    <a:cubicBezTo>
                      <a:pt x="19" y="24"/>
                      <a:pt x="11" y="9"/>
                      <a:pt x="4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1" y="2"/>
                      <a:pt x="0" y="3"/>
                      <a:pt x="1" y="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7" name="Freeform 198">
                <a:extLst>
                  <a:ext uri="{FF2B5EF4-FFF2-40B4-BE49-F238E27FC236}">
                    <a16:creationId xmlns:a16="http://schemas.microsoft.com/office/drawing/2014/main" id="{4E588362-32E8-4CD9-BF4D-66BB82A7D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1623" y="2388263"/>
                <a:ext cx="322425" cy="193839"/>
              </a:xfrm>
              <a:custGeom>
                <a:avLst/>
                <a:gdLst>
                  <a:gd name="T0" fmla="*/ 2 w 103"/>
                  <a:gd name="T1" fmla="*/ 62 h 62"/>
                  <a:gd name="T2" fmla="*/ 2 w 103"/>
                  <a:gd name="T3" fmla="*/ 62 h 62"/>
                  <a:gd name="T4" fmla="*/ 77 w 103"/>
                  <a:gd name="T5" fmla="*/ 30 h 62"/>
                  <a:gd name="T6" fmla="*/ 103 w 103"/>
                  <a:gd name="T7" fmla="*/ 3 h 62"/>
                  <a:gd name="T8" fmla="*/ 102 w 103"/>
                  <a:gd name="T9" fmla="*/ 0 h 62"/>
                  <a:gd name="T10" fmla="*/ 99 w 103"/>
                  <a:gd name="T11" fmla="*/ 1 h 62"/>
                  <a:gd name="T12" fmla="*/ 2 w 103"/>
                  <a:gd name="T13" fmla="*/ 58 h 62"/>
                  <a:gd name="T14" fmla="*/ 0 w 103"/>
                  <a:gd name="T15" fmla="*/ 60 h 62"/>
                  <a:gd name="T16" fmla="*/ 2 w 103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2">
                    <a:moveTo>
                      <a:pt x="2" y="62"/>
                    </a:moveTo>
                    <a:cubicBezTo>
                      <a:pt x="2" y="62"/>
                      <a:pt x="2" y="62"/>
                      <a:pt x="2" y="62"/>
                    </a:cubicBezTo>
                    <a:cubicBezTo>
                      <a:pt x="36" y="59"/>
                      <a:pt x="62" y="43"/>
                      <a:pt x="77" y="30"/>
                    </a:cubicBezTo>
                    <a:cubicBezTo>
                      <a:pt x="94" y="16"/>
                      <a:pt x="102" y="4"/>
                      <a:pt x="103" y="3"/>
                    </a:cubicBezTo>
                    <a:cubicBezTo>
                      <a:pt x="103" y="2"/>
                      <a:pt x="103" y="1"/>
                      <a:pt x="102" y="0"/>
                    </a:cubicBezTo>
                    <a:cubicBezTo>
                      <a:pt x="101" y="0"/>
                      <a:pt x="100" y="0"/>
                      <a:pt x="99" y="1"/>
                    </a:cubicBezTo>
                    <a:cubicBezTo>
                      <a:pt x="99" y="1"/>
                      <a:pt x="65" y="52"/>
                      <a:pt x="2" y="58"/>
                    </a:cubicBezTo>
                    <a:cubicBezTo>
                      <a:pt x="1" y="58"/>
                      <a:pt x="0" y="59"/>
                      <a:pt x="0" y="60"/>
                    </a:cubicBezTo>
                    <a:cubicBezTo>
                      <a:pt x="0" y="61"/>
                      <a:pt x="1" y="62"/>
                      <a:pt x="2" y="6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8" name="Freeform 199">
                <a:extLst>
                  <a:ext uri="{FF2B5EF4-FFF2-40B4-BE49-F238E27FC236}">
                    <a16:creationId xmlns:a16="http://schemas.microsoft.com/office/drawing/2014/main" id="{041DFF81-6669-473A-92BC-72A420A1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6977" y="3317153"/>
                <a:ext cx="458687" cy="320505"/>
              </a:xfrm>
              <a:custGeom>
                <a:avLst/>
                <a:gdLst>
                  <a:gd name="T0" fmla="*/ 144 w 146"/>
                  <a:gd name="T1" fmla="*/ 102 h 102"/>
                  <a:gd name="T2" fmla="*/ 146 w 146"/>
                  <a:gd name="T3" fmla="*/ 100 h 102"/>
                  <a:gd name="T4" fmla="*/ 144 w 146"/>
                  <a:gd name="T5" fmla="*/ 98 h 102"/>
                  <a:gd name="T6" fmla="*/ 33 w 146"/>
                  <a:gd name="T7" fmla="*/ 50 h 102"/>
                  <a:gd name="T8" fmla="*/ 4 w 146"/>
                  <a:gd name="T9" fmla="*/ 1 h 102"/>
                  <a:gd name="T10" fmla="*/ 2 w 146"/>
                  <a:gd name="T11" fmla="*/ 0 h 102"/>
                  <a:gd name="T12" fmla="*/ 0 w 146"/>
                  <a:gd name="T13" fmla="*/ 3 h 102"/>
                  <a:gd name="T14" fmla="*/ 30 w 146"/>
                  <a:gd name="T15" fmla="*/ 52 h 102"/>
                  <a:gd name="T16" fmla="*/ 144 w 146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102">
                    <a:moveTo>
                      <a:pt x="144" y="102"/>
                    </a:moveTo>
                    <a:cubicBezTo>
                      <a:pt x="145" y="102"/>
                      <a:pt x="146" y="101"/>
                      <a:pt x="146" y="100"/>
                    </a:cubicBezTo>
                    <a:cubicBezTo>
                      <a:pt x="146" y="99"/>
                      <a:pt x="145" y="98"/>
                      <a:pt x="144" y="98"/>
                    </a:cubicBezTo>
                    <a:cubicBezTo>
                      <a:pt x="88" y="98"/>
                      <a:pt x="53" y="72"/>
                      <a:pt x="33" y="50"/>
                    </a:cubicBezTo>
                    <a:cubicBezTo>
                      <a:pt x="12" y="26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4"/>
                      <a:pt x="9" y="28"/>
                      <a:pt x="30" y="52"/>
                    </a:cubicBezTo>
                    <a:cubicBezTo>
                      <a:pt x="50" y="75"/>
                      <a:pt x="86" y="102"/>
                      <a:pt x="144" y="10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9" name="Freeform 200">
                <a:extLst>
                  <a:ext uri="{FF2B5EF4-FFF2-40B4-BE49-F238E27FC236}">
                    <a16:creationId xmlns:a16="http://schemas.microsoft.com/office/drawing/2014/main" id="{CCB95A27-D8F6-4EB4-ABDB-2F73DB20E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8694" y="3359375"/>
                <a:ext cx="209192" cy="174647"/>
              </a:xfrm>
              <a:custGeom>
                <a:avLst/>
                <a:gdLst>
                  <a:gd name="T0" fmla="*/ 65 w 67"/>
                  <a:gd name="T1" fmla="*/ 56 h 56"/>
                  <a:gd name="T2" fmla="*/ 67 w 67"/>
                  <a:gd name="T3" fmla="*/ 54 h 56"/>
                  <a:gd name="T4" fmla="*/ 65 w 67"/>
                  <a:gd name="T5" fmla="*/ 52 h 56"/>
                  <a:gd name="T6" fmla="*/ 4 w 67"/>
                  <a:gd name="T7" fmla="*/ 2 h 56"/>
                  <a:gd name="T8" fmla="*/ 1 w 67"/>
                  <a:gd name="T9" fmla="*/ 0 h 56"/>
                  <a:gd name="T10" fmla="*/ 0 w 67"/>
                  <a:gd name="T11" fmla="*/ 3 h 56"/>
                  <a:gd name="T12" fmla="*/ 13 w 67"/>
                  <a:gd name="T13" fmla="*/ 25 h 56"/>
                  <a:gd name="T14" fmla="*/ 64 w 67"/>
                  <a:gd name="T15" fmla="*/ 56 h 56"/>
                  <a:gd name="T16" fmla="*/ 65 w 67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56">
                    <a:moveTo>
                      <a:pt x="65" y="56"/>
                    </a:moveTo>
                    <a:cubicBezTo>
                      <a:pt x="66" y="56"/>
                      <a:pt x="67" y="55"/>
                      <a:pt x="67" y="54"/>
                    </a:cubicBezTo>
                    <a:cubicBezTo>
                      <a:pt x="67" y="53"/>
                      <a:pt x="66" y="52"/>
                      <a:pt x="65" y="52"/>
                    </a:cubicBezTo>
                    <a:cubicBezTo>
                      <a:pt x="16" y="42"/>
                      <a:pt x="4" y="2"/>
                      <a:pt x="4" y="2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3"/>
                      <a:pt x="3" y="13"/>
                      <a:pt x="13" y="25"/>
                    </a:cubicBezTo>
                    <a:cubicBezTo>
                      <a:pt x="21" y="36"/>
                      <a:pt x="37" y="50"/>
                      <a:pt x="64" y="56"/>
                    </a:cubicBezTo>
                    <a:lnTo>
                      <a:pt x="65" y="5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0" name="Freeform 201">
                <a:extLst>
                  <a:ext uri="{FF2B5EF4-FFF2-40B4-BE49-F238E27FC236}">
                    <a16:creationId xmlns:a16="http://schemas.microsoft.com/office/drawing/2014/main" id="{2B3A542E-998E-4444-943B-FE8AFFA41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4653" y="2798970"/>
                <a:ext cx="82525" cy="172728"/>
              </a:xfrm>
              <a:custGeom>
                <a:avLst/>
                <a:gdLst>
                  <a:gd name="T0" fmla="*/ 26 w 26"/>
                  <a:gd name="T1" fmla="*/ 3 h 55"/>
                  <a:gd name="T2" fmla="*/ 5 w 26"/>
                  <a:gd name="T3" fmla="*/ 48 h 55"/>
                  <a:gd name="T4" fmla="*/ 4 w 26"/>
                  <a:gd name="T5" fmla="*/ 51 h 55"/>
                  <a:gd name="T6" fmla="*/ 3 w 26"/>
                  <a:gd name="T7" fmla="*/ 53 h 55"/>
                  <a:gd name="T8" fmla="*/ 1 w 26"/>
                  <a:gd name="T9" fmla="*/ 55 h 55"/>
                  <a:gd name="T10" fmla="*/ 1 w 26"/>
                  <a:gd name="T11" fmla="*/ 55 h 55"/>
                  <a:gd name="T12" fmla="*/ 1 w 26"/>
                  <a:gd name="T13" fmla="*/ 52 h 55"/>
                  <a:gd name="T14" fmla="*/ 0 w 26"/>
                  <a:gd name="T15" fmla="*/ 52 h 55"/>
                  <a:gd name="T16" fmla="*/ 1 w 26"/>
                  <a:gd name="T17" fmla="*/ 48 h 55"/>
                  <a:gd name="T18" fmla="*/ 5 w 26"/>
                  <a:gd name="T19" fmla="*/ 37 h 55"/>
                  <a:gd name="T20" fmla="*/ 22 w 26"/>
                  <a:gd name="T21" fmla="*/ 1 h 55"/>
                  <a:gd name="T22" fmla="*/ 25 w 26"/>
                  <a:gd name="T23" fmla="*/ 1 h 55"/>
                  <a:gd name="T24" fmla="*/ 26 w 26"/>
                  <a:gd name="T25" fmla="*/ 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55">
                    <a:moveTo>
                      <a:pt x="26" y="3"/>
                    </a:moveTo>
                    <a:cubicBezTo>
                      <a:pt x="19" y="14"/>
                      <a:pt x="10" y="37"/>
                      <a:pt x="5" y="48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4" y="53"/>
                      <a:pt x="3" y="53"/>
                      <a:pt x="3" y="53"/>
                    </a:cubicBezTo>
                    <a:cubicBezTo>
                      <a:pt x="3" y="54"/>
                      <a:pt x="2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4"/>
                      <a:pt x="1" y="53"/>
                      <a:pt x="1" y="52"/>
                    </a:cubicBezTo>
                    <a:cubicBezTo>
                      <a:pt x="1" y="52"/>
                      <a:pt x="0" y="52"/>
                      <a:pt x="0" y="52"/>
                    </a:cubicBezTo>
                    <a:cubicBezTo>
                      <a:pt x="0" y="51"/>
                      <a:pt x="0" y="50"/>
                      <a:pt x="1" y="48"/>
                    </a:cubicBezTo>
                    <a:cubicBezTo>
                      <a:pt x="2" y="45"/>
                      <a:pt x="4" y="41"/>
                      <a:pt x="5" y="37"/>
                    </a:cubicBezTo>
                    <a:cubicBezTo>
                      <a:pt x="10" y="26"/>
                      <a:pt x="17" y="10"/>
                      <a:pt x="22" y="1"/>
                    </a:cubicBezTo>
                    <a:cubicBezTo>
                      <a:pt x="23" y="0"/>
                      <a:pt x="24" y="0"/>
                      <a:pt x="25" y="1"/>
                    </a:cubicBezTo>
                    <a:cubicBezTo>
                      <a:pt x="26" y="1"/>
                      <a:pt x="26" y="3"/>
                      <a:pt x="26" y="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1" name="Freeform 202">
                <a:extLst>
                  <a:ext uri="{FF2B5EF4-FFF2-40B4-BE49-F238E27FC236}">
                    <a16:creationId xmlns:a16="http://schemas.microsoft.com/office/drawing/2014/main" id="{3455A5E9-7DC7-40BE-A404-5F7A8900D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7482" y="1745332"/>
                <a:ext cx="408788" cy="199596"/>
              </a:xfrm>
              <a:custGeom>
                <a:avLst/>
                <a:gdLst>
                  <a:gd name="T0" fmla="*/ 6 w 130"/>
                  <a:gd name="T1" fmla="*/ 64 h 64"/>
                  <a:gd name="T2" fmla="*/ 6 w 130"/>
                  <a:gd name="T3" fmla="*/ 30 h 64"/>
                  <a:gd name="T4" fmla="*/ 31 w 130"/>
                  <a:gd name="T5" fmla="*/ 12 h 64"/>
                  <a:gd name="T6" fmla="*/ 89 w 130"/>
                  <a:gd name="T7" fmla="*/ 6 h 64"/>
                  <a:gd name="T8" fmla="*/ 112 w 130"/>
                  <a:gd name="T9" fmla="*/ 3 h 64"/>
                  <a:gd name="T10" fmla="*/ 128 w 130"/>
                  <a:gd name="T11" fmla="*/ 21 h 64"/>
                  <a:gd name="T12" fmla="*/ 114 w 130"/>
                  <a:gd name="T13" fmla="*/ 42 h 64"/>
                  <a:gd name="T14" fmla="*/ 6 w 130"/>
                  <a:gd name="T1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64">
                    <a:moveTo>
                      <a:pt x="6" y="64"/>
                    </a:moveTo>
                    <a:cubicBezTo>
                      <a:pt x="6" y="64"/>
                      <a:pt x="0" y="39"/>
                      <a:pt x="6" y="30"/>
                    </a:cubicBezTo>
                    <a:cubicBezTo>
                      <a:pt x="11" y="21"/>
                      <a:pt x="21" y="23"/>
                      <a:pt x="31" y="12"/>
                    </a:cubicBezTo>
                    <a:cubicBezTo>
                      <a:pt x="42" y="2"/>
                      <a:pt x="75" y="9"/>
                      <a:pt x="89" y="6"/>
                    </a:cubicBezTo>
                    <a:cubicBezTo>
                      <a:pt x="96" y="4"/>
                      <a:pt x="105" y="5"/>
                      <a:pt x="112" y="3"/>
                    </a:cubicBezTo>
                    <a:cubicBezTo>
                      <a:pt x="123" y="0"/>
                      <a:pt x="130" y="10"/>
                      <a:pt x="128" y="21"/>
                    </a:cubicBezTo>
                    <a:cubicBezTo>
                      <a:pt x="126" y="28"/>
                      <a:pt x="124" y="38"/>
                      <a:pt x="114" y="42"/>
                    </a:cubicBezTo>
                    <a:cubicBezTo>
                      <a:pt x="114" y="42"/>
                      <a:pt x="18" y="30"/>
                      <a:pt x="6" y="6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2" name="Freeform 203">
                <a:extLst>
                  <a:ext uri="{FF2B5EF4-FFF2-40B4-BE49-F238E27FC236}">
                    <a16:creationId xmlns:a16="http://schemas.microsoft.com/office/drawing/2014/main" id="{EC4D701A-BD4C-4872-B8B8-483655269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7078" y="1781797"/>
                <a:ext cx="391516" cy="414546"/>
              </a:xfrm>
              <a:custGeom>
                <a:avLst/>
                <a:gdLst>
                  <a:gd name="T0" fmla="*/ 2 w 125"/>
                  <a:gd name="T1" fmla="*/ 72 h 132"/>
                  <a:gd name="T2" fmla="*/ 64 w 125"/>
                  <a:gd name="T3" fmla="*/ 130 h 132"/>
                  <a:gd name="T4" fmla="*/ 123 w 125"/>
                  <a:gd name="T5" fmla="*/ 63 h 132"/>
                  <a:gd name="T6" fmla="*/ 61 w 125"/>
                  <a:gd name="T7" fmla="*/ 2 h 132"/>
                  <a:gd name="T8" fmla="*/ 2 w 125"/>
                  <a:gd name="T9" fmla="*/ 7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32">
                    <a:moveTo>
                      <a:pt x="2" y="72"/>
                    </a:moveTo>
                    <a:cubicBezTo>
                      <a:pt x="4" y="109"/>
                      <a:pt x="28" y="132"/>
                      <a:pt x="64" y="130"/>
                    </a:cubicBezTo>
                    <a:cubicBezTo>
                      <a:pt x="101" y="128"/>
                      <a:pt x="125" y="99"/>
                      <a:pt x="123" y="63"/>
                    </a:cubicBezTo>
                    <a:cubicBezTo>
                      <a:pt x="120" y="26"/>
                      <a:pt x="97" y="0"/>
                      <a:pt x="61" y="2"/>
                    </a:cubicBezTo>
                    <a:cubicBezTo>
                      <a:pt x="17" y="5"/>
                      <a:pt x="0" y="36"/>
                      <a:pt x="2" y="7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3" name="Freeform 204">
                <a:extLst>
                  <a:ext uri="{FF2B5EF4-FFF2-40B4-BE49-F238E27FC236}">
                    <a16:creationId xmlns:a16="http://schemas.microsoft.com/office/drawing/2014/main" id="{7A74BD9B-F0B0-4EC2-9E6B-5BBF07613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2936" y="2014020"/>
                <a:ext cx="97879" cy="176566"/>
              </a:xfrm>
              <a:custGeom>
                <a:avLst/>
                <a:gdLst>
                  <a:gd name="T0" fmla="*/ 25 w 31"/>
                  <a:gd name="T1" fmla="*/ 13 h 56"/>
                  <a:gd name="T2" fmla="*/ 7 w 31"/>
                  <a:gd name="T3" fmla="*/ 12 h 56"/>
                  <a:gd name="T4" fmla="*/ 31 w 31"/>
                  <a:gd name="T5" fmla="*/ 47 h 56"/>
                  <a:gd name="T6" fmla="*/ 25 w 31"/>
                  <a:gd name="T7" fmla="*/ 1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56">
                    <a:moveTo>
                      <a:pt x="25" y="13"/>
                    </a:moveTo>
                    <a:cubicBezTo>
                      <a:pt x="25" y="13"/>
                      <a:pt x="14" y="0"/>
                      <a:pt x="7" y="12"/>
                    </a:cubicBezTo>
                    <a:cubicBezTo>
                      <a:pt x="0" y="24"/>
                      <a:pt x="13" y="56"/>
                      <a:pt x="31" y="47"/>
                    </a:cubicBez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FD8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4" name="Freeform 206">
                <a:extLst>
                  <a:ext uri="{FF2B5EF4-FFF2-40B4-BE49-F238E27FC236}">
                    <a16:creationId xmlns:a16="http://schemas.microsoft.com/office/drawing/2014/main" id="{8EE2C56E-B65F-48CF-81B9-6D0F796BE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1724" y="2073515"/>
                <a:ext cx="59495" cy="57576"/>
              </a:xfrm>
              <a:custGeom>
                <a:avLst/>
                <a:gdLst>
                  <a:gd name="T0" fmla="*/ 17 w 19"/>
                  <a:gd name="T1" fmla="*/ 18 h 18"/>
                  <a:gd name="T2" fmla="*/ 16 w 19"/>
                  <a:gd name="T3" fmla="*/ 17 h 18"/>
                  <a:gd name="T4" fmla="*/ 1 w 19"/>
                  <a:gd name="T5" fmla="*/ 3 h 18"/>
                  <a:gd name="T6" fmla="*/ 0 w 19"/>
                  <a:gd name="T7" fmla="*/ 1 h 18"/>
                  <a:gd name="T8" fmla="*/ 2 w 19"/>
                  <a:gd name="T9" fmla="*/ 0 h 18"/>
                  <a:gd name="T10" fmla="*/ 19 w 19"/>
                  <a:gd name="T11" fmla="*/ 16 h 18"/>
                  <a:gd name="T12" fmla="*/ 18 w 19"/>
                  <a:gd name="T13" fmla="*/ 18 h 18"/>
                  <a:gd name="T14" fmla="*/ 17 w 19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17" y="18"/>
                    </a:moveTo>
                    <a:cubicBezTo>
                      <a:pt x="17" y="18"/>
                      <a:pt x="16" y="17"/>
                      <a:pt x="16" y="17"/>
                    </a:cubicBezTo>
                    <a:cubicBezTo>
                      <a:pt x="12" y="7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15" y="4"/>
                      <a:pt x="19" y="16"/>
                    </a:cubicBezTo>
                    <a:cubicBezTo>
                      <a:pt x="19" y="17"/>
                      <a:pt x="18" y="17"/>
                      <a:pt x="18" y="18"/>
                    </a:cubicBez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F05B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5" name="Freeform 207">
                <a:extLst>
                  <a:ext uri="{FF2B5EF4-FFF2-40B4-BE49-F238E27FC236}">
                    <a16:creationId xmlns:a16="http://schemas.microsoft.com/office/drawing/2014/main" id="{386A888F-5754-4D67-9D80-55170D1A8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3239" y="2092707"/>
                <a:ext cx="28788" cy="23030"/>
              </a:xfrm>
              <a:custGeom>
                <a:avLst/>
                <a:gdLst>
                  <a:gd name="T0" fmla="*/ 2 w 9"/>
                  <a:gd name="T1" fmla="*/ 7 h 7"/>
                  <a:gd name="T2" fmla="*/ 1 w 9"/>
                  <a:gd name="T3" fmla="*/ 7 h 7"/>
                  <a:gd name="T4" fmla="*/ 1 w 9"/>
                  <a:gd name="T5" fmla="*/ 5 h 7"/>
                  <a:gd name="T6" fmla="*/ 6 w 9"/>
                  <a:gd name="T7" fmla="*/ 0 h 7"/>
                  <a:gd name="T8" fmla="*/ 8 w 9"/>
                  <a:gd name="T9" fmla="*/ 1 h 7"/>
                  <a:gd name="T10" fmla="*/ 8 w 9"/>
                  <a:gd name="T11" fmla="*/ 3 h 7"/>
                  <a:gd name="T12" fmla="*/ 4 w 9"/>
                  <a:gd name="T13" fmla="*/ 7 h 7"/>
                  <a:gd name="T14" fmla="*/ 2 w 9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2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6"/>
                      <a:pt x="1" y="5"/>
                    </a:cubicBezTo>
                    <a:cubicBezTo>
                      <a:pt x="1" y="5"/>
                      <a:pt x="3" y="2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9" y="1"/>
                      <a:pt x="9" y="2"/>
                      <a:pt x="8" y="3"/>
                    </a:cubicBezTo>
                    <a:cubicBezTo>
                      <a:pt x="5" y="4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lose/>
                  </a:path>
                </a:pathLst>
              </a:custGeom>
              <a:solidFill>
                <a:srgbClr val="F05B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6" name="Freeform 208">
                <a:extLst>
                  <a:ext uri="{FF2B5EF4-FFF2-40B4-BE49-F238E27FC236}">
                    <a16:creationId xmlns:a16="http://schemas.microsoft.com/office/drawing/2014/main" id="{13FAD3F6-142B-4857-A44D-CBEB89CCF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4048" y="1992909"/>
                <a:ext cx="86364" cy="172728"/>
              </a:xfrm>
              <a:custGeom>
                <a:avLst/>
                <a:gdLst>
                  <a:gd name="T0" fmla="*/ 1 w 27"/>
                  <a:gd name="T1" fmla="*/ 14 h 55"/>
                  <a:gd name="T2" fmla="*/ 19 w 27"/>
                  <a:gd name="T3" fmla="*/ 11 h 55"/>
                  <a:gd name="T4" fmla="*/ 0 w 27"/>
                  <a:gd name="T5" fmla="*/ 48 h 55"/>
                  <a:gd name="T6" fmla="*/ 1 w 27"/>
                  <a:gd name="T7" fmla="*/ 1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5">
                    <a:moveTo>
                      <a:pt x="1" y="14"/>
                    </a:moveTo>
                    <a:cubicBezTo>
                      <a:pt x="1" y="14"/>
                      <a:pt x="11" y="0"/>
                      <a:pt x="19" y="11"/>
                    </a:cubicBezTo>
                    <a:cubicBezTo>
                      <a:pt x="27" y="21"/>
                      <a:pt x="19" y="55"/>
                      <a:pt x="0" y="48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D8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7" name="Freeform 209">
                <a:extLst>
                  <a:ext uri="{FF2B5EF4-FFF2-40B4-BE49-F238E27FC236}">
                    <a16:creationId xmlns:a16="http://schemas.microsoft.com/office/drawing/2014/main" id="{EB5FDD26-B77B-44C2-BCCD-068E900DC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886" y="2048565"/>
                <a:ext cx="53737" cy="63333"/>
              </a:xfrm>
              <a:custGeom>
                <a:avLst/>
                <a:gdLst>
                  <a:gd name="T0" fmla="*/ 2 w 17"/>
                  <a:gd name="T1" fmla="*/ 20 h 20"/>
                  <a:gd name="T2" fmla="*/ 3 w 17"/>
                  <a:gd name="T3" fmla="*/ 18 h 20"/>
                  <a:gd name="T4" fmla="*/ 16 w 17"/>
                  <a:gd name="T5" fmla="*/ 3 h 20"/>
                  <a:gd name="T6" fmla="*/ 17 w 17"/>
                  <a:gd name="T7" fmla="*/ 1 h 20"/>
                  <a:gd name="T8" fmla="*/ 15 w 17"/>
                  <a:gd name="T9" fmla="*/ 0 h 20"/>
                  <a:gd name="T10" fmla="*/ 0 w 17"/>
                  <a:gd name="T11" fmla="*/ 18 h 20"/>
                  <a:gd name="T12" fmla="*/ 2 w 17"/>
                  <a:gd name="T13" fmla="*/ 19 h 20"/>
                  <a:gd name="T14" fmla="*/ 2 w 17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0">
                    <a:moveTo>
                      <a:pt x="2" y="20"/>
                    </a:moveTo>
                    <a:cubicBezTo>
                      <a:pt x="3" y="19"/>
                      <a:pt x="3" y="19"/>
                      <a:pt x="3" y="18"/>
                    </a:cubicBezTo>
                    <a:cubicBezTo>
                      <a:pt x="6" y="8"/>
                      <a:pt x="16" y="3"/>
                      <a:pt x="16" y="3"/>
                    </a:cubicBezTo>
                    <a:cubicBezTo>
                      <a:pt x="17" y="3"/>
                      <a:pt x="17" y="2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4" y="0"/>
                      <a:pt x="3" y="6"/>
                      <a:pt x="0" y="18"/>
                    </a:cubicBezTo>
                    <a:cubicBezTo>
                      <a:pt x="0" y="18"/>
                      <a:pt x="1" y="19"/>
                      <a:pt x="2" y="19"/>
                    </a:cubicBez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F05B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8" name="Freeform 210">
                <a:extLst>
                  <a:ext uri="{FF2B5EF4-FFF2-40B4-BE49-F238E27FC236}">
                    <a16:creationId xmlns:a16="http://schemas.microsoft.com/office/drawing/2014/main" id="{5991EB63-9610-4BD2-B3EA-5E5B12D1C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3240" y="2071596"/>
                <a:ext cx="28788" cy="21111"/>
              </a:xfrm>
              <a:custGeom>
                <a:avLst/>
                <a:gdLst>
                  <a:gd name="T0" fmla="*/ 7 w 9"/>
                  <a:gd name="T1" fmla="*/ 7 h 7"/>
                  <a:gd name="T2" fmla="*/ 8 w 9"/>
                  <a:gd name="T3" fmla="*/ 6 h 7"/>
                  <a:gd name="T4" fmla="*/ 9 w 9"/>
                  <a:gd name="T5" fmla="*/ 4 h 7"/>
                  <a:gd name="T6" fmla="*/ 2 w 9"/>
                  <a:gd name="T7" fmla="*/ 0 h 7"/>
                  <a:gd name="T8" fmla="*/ 0 w 9"/>
                  <a:gd name="T9" fmla="*/ 1 h 7"/>
                  <a:gd name="T10" fmla="*/ 1 w 9"/>
                  <a:gd name="T11" fmla="*/ 3 h 7"/>
                  <a:gd name="T12" fmla="*/ 6 w 9"/>
                  <a:gd name="T13" fmla="*/ 6 h 7"/>
                  <a:gd name="T14" fmla="*/ 7 w 9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9" y="6"/>
                      <a:pt x="9" y="5"/>
                      <a:pt x="9" y="4"/>
                    </a:cubicBezTo>
                    <a:cubicBezTo>
                      <a:pt x="8" y="4"/>
                      <a:pt x="6" y="1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" y="4"/>
                      <a:pt x="6" y="6"/>
                      <a:pt x="6" y="6"/>
                    </a:cubicBezTo>
                    <a:cubicBezTo>
                      <a:pt x="6" y="7"/>
                      <a:pt x="7" y="7"/>
                      <a:pt x="7" y="7"/>
                    </a:cubicBezTo>
                    <a:close/>
                  </a:path>
                </a:pathLst>
              </a:custGeom>
              <a:solidFill>
                <a:srgbClr val="F05B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9" name="Freeform 211">
                <a:extLst>
                  <a:ext uri="{FF2B5EF4-FFF2-40B4-BE49-F238E27FC236}">
                    <a16:creationId xmlns:a16="http://schemas.microsoft.com/office/drawing/2014/main" id="{72F15A85-2FAE-460F-A8EF-7471EBD2C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5260" y="2234727"/>
                <a:ext cx="157374" cy="168889"/>
              </a:xfrm>
              <a:custGeom>
                <a:avLst/>
                <a:gdLst>
                  <a:gd name="T0" fmla="*/ 48 w 50"/>
                  <a:gd name="T1" fmla="*/ 0 h 54"/>
                  <a:gd name="T2" fmla="*/ 50 w 50"/>
                  <a:gd name="T3" fmla="*/ 33 h 54"/>
                  <a:gd name="T4" fmla="*/ 28 w 50"/>
                  <a:gd name="T5" fmla="*/ 52 h 54"/>
                  <a:gd name="T6" fmla="*/ 2 w 50"/>
                  <a:gd name="T7" fmla="*/ 40 h 54"/>
                  <a:gd name="T8" fmla="*/ 0 w 50"/>
                  <a:gd name="T9" fmla="*/ 6 h 54"/>
                  <a:gd name="T10" fmla="*/ 48 w 50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54">
                    <a:moveTo>
                      <a:pt x="48" y="0"/>
                    </a:move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41" y="51"/>
                      <a:pt x="28" y="52"/>
                    </a:cubicBezTo>
                    <a:cubicBezTo>
                      <a:pt x="15" y="54"/>
                      <a:pt x="2" y="40"/>
                      <a:pt x="2" y="40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BA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0" name="Freeform 212">
                <a:extLst>
                  <a:ext uri="{FF2B5EF4-FFF2-40B4-BE49-F238E27FC236}">
                    <a16:creationId xmlns:a16="http://schemas.microsoft.com/office/drawing/2014/main" id="{429A0E63-C352-42E9-9990-11A1A7B65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5260" y="2234727"/>
                <a:ext cx="153536" cy="90202"/>
              </a:xfrm>
              <a:custGeom>
                <a:avLst/>
                <a:gdLst>
                  <a:gd name="T0" fmla="*/ 48 w 49"/>
                  <a:gd name="T1" fmla="*/ 0 h 29"/>
                  <a:gd name="T2" fmla="*/ 49 w 49"/>
                  <a:gd name="T3" fmla="*/ 15 h 29"/>
                  <a:gd name="T4" fmla="*/ 1 w 49"/>
                  <a:gd name="T5" fmla="*/ 27 h 29"/>
                  <a:gd name="T6" fmla="*/ 0 w 49"/>
                  <a:gd name="T7" fmla="*/ 6 h 29"/>
                  <a:gd name="T8" fmla="*/ 48 w 49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9">
                    <a:moveTo>
                      <a:pt x="48" y="0"/>
                    </a:moveTo>
                    <a:cubicBezTo>
                      <a:pt x="49" y="15"/>
                      <a:pt x="49" y="15"/>
                      <a:pt x="49" y="15"/>
                    </a:cubicBezTo>
                    <a:cubicBezTo>
                      <a:pt x="40" y="25"/>
                      <a:pt x="25" y="29"/>
                      <a:pt x="1" y="2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D8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1" name="Freeform 213">
                <a:extLst>
                  <a:ext uri="{FF2B5EF4-FFF2-40B4-BE49-F238E27FC236}">
                    <a16:creationId xmlns:a16="http://schemas.microsoft.com/office/drawing/2014/main" id="{B494F61A-80F7-4749-AF5B-E25B20563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6674" y="1829777"/>
                <a:ext cx="374243" cy="504748"/>
              </a:xfrm>
              <a:custGeom>
                <a:avLst/>
                <a:gdLst>
                  <a:gd name="T0" fmla="*/ 3 w 119"/>
                  <a:gd name="T1" fmla="*/ 72 h 161"/>
                  <a:gd name="T2" fmla="*/ 3 w 119"/>
                  <a:gd name="T3" fmla="*/ 78 h 161"/>
                  <a:gd name="T4" fmla="*/ 6 w 119"/>
                  <a:gd name="T5" fmla="*/ 92 h 161"/>
                  <a:gd name="T6" fmla="*/ 6 w 119"/>
                  <a:gd name="T7" fmla="*/ 93 h 161"/>
                  <a:gd name="T8" fmla="*/ 45 w 119"/>
                  <a:gd name="T9" fmla="*/ 146 h 161"/>
                  <a:gd name="T10" fmla="*/ 115 w 119"/>
                  <a:gd name="T11" fmla="*/ 94 h 161"/>
                  <a:gd name="T12" fmla="*/ 117 w 119"/>
                  <a:gd name="T13" fmla="*/ 85 h 161"/>
                  <a:gd name="T14" fmla="*/ 117 w 119"/>
                  <a:gd name="T15" fmla="*/ 84 h 161"/>
                  <a:gd name="T16" fmla="*/ 118 w 119"/>
                  <a:gd name="T17" fmla="*/ 73 h 161"/>
                  <a:gd name="T18" fmla="*/ 118 w 119"/>
                  <a:gd name="T19" fmla="*/ 64 h 161"/>
                  <a:gd name="T20" fmla="*/ 118 w 119"/>
                  <a:gd name="T21" fmla="*/ 43 h 161"/>
                  <a:gd name="T22" fmla="*/ 95 w 119"/>
                  <a:gd name="T23" fmla="*/ 11 h 161"/>
                  <a:gd name="T24" fmla="*/ 16 w 119"/>
                  <a:gd name="T25" fmla="*/ 18 h 161"/>
                  <a:gd name="T26" fmla="*/ 0 w 119"/>
                  <a:gd name="T27" fmla="*/ 48 h 161"/>
                  <a:gd name="T28" fmla="*/ 3 w 119"/>
                  <a:gd name="T29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61">
                    <a:moveTo>
                      <a:pt x="3" y="72"/>
                    </a:moveTo>
                    <a:cubicBezTo>
                      <a:pt x="3" y="74"/>
                      <a:pt x="3" y="76"/>
                      <a:pt x="3" y="78"/>
                    </a:cubicBezTo>
                    <a:cubicBezTo>
                      <a:pt x="4" y="83"/>
                      <a:pt x="5" y="88"/>
                      <a:pt x="6" y="92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12" y="117"/>
                      <a:pt x="24" y="140"/>
                      <a:pt x="45" y="146"/>
                    </a:cubicBezTo>
                    <a:cubicBezTo>
                      <a:pt x="95" y="161"/>
                      <a:pt x="110" y="118"/>
                      <a:pt x="115" y="94"/>
                    </a:cubicBezTo>
                    <a:cubicBezTo>
                      <a:pt x="116" y="91"/>
                      <a:pt x="116" y="88"/>
                      <a:pt x="117" y="85"/>
                    </a:cubicBezTo>
                    <a:cubicBezTo>
                      <a:pt x="117" y="84"/>
                      <a:pt x="117" y="84"/>
                      <a:pt x="117" y="84"/>
                    </a:cubicBezTo>
                    <a:cubicBezTo>
                      <a:pt x="117" y="81"/>
                      <a:pt x="118" y="77"/>
                      <a:pt x="118" y="73"/>
                    </a:cubicBezTo>
                    <a:cubicBezTo>
                      <a:pt x="118" y="70"/>
                      <a:pt x="118" y="67"/>
                      <a:pt x="118" y="64"/>
                    </a:cubicBezTo>
                    <a:cubicBezTo>
                      <a:pt x="118" y="57"/>
                      <a:pt x="119" y="49"/>
                      <a:pt x="118" y="43"/>
                    </a:cubicBezTo>
                    <a:cubicBezTo>
                      <a:pt x="118" y="28"/>
                      <a:pt x="109" y="15"/>
                      <a:pt x="95" y="11"/>
                    </a:cubicBezTo>
                    <a:cubicBezTo>
                      <a:pt x="74" y="4"/>
                      <a:pt x="44" y="0"/>
                      <a:pt x="16" y="18"/>
                    </a:cubicBezTo>
                    <a:cubicBezTo>
                      <a:pt x="6" y="25"/>
                      <a:pt x="0" y="36"/>
                      <a:pt x="0" y="48"/>
                    </a:cubicBezTo>
                    <a:cubicBezTo>
                      <a:pt x="1" y="55"/>
                      <a:pt x="1" y="63"/>
                      <a:pt x="3" y="72"/>
                    </a:cubicBezTo>
                    <a:close/>
                  </a:path>
                </a:pathLst>
              </a:custGeom>
              <a:solidFill>
                <a:srgbClr val="FBA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2" name="Freeform 214">
                <a:extLst>
                  <a:ext uri="{FF2B5EF4-FFF2-40B4-BE49-F238E27FC236}">
                    <a16:creationId xmlns:a16="http://schemas.microsoft.com/office/drawing/2014/main" id="{B85A5795-B975-4A33-AAC0-58DD2CAE0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0310" y="2038969"/>
                <a:ext cx="24950" cy="42222"/>
              </a:xfrm>
              <a:custGeom>
                <a:avLst/>
                <a:gdLst>
                  <a:gd name="T0" fmla="*/ 8 w 8"/>
                  <a:gd name="T1" fmla="*/ 6 h 13"/>
                  <a:gd name="T2" fmla="*/ 4 w 8"/>
                  <a:gd name="T3" fmla="*/ 12 h 13"/>
                  <a:gd name="T4" fmla="*/ 0 w 8"/>
                  <a:gd name="T5" fmla="*/ 6 h 13"/>
                  <a:gd name="T6" fmla="*/ 4 w 8"/>
                  <a:gd name="T7" fmla="*/ 0 h 13"/>
                  <a:gd name="T8" fmla="*/ 8 w 8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8" y="6"/>
                    </a:moveTo>
                    <a:cubicBezTo>
                      <a:pt x="8" y="9"/>
                      <a:pt x="7" y="12"/>
                      <a:pt x="4" y="12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3"/>
                      <a:pt x="1" y="0"/>
                      <a:pt x="4" y="0"/>
                    </a:cubicBezTo>
                    <a:cubicBezTo>
                      <a:pt x="6" y="0"/>
                      <a:pt x="8" y="2"/>
                      <a:pt x="8" y="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3" name="Freeform 215">
                <a:extLst>
                  <a:ext uri="{FF2B5EF4-FFF2-40B4-BE49-F238E27FC236}">
                    <a16:creationId xmlns:a16="http://schemas.microsoft.com/office/drawing/2014/main" id="{02CB1E1B-0C7C-4857-9364-985A1CAD8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3846" y="2031292"/>
                <a:ext cx="28788" cy="40303"/>
              </a:xfrm>
              <a:custGeom>
                <a:avLst/>
                <a:gdLst>
                  <a:gd name="T0" fmla="*/ 9 w 9"/>
                  <a:gd name="T1" fmla="*/ 6 h 13"/>
                  <a:gd name="T2" fmla="*/ 5 w 9"/>
                  <a:gd name="T3" fmla="*/ 12 h 13"/>
                  <a:gd name="T4" fmla="*/ 1 w 9"/>
                  <a:gd name="T5" fmla="*/ 6 h 13"/>
                  <a:gd name="T6" fmla="*/ 4 w 9"/>
                  <a:gd name="T7" fmla="*/ 0 h 13"/>
                  <a:gd name="T8" fmla="*/ 9 w 9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3">
                    <a:moveTo>
                      <a:pt x="9" y="6"/>
                    </a:moveTo>
                    <a:cubicBezTo>
                      <a:pt x="9" y="9"/>
                      <a:pt x="7" y="12"/>
                      <a:pt x="5" y="12"/>
                    </a:cubicBezTo>
                    <a:cubicBezTo>
                      <a:pt x="3" y="13"/>
                      <a:pt x="1" y="10"/>
                      <a:pt x="1" y="6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6" y="0"/>
                      <a:pt x="8" y="2"/>
                      <a:pt x="9" y="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4" name="Freeform 216">
                <a:extLst>
                  <a:ext uri="{FF2B5EF4-FFF2-40B4-BE49-F238E27FC236}">
                    <a16:creationId xmlns:a16="http://schemas.microsoft.com/office/drawing/2014/main" id="{FED00AEE-BD20-43B1-955D-FFD967410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8896" y="1967959"/>
                <a:ext cx="72929" cy="30707"/>
              </a:xfrm>
              <a:custGeom>
                <a:avLst/>
                <a:gdLst>
                  <a:gd name="T0" fmla="*/ 22 w 23"/>
                  <a:gd name="T1" fmla="*/ 4 h 10"/>
                  <a:gd name="T2" fmla="*/ 0 w 23"/>
                  <a:gd name="T3" fmla="*/ 4 h 10"/>
                  <a:gd name="T4" fmla="*/ 1 w 23"/>
                  <a:gd name="T5" fmla="*/ 10 h 10"/>
                  <a:gd name="T6" fmla="*/ 23 w 23"/>
                  <a:gd name="T7" fmla="*/ 10 h 10"/>
                  <a:gd name="T8" fmla="*/ 22 w 23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22" y="4"/>
                    </a:moveTo>
                    <a:cubicBezTo>
                      <a:pt x="22" y="4"/>
                      <a:pt x="9" y="0"/>
                      <a:pt x="0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5" y="8"/>
                      <a:pt x="23" y="10"/>
                    </a:cubicBezTo>
                    <a:cubicBezTo>
                      <a:pt x="23" y="8"/>
                      <a:pt x="23" y="6"/>
                      <a:pt x="22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5" name="Freeform 217">
                <a:extLst>
                  <a:ext uri="{FF2B5EF4-FFF2-40B4-BE49-F238E27FC236}">
                    <a16:creationId xmlns:a16="http://schemas.microsoft.com/office/drawing/2014/main" id="{EF843839-2CAD-4575-AB27-5DFB98E0E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0007" y="1977555"/>
                <a:ext cx="71010" cy="36465"/>
              </a:xfrm>
              <a:custGeom>
                <a:avLst/>
                <a:gdLst>
                  <a:gd name="T0" fmla="*/ 1 w 23"/>
                  <a:gd name="T1" fmla="*/ 5 h 12"/>
                  <a:gd name="T2" fmla="*/ 23 w 23"/>
                  <a:gd name="T3" fmla="*/ 3 h 12"/>
                  <a:gd name="T4" fmla="*/ 23 w 23"/>
                  <a:gd name="T5" fmla="*/ 9 h 12"/>
                  <a:gd name="T6" fmla="*/ 1 w 23"/>
                  <a:gd name="T7" fmla="*/ 12 h 12"/>
                  <a:gd name="T8" fmla="*/ 1 w 23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2">
                    <a:moveTo>
                      <a:pt x="1" y="5"/>
                    </a:moveTo>
                    <a:cubicBezTo>
                      <a:pt x="1" y="5"/>
                      <a:pt x="13" y="0"/>
                      <a:pt x="23" y="3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8" y="8"/>
                      <a:pt x="1" y="12"/>
                    </a:cubicBezTo>
                    <a:cubicBezTo>
                      <a:pt x="0" y="10"/>
                      <a:pt x="0" y="8"/>
                      <a:pt x="1" y="5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6" name="Freeform 218">
                <a:extLst>
                  <a:ext uri="{FF2B5EF4-FFF2-40B4-BE49-F238E27FC236}">
                    <a16:creationId xmlns:a16="http://schemas.microsoft.com/office/drawing/2014/main" id="{9DE556D7-3D5D-44EE-BBDC-D5CEB18D4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3240" y="2042808"/>
                <a:ext cx="36465" cy="97879"/>
              </a:xfrm>
              <a:custGeom>
                <a:avLst/>
                <a:gdLst>
                  <a:gd name="T0" fmla="*/ 8 w 12"/>
                  <a:gd name="T1" fmla="*/ 30 h 31"/>
                  <a:gd name="T2" fmla="*/ 2 w 12"/>
                  <a:gd name="T3" fmla="*/ 30 h 31"/>
                  <a:gd name="T4" fmla="*/ 1 w 12"/>
                  <a:gd name="T5" fmla="*/ 28 h 31"/>
                  <a:gd name="T6" fmla="*/ 2 w 12"/>
                  <a:gd name="T7" fmla="*/ 27 h 31"/>
                  <a:gd name="T8" fmla="*/ 9 w 12"/>
                  <a:gd name="T9" fmla="*/ 27 h 31"/>
                  <a:gd name="T10" fmla="*/ 9 w 12"/>
                  <a:gd name="T11" fmla="*/ 25 h 31"/>
                  <a:gd name="T12" fmla="*/ 4 w 12"/>
                  <a:gd name="T13" fmla="*/ 2 h 31"/>
                  <a:gd name="T14" fmla="*/ 5 w 12"/>
                  <a:gd name="T15" fmla="*/ 0 h 31"/>
                  <a:gd name="T16" fmla="*/ 7 w 12"/>
                  <a:gd name="T17" fmla="*/ 1 h 31"/>
                  <a:gd name="T18" fmla="*/ 12 w 12"/>
                  <a:gd name="T19" fmla="*/ 25 h 31"/>
                  <a:gd name="T20" fmla="*/ 11 w 12"/>
                  <a:gd name="T21" fmla="*/ 29 h 31"/>
                  <a:gd name="T22" fmla="*/ 8 w 12"/>
                  <a:gd name="T23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31">
                    <a:moveTo>
                      <a:pt x="8" y="30"/>
                    </a:moveTo>
                    <a:cubicBezTo>
                      <a:pt x="5" y="31"/>
                      <a:pt x="2" y="30"/>
                      <a:pt x="2" y="30"/>
                    </a:cubicBezTo>
                    <a:cubicBezTo>
                      <a:pt x="1" y="30"/>
                      <a:pt x="0" y="29"/>
                      <a:pt x="1" y="28"/>
                    </a:cubicBezTo>
                    <a:cubicBezTo>
                      <a:pt x="1" y="28"/>
                      <a:pt x="2" y="27"/>
                      <a:pt x="2" y="27"/>
                    </a:cubicBezTo>
                    <a:cubicBezTo>
                      <a:pt x="4" y="28"/>
                      <a:pt x="7" y="28"/>
                      <a:pt x="9" y="27"/>
                    </a:cubicBezTo>
                    <a:cubicBezTo>
                      <a:pt x="9" y="26"/>
                      <a:pt x="9" y="26"/>
                      <a:pt x="9" y="25"/>
                    </a:cubicBezTo>
                    <a:cubicBezTo>
                      <a:pt x="9" y="20"/>
                      <a:pt x="4" y="2"/>
                      <a:pt x="4" y="2"/>
                    </a:cubicBezTo>
                    <a:cubicBezTo>
                      <a:pt x="4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7" y="2"/>
                      <a:pt x="12" y="19"/>
                      <a:pt x="12" y="25"/>
                    </a:cubicBezTo>
                    <a:cubicBezTo>
                      <a:pt x="12" y="27"/>
                      <a:pt x="12" y="28"/>
                      <a:pt x="11" y="29"/>
                    </a:cubicBezTo>
                    <a:cubicBezTo>
                      <a:pt x="10" y="30"/>
                      <a:pt x="9" y="30"/>
                      <a:pt x="8" y="30"/>
                    </a:cubicBezTo>
                    <a:close/>
                  </a:path>
                </a:pathLst>
              </a:custGeom>
              <a:solidFill>
                <a:srgbClr val="FD8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7" name="Freeform 219">
                <a:extLst>
                  <a:ext uri="{FF2B5EF4-FFF2-40B4-BE49-F238E27FC236}">
                    <a16:creationId xmlns:a16="http://schemas.microsoft.com/office/drawing/2014/main" id="{EAF8DCC1-783B-47F9-A824-7BA8AC8AE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1017" y="2165636"/>
                <a:ext cx="122828" cy="63333"/>
              </a:xfrm>
              <a:custGeom>
                <a:avLst/>
                <a:gdLst>
                  <a:gd name="T0" fmla="*/ 0 w 39"/>
                  <a:gd name="T1" fmla="*/ 2 h 20"/>
                  <a:gd name="T2" fmla="*/ 21 w 39"/>
                  <a:gd name="T3" fmla="*/ 19 h 20"/>
                  <a:gd name="T4" fmla="*/ 39 w 39"/>
                  <a:gd name="T5" fmla="*/ 0 h 20"/>
                  <a:gd name="T6" fmla="*/ 0 w 39"/>
                  <a:gd name="T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0">
                    <a:moveTo>
                      <a:pt x="0" y="2"/>
                    </a:moveTo>
                    <a:cubicBezTo>
                      <a:pt x="1" y="8"/>
                      <a:pt x="6" y="20"/>
                      <a:pt x="21" y="19"/>
                    </a:cubicBezTo>
                    <a:cubicBezTo>
                      <a:pt x="35" y="18"/>
                      <a:pt x="38" y="7"/>
                      <a:pt x="39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8" name="Freeform 220">
                <a:extLst>
                  <a:ext uri="{FF2B5EF4-FFF2-40B4-BE49-F238E27FC236}">
                    <a16:creationId xmlns:a16="http://schemas.microsoft.com/office/drawing/2014/main" id="{89781BD9-677C-49CB-8A21-3BBCD633D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6674" y="1829777"/>
                <a:ext cx="374243" cy="228384"/>
              </a:xfrm>
              <a:custGeom>
                <a:avLst/>
                <a:gdLst>
                  <a:gd name="T0" fmla="*/ 118 w 119"/>
                  <a:gd name="T1" fmla="*/ 66 h 73"/>
                  <a:gd name="T2" fmla="*/ 111 w 119"/>
                  <a:gd name="T3" fmla="*/ 66 h 73"/>
                  <a:gd name="T4" fmla="*/ 106 w 119"/>
                  <a:gd name="T5" fmla="*/ 45 h 73"/>
                  <a:gd name="T6" fmla="*/ 101 w 119"/>
                  <a:gd name="T7" fmla="*/ 20 h 73"/>
                  <a:gd name="T8" fmla="*/ 58 w 119"/>
                  <a:gd name="T9" fmla="*/ 19 h 73"/>
                  <a:gd name="T10" fmla="*/ 14 w 119"/>
                  <a:gd name="T11" fmla="*/ 22 h 73"/>
                  <a:gd name="T12" fmla="*/ 15 w 119"/>
                  <a:gd name="T13" fmla="*/ 40 h 73"/>
                  <a:gd name="T14" fmla="*/ 8 w 119"/>
                  <a:gd name="T15" fmla="*/ 64 h 73"/>
                  <a:gd name="T16" fmla="*/ 9 w 119"/>
                  <a:gd name="T17" fmla="*/ 72 h 73"/>
                  <a:gd name="T18" fmla="*/ 3 w 119"/>
                  <a:gd name="T19" fmla="*/ 73 h 73"/>
                  <a:gd name="T20" fmla="*/ 0 w 119"/>
                  <a:gd name="T21" fmla="*/ 48 h 73"/>
                  <a:gd name="T22" fmla="*/ 16 w 119"/>
                  <a:gd name="T23" fmla="*/ 18 h 73"/>
                  <a:gd name="T24" fmla="*/ 95 w 119"/>
                  <a:gd name="T25" fmla="*/ 11 h 73"/>
                  <a:gd name="T26" fmla="*/ 118 w 119"/>
                  <a:gd name="T27" fmla="*/ 43 h 73"/>
                  <a:gd name="T28" fmla="*/ 118 w 119"/>
                  <a:gd name="T29" fmla="*/ 6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73">
                    <a:moveTo>
                      <a:pt x="118" y="66"/>
                    </a:moveTo>
                    <a:cubicBezTo>
                      <a:pt x="111" y="66"/>
                      <a:pt x="111" y="66"/>
                      <a:pt x="111" y="66"/>
                    </a:cubicBezTo>
                    <a:cubicBezTo>
                      <a:pt x="111" y="59"/>
                      <a:pt x="108" y="51"/>
                      <a:pt x="106" y="45"/>
                    </a:cubicBezTo>
                    <a:cubicBezTo>
                      <a:pt x="100" y="32"/>
                      <a:pt x="110" y="26"/>
                      <a:pt x="101" y="20"/>
                    </a:cubicBezTo>
                    <a:cubicBezTo>
                      <a:pt x="93" y="14"/>
                      <a:pt x="72" y="18"/>
                      <a:pt x="58" y="19"/>
                    </a:cubicBezTo>
                    <a:cubicBezTo>
                      <a:pt x="43" y="19"/>
                      <a:pt x="20" y="21"/>
                      <a:pt x="14" y="22"/>
                    </a:cubicBezTo>
                    <a:cubicBezTo>
                      <a:pt x="9" y="24"/>
                      <a:pt x="13" y="33"/>
                      <a:pt x="15" y="40"/>
                    </a:cubicBezTo>
                    <a:cubicBezTo>
                      <a:pt x="18" y="47"/>
                      <a:pt x="9" y="56"/>
                      <a:pt x="8" y="64"/>
                    </a:cubicBezTo>
                    <a:cubicBezTo>
                      <a:pt x="8" y="66"/>
                      <a:pt x="8" y="69"/>
                      <a:pt x="9" y="72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1" y="64"/>
                      <a:pt x="1" y="55"/>
                      <a:pt x="0" y="48"/>
                    </a:cubicBezTo>
                    <a:cubicBezTo>
                      <a:pt x="0" y="36"/>
                      <a:pt x="6" y="25"/>
                      <a:pt x="16" y="18"/>
                    </a:cubicBezTo>
                    <a:cubicBezTo>
                      <a:pt x="44" y="0"/>
                      <a:pt x="74" y="4"/>
                      <a:pt x="95" y="11"/>
                    </a:cubicBezTo>
                    <a:cubicBezTo>
                      <a:pt x="109" y="15"/>
                      <a:pt x="118" y="28"/>
                      <a:pt x="118" y="43"/>
                    </a:cubicBezTo>
                    <a:cubicBezTo>
                      <a:pt x="119" y="50"/>
                      <a:pt x="118" y="58"/>
                      <a:pt x="118" y="6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9" name="Freeform 221">
                <a:extLst>
                  <a:ext uri="{FF2B5EF4-FFF2-40B4-BE49-F238E27FC236}">
                    <a16:creationId xmlns:a16="http://schemas.microsoft.com/office/drawing/2014/main" id="{75C84EBF-8968-45F3-884D-7A2C46037D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99704" y="1996747"/>
                <a:ext cx="118990" cy="120909"/>
              </a:xfrm>
              <a:custGeom>
                <a:avLst/>
                <a:gdLst>
                  <a:gd name="T0" fmla="*/ 0 w 38"/>
                  <a:gd name="T1" fmla="*/ 21 h 39"/>
                  <a:gd name="T2" fmla="*/ 18 w 38"/>
                  <a:gd name="T3" fmla="*/ 1 h 39"/>
                  <a:gd name="T4" fmla="*/ 37 w 38"/>
                  <a:gd name="T5" fmla="*/ 18 h 39"/>
                  <a:gd name="T6" fmla="*/ 20 w 38"/>
                  <a:gd name="T7" fmla="*/ 38 h 39"/>
                  <a:gd name="T8" fmla="*/ 0 w 38"/>
                  <a:gd name="T9" fmla="*/ 21 h 39"/>
                  <a:gd name="T10" fmla="*/ 3 w 38"/>
                  <a:gd name="T11" fmla="*/ 21 h 39"/>
                  <a:gd name="T12" fmla="*/ 20 w 38"/>
                  <a:gd name="T13" fmla="*/ 35 h 39"/>
                  <a:gd name="T14" fmla="*/ 34 w 38"/>
                  <a:gd name="T15" fmla="*/ 19 h 39"/>
                  <a:gd name="T16" fmla="*/ 18 w 38"/>
                  <a:gd name="T17" fmla="*/ 4 h 39"/>
                  <a:gd name="T18" fmla="*/ 3 w 38"/>
                  <a:gd name="T19" fmla="*/ 2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0" y="21"/>
                    </a:moveTo>
                    <a:cubicBezTo>
                      <a:pt x="0" y="10"/>
                      <a:pt x="7" y="2"/>
                      <a:pt x="18" y="1"/>
                    </a:cubicBezTo>
                    <a:cubicBezTo>
                      <a:pt x="28" y="0"/>
                      <a:pt x="37" y="8"/>
                      <a:pt x="37" y="18"/>
                    </a:cubicBezTo>
                    <a:cubicBezTo>
                      <a:pt x="38" y="29"/>
                      <a:pt x="30" y="38"/>
                      <a:pt x="20" y="38"/>
                    </a:cubicBezTo>
                    <a:cubicBezTo>
                      <a:pt x="10" y="39"/>
                      <a:pt x="1" y="31"/>
                      <a:pt x="0" y="21"/>
                    </a:cubicBezTo>
                    <a:close/>
                    <a:moveTo>
                      <a:pt x="3" y="21"/>
                    </a:moveTo>
                    <a:cubicBezTo>
                      <a:pt x="4" y="29"/>
                      <a:pt x="11" y="36"/>
                      <a:pt x="20" y="35"/>
                    </a:cubicBezTo>
                    <a:cubicBezTo>
                      <a:pt x="28" y="35"/>
                      <a:pt x="35" y="27"/>
                      <a:pt x="34" y="19"/>
                    </a:cubicBezTo>
                    <a:cubicBezTo>
                      <a:pt x="34" y="10"/>
                      <a:pt x="26" y="3"/>
                      <a:pt x="18" y="4"/>
                    </a:cubicBezTo>
                    <a:cubicBezTo>
                      <a:pt x="9" y="4"/>
                      <a:pt x="3" y="12"/>
                      <a:pt x="3" y="21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0" name="Freeform 222">
                <a:extLst>
                  <a:ext uri="{FF2B5EF4-FFF2-40B4-BE49-F238E27FC236}">
                    <a16:creationId xmlns:a16="http://schemas.microsoft.com/office/drawing/2014/main" id="{2DE67BDF-8473-4363-8420-2E1C3DB5D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40411" y="2004424"/>
                <a:ext cx="118990" cy="122828"/>
              </a:xfrm>
              <a:custGeom>
                <a:avLst/>
                <a:gdLst>
                  <a:gd name="T0" fmla="*/ 0 w 38"/>
                  <a:gd name="T1" fmla="*/ 21 h 39"/>
                  <a:gd name="T2" fmla="*/ 18 w 38"/>
                  <a:gd name="T3" fmla="*/ 1 h 39"/>
                  <a:gd name="T4" fmla="*/ 38 w 38"/>
                  <a:gd name="T5" fmla="*/ 19 h 39"/>
                  <a:gd name="T6" fmla="*/ 20 w 38"/>
                  <a:gd name="T7" fmla="*/ 38 h 39"/>
                  <a:gd name="T8" fmla="*/ 0 w 38"/>
                  <a:gd name="T9" fmla="*/ 21 h 39"/>
                  <a:gd name="T10" fmla="*/ 3 w 38"/>
                  <a:gd name="T11" fmla="*/ 21 h 39"/>
                  <a:gd name="T12" fmla="*/ 20 w 38"/>
                  <a:gd name="T13" fmla="*/ 35 h 39"/>
                  <a:gd name="T14" fmla="*/ 35 w 38"/>
                  <a:gd name="T15" fmla="*/ 19 h 39"/>
                  <a:gd name="T16" fmla="*/ 18 w 38"/>
                  <a:gd name="T17" fmla="*/ 4 h 39"/>
                  <a:gd name="T18" fmla="*/ 3 w 38"/>
                  <a:gd name="T19" fmla="*/ 2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0" y="21"/>
                    </a:moveTo>
                    <a:cubicBezTo>
                      <a:pt x="0" y="11"/>
                      <a:pt x="8" y="2"/>
                      <a:pt x="18" y="1"/>
                    </a:cubicBezTo>
                    <a:cubicBezTo>
                      <a:pt x="28" y="0"/>
                      <a:pt x="37" y="8"/>
                      <a:pt x="38" y="19"/>
                    </a:cubicBezTo>
                    <a:cubicBezTo>
                      <a:pt x="38" y="29"/>
                      <a:pt x="30" y="38"/>
                      <a:pt x="20" y="38"/>
                    </a:cubicBezTo>
                    <a:cubicBezTo>
                      <a:pt x="10" y="39"/>
                      <a:pt x="1" y="31"/>
                      <a:pt x="0" y="21"/>
                    </a:cubicBezTo>
                    <a:close/>
                    <a:moveTo>
                      <a:pt x="3" y="21"/>
                    </a:moveTo>
                    <a:cubicBezTo>
                      <a:pt x="4" y="29"/>
                      <a:pt x="11" y="36"/>
                      <a:pt x="20" y="35"/>
                    </a:cubicBezTo>
                    <a:cubicBezTo>
                      <a:pt x="29" y="35"/>
                      <a:pt x="35" y="27"/>
                      <a:pt x="35" y="19"/>
                    </a:cubicBezTo>
                    <a:cubicBezTo>
                      <a:pt x="34" y="10"/>
                      <a:pt x="27" y="3"/>
                      <a:pt x="18" y="4"/>
                    </a:cubicBezTo>
                    <a:cubicBezTo>
                      <a:pt x="9" y="4"/>
                      <a:pt x="3" y="12"/>
                      <a:pt x="3" y="21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1" name="Freeform 223">
                <a:extLst>
                  <a:ext uri="{FF2B5EF4-FFF2-40B4-BE49-F238E27FC236}">
                    <a16:creationId xmlns:a16="http://schemas.microsoft.com/office/drawing/2014/main" id="{744163C7-CE49-479D-A85C-902EAD483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9502" y="1996747"/>
                <a:ext cx="76768" cy="40303"/>
              </a:xfrm>
              <a:custGeom>
                <a:avLst/>
                <a:gdLst>
                  <a:gd name="T0" fmla="*/ 2 w 24"/>
                  <a:gd name="T1" fmla="*/ 13 h 13"/>
                  <a:gd name="T2" fmla="*/ 3 w 24"/>
                  <a:gd name="T3" fmla="*/ 12 h 13"/>
                  <a:gd name="T4" fmla="*/ 22 w 24"/>
                  <a:gd name="T5" fmla="*/ 5 h 13"/>
                  <a:gd name="T6" fmla="*/ 24 w 24"/>
                  <a:gd name="T7" fmla="*/ 4 h 13"/>
                  <a:gd name="T8" fmla="*/ 23 w 24"/>
                  <a:gd name="T9" fmla="*/ 2 h 13"/>
                  <a:gd name="T10" fmla="*/ 1 w 24"/>
                  <a:gd name="T11" fmla="*/ 10 h 13"/>
                  <a:gd name="T12" fmla="*/ 1 w 24"/>
                  <a:gd name="T13" fmla="*/ 12 h 13"/>
                  <a:gd name="T14" fmla="*/ 2 w 24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3">
                    <a:moveTo>
                      <a:pt x="2" y="13"/>
                    </a:moveTo>
                    <a:cubicBezTo>
                      <a:pt x="2" y="13"/>
                      <a:pt x="3" y="12"/>
                      <a:pt x="3" y="12"/>
                    </a:cubicBezTo>
                    <a:cubicBezTo>
                      <a:pt x="3" y="12"/>
                      <a:pt x="11" y="3"/>
                      <a:pt x="22" y="5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3"/>
                      <a:pt x="23" y="3"/>
                      <a:pt x="23" y="2"/>
                    </a:cubicBezTo>
                    <a:cubicBezTo>
                      <a:pt x="10" y="0"/>
                      <a:pt x="1" y="10"/>
                      <a:pt x="1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1" y="13"/>
                      <a:pt x="1" y="13"/>
                      <a:pt x="2" y="13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2" name="Freeform 224">
                <a:extLst>
                  <a:ext uri="{FF2B5EF4-FFF2-40B4-BE49-F238E27FC236}">
                    <a16:creationId xmlns:a16="http://schemas.microsoft.com/office/drawing/2014/main" id="{396DD569-7C3C-4C2A-BF6A-F8FB9C99B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7482" y="2017858"/>
                <a:ext cx="84445" cy="34546"/>
              </a:xfrm>
              <a:custGeom>
                <a:avLst/>
                <a:gdLst>
                  <a:gd name="T0" fmla="*/ 26 w 27"/>
                  <a:gd name="T1" fmla="*/ 11 h 11"/>
                  <a:gd name="T2" fmla="*/ 27 w 27"/>
                  <a:gd name="T3" fmla="*/ 10 h 11"/>
                  <a:gd name="T4" fmla="*/ 26 w 27"/>
                  <a:gd name="T5" fmla="*/ 8 h 11"/>
                  <a:gd name="T6" fmla="*/ 1 w 27"/>
                  <a:gd name="T7" fmla="*/ 2 h 11"/>
                  <a:gd name="T8" fmla="*/ 0 w 27"/>
                  <a:gd name="T9" fmla="*/ 4 h 11"/>
                  <a:gd name="T10" fmla="*/ 2 w 27"/>
                  <a:gd name="T11" fmla="*/ 5 h 11"/>
                  <a:gd name="T12" fmla="*/ 25 w 27"/>
                  <a:gd name="T13" fmla="*/ 10 h 11"/>
                  <a:gd name="T14" fmla="*/ 26 w 27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1">
                    <a:moveTo>
                      <a:pt x="26" y="11"/>
                    </a:moveTo>
                    <a:cubicBezTo>
                      <a:pt x="26" y="11"/>
                      <a:pt x="27" y="10"/>
                      <a:pt x="27" y="10"/>
                    </a:cubicBezTo>
                    <a:cubicBezTo>
                      <a:pt x="27" y="9"/>
                      <a:pt x="27" y="8"/>
                      <a:pt x="26" y="8"/>
                    </a:cubicBezTo>
                    <a:cubicBezTo>
                      <a:pt x="26" y="8"/>
                      <a:pt x="12" y="0"/>
                      <a:pt x="1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12" y="3"/>
                      <a:pt x="25" y="10"/>
                      <a:pt x="25" y="10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3" name="Freeform 225">
                <a:extLst>
                  <a:ext uri="{FF2B5EF4-FFF2-40B4-BE49-F238E27FC236}">
                    <a16:creationId xmlns:a16="http://schemas.microsoft.com/office/drawing/2014/main" id="{636C5230-0625-4D97-A24F-4603CD6DA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5967" y="2023616"/>
                <a:ext cx="63333" cy="24950"/>
              </a:xfrm>
              <a:custGeom>
                <a:avLst/>
                <a:gdLst>
                  <a:gd name="T0" fmla="*/ 2 w 20"/>
                  <a:gd name="T1" fmla="*/ 8 h 8"/>
                  <a:gd name="T2" fmla="*/ 10 w 20"/>
                  <a:gd name="T3" fmla="*/ 3 h 8"/>
                  <a:gd name="T4" fmla="*/ 18 w 20"/>
                  <a:gd name="T5" fmla="*/ 7 h 8"/>
                  <a:gd name="T6" fmla="*/ 20 w 20"/>
                  <a:gd name="T7" fmla="*/ 6 h 8"/>
                  <a:gd name="T8" fmla="*/ 10 w 20"/>
                  <a:gd name="T9" fmla="*/ 0 h 8"/>
                  <a:gd name="T10" fmla="*/ 0 w 20"/>
                  <a:gd name="T11" fmla="*/ 7 h 8"/>
                  <a:gd name="T12" fmla="*/ 2 w 20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8">
                    <a:moveTo>
                      <a:pt x="2" y="8"/>
                    </a:moveTo>
                    <a:cubicBezTo>
                      <a:pt x="2" y="8"/>
                      <a:pt x="5" y="3"/>
                      <a:pt x="10" y="3"/>
                    </a:cubicBezTo>
                    <a:cubicBezTo>
                      <a:pt x="14" y="3"/>
                      <a:pt x="18" y="7"/>
                      <a:pt x="18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16" y="0"/>
                      <a:pt x="10" y="0"/>
                    </a:cubicBezTo>
                    <a:cubicBezTo>
                      <a:pt x="4" y="1"/>
                      <a:pt x="0" y="7"/>
                      <a:pt x="0" y="7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4" name="Freeform 226">
                <a:extLst>
                  <a:ext uri="{FF2B5EF4-FFF2-40B4-BE49-F238E27FC236}">
                    <a16:creationId xmlns:a16="http://schemas.microsoft.com/office/drawing/2014/main" id="{FA3A83DD-1896-42F6-A626-3511A084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663" y="2871900"/>
                <a:ext cx="368485" cy="913537"/>
              </a:xfrm>
              <a:custGeom>
                <a:avLst/>
                <a:gdLst>
                  <a:gd name="T0" fmla="*/ 118 w 118"/>
                  <a:gd name="T1" fmla="*/ 268 h 291"/>
                  <a:gd name="T2" fmla="*/ 102 w 118"/>
                  <a:gd name="T3" fmla="*/ 291 h 291"/>
                  <a:gd name="T4" fmla="*/ 79 w 118"/>
                  <a:gd name="T5" fmla="*/ 274 h 291"/>
                  <a:gd name="T6" fmla="*/ 79 w 118"/>
                  <a:gd name="T7" fmla="*/ 274 h 291"/>
                  <a:gd name="T8" fmla="*/ 18 w 118"/>
                  <a:gd name="T9" fmla="*/ 202 h 291"/>
                  <a:gd name="T10" fmla="*/ 5 w 118"/>
                  <a:gd name="T11" fmla="*/ 133 h 291"/>
                  <a:gd name="T12" fmla="*/ 35 w 118"/>
                  <a:gd name="T13" fmla="*/ 31 h 291"/>
                  <a:gd name="T14" fmla="*/ 46 w 118"/>
                  <a:gd name="T15" fmla="*/ 0 h 291"/>
                  <a:gd name="T16" fmla="*/ 83 w 118"/>
                  <a:gd name="T17" fmla="*/ 9 h 291"/>
                  <a:gd name="T18" fmla="*/ 99 w 118"/>
                  <a:gd name="T19" fmla="*/ 18 h 291"/>
                  <a:gd name="T20" fmla="*/ 93 w 118"/>
                  <a:gd name="T21" fmla="*/ 34 h 291"/>
                  <a:gd name="T22" fmla="*/ 52 w 118"/>
                  <a:gd name="T23" fmla="*/ 142 h 291"/>
                  <a:gd name="T24" fmla="*/ 87 w 118"/>
                  <a:gd name="T25" fmla="*/ 228 h 291"/>
                  <a:gd name="T26" fmla="*/ 118 w 118"/>
                  <a:gd name="T27" fmla="*/ 26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" h="291">
                    <a:moveTo>
                      <a:pt x="118" y="268"/>
                    </a:move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2" y="291"/>
                      <a:pt x="92" y="285"/>
                      <a:pt x="79" y="274"/>
                    </a:cubicBezTo>
                    <a:cubicBezTo>
                      <a:pt x="79" y="274"/>
                      <a:pt x="79" y="274"/>
                      <a:pt x="79" y="274"/>
                    </a:cubicBezTo>
                    <a:cubicBezTo>
                      <a:pt x="60" y="259"/>
                      <a:pt x="32" y="233"/>
                      <a:pt x="18" y="202"/>
                    </a:cubicBezTo>
                    <a:cubicBezTo>
                      <a:pt x="0" y="164"/>
                      <a:pt x="5" y="133"/>
                      <a:pt x="5" y="133"/>
                    </a:cubicBezTo>
                    <a:cubicBezTo>
                      <a:pt x="8" y="111"/>
                      <a:pt x="23" y="65"/>
                      <a:pt x="35" y="31"/>
                    </a:cubicBezTo>
                    <a:cubicBezTo>
                      <a:pt x="39" y="19"/>
                      <a:pt x="43" y="8"/>
                      <a:pt x="46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52" y="142"/>
                      <a:pt x="52" y="142"/>
                      <a:pt x="52" y="142"/>
                    </a:cubicBezTo>
                    <a:cubicBezTo>
                      <a:pt x="56" y="174"/>
                      <a:pt x="72" y="205"/>
                      <a:pt x="87" y="228"/>
                    </a:cubicBezTo>
                    <a:cubicBezTo>
                      <a:pt x="103" y="252"/>
                      <a:pt x="118" y="268"/>
                      <a:pt x="118" y="268"/>
                    </a:cubicBezTo>
                    <a:close/>
                  </a:path>
                </a:pathLst>
              </a:custGeom>
              <a:solidFill>
                <a:srgbClr val="FBA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5" name="Freeform 227">
                <a:extLst>
                  <a:ext uri="{FF2B5EF4-FFF2-40B4-BE49-F238E27FC236}">
                    <a16:creationId xmlns:a16="http://schemas.microsoft.com/office/drawing/2014/main" id="{734D30A3-30EE-4789-BB07-57CF733BD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643" y="3587759"/>
                <a:ext cx="130505" cy="197677"/>
              </a:xfrm>
              <a:custGeom>
                <a:avLst/>
                <a:gdLst>
                  <a:gd name="T0" fmla="*/ 42 w 42"/>
                  <a:gd name="T1" fmla="*/ 40 h 63"/>
                  <a:gd name="T2" fmla="*/ 26 w 42"/>
                  <a:gd name="T3" fmla="*/ 63 h 63"/>
                  <a:gd name="T4" fmla="*/ 3 w 42"/>
                  <a:gd name="T5" fmla="*/ 46 h 63"/>
                  <a:gd name="T6" fmla="*/ 3 w 42"/>
                  <a:gd name="T7" fmla="*/ 46 h 63"/>
                  <a:gd name="T8" fmla="*/ 11 w 42"/>
                  <a:gd name="T9" fmla="*/ 0 h 63"/>
                  <a:gd name="T10" fmla="*/ 42 w 42"/>
                  <a:gd name="T11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3">
                    <a:moveTo>
                      <a:pt x="42" y="40"/>
                    </a:move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16" y="57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0" y="29"/>
                      <a:pt x="2" y="5"/>
                      <a:pt x="11" y="0"/>
                    </a:cubicBezTo>
                    <a:cubicBezTo>
                      <a:pt x="27" y="24"/>
                      <a:pt x="42" y="40"/>
                      <a:pt x="42" y="40"/>
                    </a:cubicBezTo>
                    <a:close/>
                  </a:path>
                </a:pathLst>
              </a:custGeom>
              <a:solidFill>
                <a:srgbClr val="FD8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6" name="Freeform 228">
                <a:extLst>
                  <a:ext uri="{FF2B5EF4-FFF2-40B4-BE49-F238E27FC236}">
                    <a16:creationId xmlns:a16="http://schemas.microsoft.com/office/drawing/2014/main" id="{EDB7FBF5-42F3-4F78-B48E-89731C53F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2835" y="3518668"/>
                <a:ext cx="178485" cy="291718"/>
              </a:xfrm>
              <a:custGeom>
                <a:avLst/>
                <a:gdLst>
                  <a:gd name="T0" fmla="*/ 27 w 57"/>
                  <a:gd name="T1" fmla="*/ 36 h 93"/>
                  <a:gd name="T2" fmla="*/ 46 w 57"/>
                  <a:gd name="T3" fmla="*/ 31 h 93"/>
                  <a:gd name="T4" fmla="*/ 27 w 57"/>
                  <a:gd name="T5" fmla="*/ 17 h 93"/>
                  <a:gd name="T6" fmla="*/ 27 w 57"/>
                  <a:gd name="T7" fmla="*/ 16 h 93"/>
                  <a:gd name="T8" fmla="*/ 27 w 57"/>
                  <a:gd name="T9" fmla="*/ 15 h 93"/>
                  <a:gd name="T10" fmla="*/ 26 w 57"/>
                  <a:gd name="T11" fmla="*/ 0 h 93"/>
                  <a:gd name="T12" fmla="*/ 18 w 57"/>
                  <a:gd name="T13" fmla="*/ 2 h 93"/>
                  <a:gd name="T14" fmla="*/ 12 w 57"/>
                  <a:gd name="T15" fmla="*/ 21 h 93"/>
                  <a:gd name="T16" fmla="*/ 2 w 57"/>
                  <a:gd name="T17" fmla="*/ 32 h 93"/>
                  <a:gd name="T18" fmla="*/ 10 w 57"/>
                  <a:gd name="T19" fmla="*/ 40 h 93"/>
                  <a:gd name="T20" fmla="*/ 2 w 57"/>
                  <a:gd name="T21" fmla="*/ 51 h 93"/>
                  <a:gd name="T22" fmla="*/ 13 w 57"/>
                  <a:gd name="T23" fmla="*/ 59 h 93"/>
                  <a:gd name="T24" fmla="*/ 7 w 57"/>
                  <a:gd name="T25" fmla="*/ 69 h 93"/>
                  <a:gd name="T26" fmla="*/ 17 w 57"/>
                  <a:gd name="T27" fmla="*/ 75 h 93"/>
                  <a:gd name="T28" fmla="*/ 17 w 57"/>
                  <a:gd name="T29" fmla="*/ 88 h 93"/>
                  <a:gd name="T30" fmla="*/ 39 w 57"/>
                  <a:gd name="T31" fmla="*/ 90 h 93"/>
                  <a:gd name="T32" fmla="*/ 32 w 57"/>
                  <a:gd name="T33" fmla="*/ 74 h 93"/>
                  <a:gd name="T34" fmla="*/ 48 w 57"/>
                  <a:gd name="T35" fmla="*/ 67 h 93"/>
                  <a:gd name="T36" fmla="*/ 32 w 57"/>
                  <a:gd name="T37" fmla="*/ 55 h 93"/>
                  <a:gd name="T38" fmla="*/ 54 w 57"/>
                  <a:gd name="T39" fmla="*/ 48 h 93"/>
                  <a:gd name="T40" fmla="*/ 27 w 57"/>
                  <a:gd name="T41" fmla="*/ 3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" h="93">
                    <a:moveTo>
                      <a:pt x="27" y="36"/>
                    </a:moveTo>
                    <a:cubicBezTo>
                      <a:pt x="31" y="37"/>
                      <a:pt x="48" y="37"/>
                      <a:pt x="46" y="31"/>
                    </a:cubicBezTo>
                    <a:cubicBezTo>
                      <a:pt x="44" y="25"/>
                      <a:pt x="27" y="17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20" y="1"/>
                      <a:pt x="18" y="2"/>
                    </a:cubicBezTo>
                    <a:cubicBezTo>
                      <a:pt x="10" y="4"/>
                      <a:pt x="12" y="21"/>
                      <a:pt x="12" y="21"/>
                    </a:cubicBezTo>
                    <a:cubicBezTo>
                      <a:pt x="12" y="21"/>
                      <a:pt x="2" y="25"/>
                      <a:pt x="2" y="32"/>
                    </a:cubicBezTo>
                    <a:cubicBezTo>
                      <a:pt x="3" y="39"/>
                      <a:pt x="10" y="40"/>
                      <a:pt x="10" y="40"/>
                    </a:cubicBezTo>
                    <a:cubicBezTo>
                      <a:pt x="10" y="40"/>
                      <a:pt x="0" y="45"/>
                      <a:pt x="2" y="51"/>
                    </a:cubicBezTo>
                    <a:cubicBezTo>
                      <a:pt x="5" y="57"/>
                      <a:pt x="13" y="59"/>
                      <a:pt x="13" y="59"/>
                    </a:cubicBezTo>
                    <a:cubicBezTo>
                      <a:pt x="13" y="59"/>
                      <a:pt x="4" y="65"/>
                      <a:pt x="7" y="69"/>
                    </a:cubicBezTo>
                    <a:cubicBezTo>
                      <a:pt x="10" y="73"/>
                      <a:pt x="17" y="75"/>
                      <a:pt x="17" y="75"/>
                    </a:cubicBezTo>
                    <a:cubicBezTo>
                      <a:pt x="17" y="75"/>
                      <a:pt x="11" y="84"/>
                      <a:pt x="17" y="88"/>
                    </a:cubicBezTo>
                    <a:cubicBezTo>
                      <a:pt x="24" y="93"/>
                      <a:pt x="33" y="92"/>
                      <a:pt x="39" y="90"/>
                    </a:cubicBezTo>
                    <a:cubicBezTo>
                      <a:pt x="45" y="88"/>
                      <a:pt x="44" y="80"/>
                      <a:pt x="32" y="74"/>
                    </a:cubicBezTo>
                    <a:cubicBezTo>
                      <a:pt x="32" y="74"/>
                      <a:pt x="43" y="76"/>
                      <a:pt x="48" y="67"/>
                    </a:cubicBezTo>
                    <a:cubicBezTo>
                      <a:pt x="53" y="59"/>
                      <a:pt x="41" y="56"/>
                      <a:pt x="32" y="55"/>
                    </a:cubicBezTo>
                    <a:cubicBezTo>
                      <a:pt x="39" y="56"/>
                      <a:pt x="52" y="55"/>
                      <a:pt x="54" y="48"/>
                    </a:cubicBezTo>
                    <a:cubicBezTo>
                      <a:pt x="57" y="39"/>
                      <a:pt x="31" y="37"/>
                      <a:pt x="27" y="36"/>
                    </a:cubicBezTo>
                    <a:close/>
                  </a:path>
                </a:pathLst>
              </a:custGeom>
              <a:solidFill>
                <a:srgbClr val="FBA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7" name="Freeform 229">
                <a:extLst>
                  <a:ext uri="{FF2B5EF4-FFF2-40B4-BE49-F238E27FC236}">
                    <a16:creationId xmlns:a16="http://schemas.microsoft.com/office/drawing/2014/main" id="{9E3906D5-F0AD-4F95-8C7C-63A8560C7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057" y="2871900"/>
                <a:ext cx="199596" cy="109394"/>
              </a:xfrm>
              <a:custGeom>
                <a:avLst/>
                <a:gdLst>
                  <a:gd name="T0" fmla="*/ 64 w 64"/>
                  <a:gd name="T1" fmla="*/ 18 h 35"/>
                  <a:gd name="T2" fmla="*/ 58 w 64"/>
                  <a:gd name="T3" fmla="*/ 34 h 35"/>
                  <a:gd name="T4" fmla="*/ 0 w 64"/>
                  <a:gd name="T5" fmla="*/ 31 h 35"/>
                  <a:gd name="T6" fmla="*/ 11 w 64"/>
                  <a:gd name="T7" fmla="*/ 0 h 35"/>
                  <a:gd name="T8" fmla="*/ 48 w 64"/>
                  <a:gd name="T9" fmla="*/ 9 h 35"/>
                  <a:gd name="T10" fmla="*/ 64 w 64"/>
                  <a:gd name="T11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35">
                    <a:moveTo>
                      <a:pt x="64" y="18"/>
                    </a:moveTo>
                    <a:cubicBezTo>
                      <a:pt x="58" y="34"/>
                      <a:pt x="58" y="34"/>
                      <a:pt x="58" y="34"/>
                    </a:cubicBezTo>
                    <a:cubicBezTo>
                      <a:pt x="45" y="35"/>
                      <a:pt x="24" y="35"/>
                      <a:pt x="0" y="31"/>
                    </a:cubicBezTo>
                    <a:cubicBezTo>
                      <a:pt x="4" y="19"/>
                      <a:pt x="8" y="8"/>
                      <a:pt x="11" y="0"/>
                    </a:cubicBezTo>
                    <a:cubicBezTo>
                      <a:pt x="48" y="9"/>
                      <a:pt x="48" y="9"/>
                      <a:pt x="48" y="9"/>
                    </a:cubicBezTo>
                    <a:lnTo>
                      <a:pt x="64" y="18"/>
                    </a:lnTo>
                    <a:close/>
                  </a:path>
                </a:pathLst>
              </a:custGeom>
              <a:solidFill>
                <a:srgbClr val="FD8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8" name="Freeform 230">
                <a:extLst>
                  <a:ext uri="{FF2B5EF4-FFF2-40B4-BE49-F238E27FC236}">
                    <a16:creationId xmlns:a16="http://schemas.microsoft.com/office/drawing/2014/main" id="{CF264EC5-2073-4A32-92A5-36A0937F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6269" y="2522606"/>
                <a:ext cx="301313" cy="439496"/>
              </a:xfrm>
              <a:custGeom>
                <a:avLst/>
                <a:gdLst>
                  <a:gd name="T0" fmla="*/ 78 w 96"/>
                  <a:gd name="T1" fmla="*/ 0 h 140"/>
                  <a:gd name="T2" fmla="*/ 0 w 96"/>
                  <a:gd name="T3" fmla="*/ 123 h 140"/>
                  <a:gd name="T4" fmla="*/ 73 w 96"/>
                  <a:gd name="T5" fmla="*/ 140 h 140"/>
                  <a:gd name="T6" fmla="*/ 96 w 96"/>
                  <a:gd name="T7" fmla="*/ 77 h 140"/>
                  <a:gd name="T8" fmla="*/ 78 w 96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40">
                    <a:moveTo>
                      <a:pt x="78" y="0"/>
                    </a:moveTo>
                    <a:cubicBezTo>
                      <a:pt x="78" y="0"/>
                      <a:pt x="33" y="45"/>
                      <a:pt x="0" y="123"/>
                    </a:cubicBezTo>
                    <a:cubicBezTo>
                      <a:pt x="26" y="131"/>
                      <a:pt x="50" y="137"/>
                      <a:pt x="73" y="140"/>
                    </a:cubicBezTo>
                    <a:cubicBezTo>
                      <a:pt x="76" y="135"/>
                      <a:pt x="87" y="101"/>
                      <a:pt x="96" y="77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B4D9EAB4-EF88-4CF6-A468-4296252B8002}"/>
                </a:ext>
              </a:extLst>
            </p:cNvPr>
            <p:cNvGrpSpPr/>
            <p:nvPr/>
          </p:nvGrpSpPr>
          <p:grpSpPr>
            <a:xfrm>
              <a:off x="5899330" y="3141792"/>
              <a:ext cx="1335184" cy="2328367"/>
              <a:chOff x="5877477" y="3109880"/>
              <a:chExt cx="1483537" cy="2587074"/>
            </a:xfrm>
          </p:grpSpPr>
          <p:sp>
            <p:nvSpPr>
              <p:cNvPr id="220" name="Freeform 167">
                <a:extLst>
                  <a:ext uri="{FF2B5EF4-FFF2-40B4-BE49-F238E27FC236}">
                    <a16:creationId xmlns:a16="http://schemas.microsoft.com/office/drawing/2014/main" id="{05014832-FB0B-4A27-BA62-815FD7BEB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1720" y="3273011"/>
                <a:ext cx="1116971" cy="1159194"/>
              </a:xfrm>
              <a:custGeom>
                <a:avLst/>
                <a:gdLst>
                  <a:gd name="T0" fmla="*/ 0 w 356"/>
                  <a:gd name="T1" fmla="*/ 197 h 369"/>
                  <a:gd name="T2" fmla="*/ 190 w 356"/>
                  <a:gd name="T3" fmla="*/ 362 h 369"/>
                  <a:gd name="T4" fmla="*/ 215 w 356"/>
                  <a:gd name="T5" fmla="*/ 358 h 369"/>
                  <a:gd name="T6" fmla="*/ 272 w 356"/>
                  <a:gd name="T7" fmla="*/ 335 h 369"/>
                  <a:gd name="T8" fmla="*/ 319 w 356"/>
                  <a:gd name="T9" fmla="*/ 293 h 369"/>
                  <a:gd name="T10" fmla="*/ 355 w 356"/>
                  <a:gd name="T11" fmla="*/ 200 h 369"/>
                  <a:gd name="T12" fmla="*/ 355 w 356"/>
                  <a:gd name="T13" fmla="*/ 172 h 369"/>
                  <a:gd name="T14" fmla="*/ 165 w 356"/>
                  <a:gd name="T15" fmla="*/ 7 h 369"/>
                  <a:gd name="T16" fmla="*/ 138 w 356"/>
                  <a:gd name="T17" fmla="*/ 11 h 369"/>
                  <a:gd name="T18" fmla="*/ 51 w 356"/>
                  <a:gd name="T19" fmla="*/ 60 h 369"/>
                  <a:gd name="T20" fmla="*/ 15 w 356"/>
                  <a:gd name="T21" fmla="*/ 112 h 369"/>
                  <a:gd name="T22" fmla="*/ 0 w 356"/>
                  <a:gd name="T23" fmla="*/ 172 h 369"/>
                  <a:gd name="T24" fmla="*/ 0 w 356"/>
                  <a:gd name="T25" fmla="*/ 197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6" h="369">
                    <a:moveTo>
                      <a:pt x="0" y="197"/>
                    </a:moveTo>
                    <a:cubicBezTo>
                      <a:pt x="7" y="295"/>
                      <a:pt x="92" y="369"/>
                      <a:pt x="190" y="362"/>
                    </a:cubicBezTo>
                    <a:cubicBezTo>
                      <a:pt x="199" y="361"/>
                      <a:pt x="207" y="360"/>
                      <a:pt x="215" y="358"/>
                    </a:cubicBezTo>
                    <a:cubicBezTo>
                      <a:pt x="236" y="354"/>
                      <a:pt x="255" y="346"/>
                      <a:pt x="272" y="335"/>
                    </a:cubicBezTo>
                    <a:cubicBezTo>
                      <a:pt x="290" y="324"/>
                      <a:pt x="306" y="309"/>
                      <a:pt x="319" y="293"/>
                    </a:cubicBezTo>
                    <a:cubicBezTo>
                      <a:pt x="339" y="266"/>
                      <a:pt x="352" y="234"/>
                      <a:pt x="355" y="200"/>
                    </a:cubicBezTo>
                    <a:cubicBezTo>
                      <a:pt x="356" y="191"/>
                      <a:pt x="356" y="181"/>
                      <a:pt x="355" y="172"/>
                    </a:cubicBezTo>
                    <a:cubicBezTo>
                      <a:pt x="348" y="74"/>
                      <a:pt x="263" y="0"/>
                      <a:pt x="165" y="7"/>
                    </a:cubicBezTo>
                    <a:cubicBezTo>
                      <a:pt x="156" y="8"/>
                      <a:pt x="147" y="9"/>
                      <a:pt x="138" y="11"/>
                    </a:cubicBezTo>
                    <a:cubicBezTo>
                      <a:pt x="104" y="19"/>
                      <a:pt x="74" y="36"/>
                      <a:pt x="51" y="60"/>
                    </a:cubicBezTo>
                    <a:cubicBezTo>
                      <a:pt x="36" y="75"/>
                      <a:pt x="24" y="93"/>
                      <a:pt x="15" y="112"/>
                    </a:cubicBezTo>
                    <a:cubicBezTo>
                      <a:pt x="7" y="131"/>
                      <a:pt x="2" y="151"/>
                      <a:pt x="0" y="172"/>
                    </a:cubicBezTo>
                    <a:cubicBezTo>
                      <a:pt x="0" y="180"/>
                      <a:pt x="0" y="189"/>
                      <a:pt x="0" y="197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CFA5619E-380D-4B3C-8941-961CE5BD9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811" y="4378467"/>
                <a:ext cx="410708" cy="650607"/>
              </a:xfrm>
              <a:custGeom>
                <a:avLst/>
                <a:gdLst>
                  <a:gd name="T0" fmla="*/ 9 w 131"/>
                  <a:gd name="T1" fmla="*/ 189 h 207"/>
                  <a:gd name="T2" fmla="*/ 58 w 131"/>
                  <a:gd name="T3" fmla="*/ 205 h 207"/>
                  <a:gd name="T4" fmla="*/ 73 w 131"/>
                  <a:gd name="T5" fmla="*/ 198 h 207"/>
                  <a:gd name="T6" fmla="*/ 114 w 131"/>
                  <a:gd name="T7" fmla="*/ 75 h 207"/>
                  <a:gd name="T8" fmla="*/ 131 w 131"/>
                  <a:gd name="T9" fmla="*/ 24 h 207"/>
                  <a:gd name="T10" fmla="*/ 60 w 131"/>
                  <a:gd name="T11" fmla="*/ 0 h 207"/>
                  <a:gd name="T12" fmla="*/ 50 w 131"/>
                  <a:gd name="T13" fmla="*/ 30 h 207"/>
                  <a:gd name="T14" fmla="*/ 2 w 131"/>
                  <a:gd name="T15" fmla="*/ 174 h 207"/>
                  <a:gd name="T16" fmla="*/ 9 w 131"/>
                  <a:gd name="T17" fmla="*/ 189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07">
                    <a:moveTo>
                      <a:pt x="9" y="189"/>
                    </a:moveTo>
                    <a:cubicBezTo>
                      <a:pt x="58" y="205"/>
                      <a:pt x="58" y="205"/>
                      <a:pt x="58" y="205"/>
                    </a:cubicBezTo>
                    <a:cubicBezTo>
                      <a:pt x="64" y="207"/>
                      <a:pt x="71" y="204"/>
                      <a:pt x="73" y="198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2" y="174"/>
                      <a:pt x="2" y="174"/>
                      <a:pt x="2" y="174"/>
                    </a:cubicBezTo>
                    <a:cubicBezTo>
                      <a:pt x="0" y="180"/>
                      <a:pt x="3" y="187"/>
                      <a:pt x="9" y="1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3C1E4242-2963-41EC-828F-58A3D2D0D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185" y="4378467"/>
                <a:ext cx="253334" cy="236061"/>
              </a:xfrm>
              <a:custGeom>
                <a:avLst/>
                <a:gdLst>
                  <a:gd name="T0" fmla="*/ 0 w 81"/>
                  <a:gd name="T1" fmla="*/ 30 h 75"/>
                  <a:gd name="T2" fmla="*/ 64 w 81"/>
                  <a:gd name="T3" fmla="*/ 75 h 75"/>
                  <a:gd name="T4" fmla="*/ 81 w 81"/>
                  <a:gd name="T5" fmla="*/ 24 h 75"/>
                  <a:gd name="T6" fmla="*/ 10 w 81"/>
                  <a:gd name="T7" fmla="*/ 0 h 75"/>
                  <a:gd name="T8" fmla="*/ 0 w 81"/>
                  <a:gd name="T9" fmla="*/ 3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5">
                    <a:moveTo>
                      <a:pt x="0" y="30"/>
                    </a:moveTo>
                    <a:cubicBezTo>
                      <a:pt x="14" y="46"/>
                      <a:pt x="36" y="64"/>
                      <a:pt x="64" y="75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C0A2A328-A791-4834-BFF5-403AB4CFB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8487" y="4975337"/>
                <a:ext cx="358889" cy="721617"/>
              </a:xfrm>
              <a:custGeom>
                <a:avLst/>
                <a:gdLst>
                  <a:gd name="T0" fmla="*/ 114 w 114"/>
                  <a:gd name="T1" fmla="*/ 15 h 230"/>
                  <a:gd name="T2" fmla="*/ 109 w 114"/>
                  <a:gd name="T3" fmla="*/ 29 h 230"/>
                  <a:gd name="T4" fmla="*/ 48 w 114"/>
                  <a:gd name="T5" fmla="*/ 211 h 230"/>
                  <a:gd name="T6" fmla="*/ 19 w 114"/>
                  <a:gd name="T7" fmla="*/ 226 h 230"/>
                  <a:gd name="T8" fmla="*/ 4 w 114"/>
                  <a:gd name="T9" fmla="*/ 196 h 230"/>
                  <a:gd name="T10" fmla="*/ 59 w 114"/>
                  <a:gd name="T11" fmla="*/ 31 h 230"/>
                  <a:gd name="T12" fmla="*/ 70 w 114"/>
                  <a:gd name="T13" fmla="*/ 0 h 230"/>
                  <a:gd name="T14" fmla="*/ 114 w 114"/>
                  <a:gd name="T15" fmla="*/ 1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230">
                    <a:moveTo>
                      <a:pt x="114" y="15"/>
                    </a:moveTo>
                    <a:cubicBezTo>
                      <a:pt x="109" y="29"/>
                      <a:pt x="109" y="29"/>
                      <a:pt x="109" y="29"/>
                    </a:cubicBezTo>
                    <a:cubicBezTo>
                      <a:pt x="48" y="211"/>
                      <a:pt x="48" y="211"/>
                      <a:pt x="48" y="211"/>
                    </a:cubicBezTo>
                    <a:cubicBezTo>
                      <a:pt x="44" y="223"/>
                      <a:pt x="31" y="230"/>
                      <a:pt x="19" y="226"/>
                    </a:cubicBezTo>
                    <a:cubicBezTo>
                      <a:pt x="6" y="222"/>
                      <a:pt x="0" y="209"/>
                      <a:pt x="4" y="196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114" y="1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787E471A-DC73-48EC-A1D1-EC04A4E7B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649" y="4975337"/>
                <a:ext cx="172727" cy="97879"/>
              </a:xfrm>
              <a:custGeom>
                <a:avLst/>
                <a:gdLst>
                  <a:gd name="T0" fmla="*/ 90 w 90"/>
                  <a:gd name="T1" fmla="*/ 25 h 51"/>
                  <a:gd name="T2" fmla="*/ 81 w 90"/>
                  <a:gd name="T3" fmla="*/ 48 h 51"/>
                  <a:gd name="T4" fmla="*/ 0 w 90"/>
                  <a:gd name="T5" fmla="*/ 51 h 51"/>
                  <a:gd name="T6" fmla="*/ 18 w 90"/>
                  <a:gd name="T7" fmla="*/ 0 h 51"/>
                  <a:gd name="T8" fmla="*/ 90 w 90"/>
                  <a:gd name="T9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1">
                    <a:moveTo>
                      <a:pt x="90" y="25"/>
                    </a:moveTo>
                    <a:lnTo>
                      <a:pt x="81" y="48"/>
                    </a:lnTo>
                    <a:lnTo>
                      <a:pt x="0" y="51"/>
                    </a:lnTo>
                    <a:lnTo>
                      <a:pt x="18" y="0"/>
                    </a:lnTo>
                    <a:lnTo>
                      <a:pt x="90" y="25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935ABF6E-7B76-4209-A49F-6BA4834466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77477" y="3109880"/>
                <a:ext cx="1483537" cy="1485457"/>
              </a:xfrm>
              <a:custGeom>
                <a:avLst/>
                <a:gdLst>
                  <a:gd name="T0" fmla="*/ 38 w 473"/>
                  <a:gd name="T1" fmla="*/ 169 h 473"/>
                  <a:gd name="T2" fmla="*/ 169 w 473"/>
                  <a:gd name="T3" fmla="*/ 435 h 473"/>
                  <a:gd name="T4" fmla="*/ 436 w 473"/>
                  <a:gd name="T5" fmla="*/ 304 h 473"/>
                  <a:gd name="T6" fmla="*/ 305 w 473"/>
                  <a:gd name="T7" fmla="*/ 37 h 473"/>
                  <a:gd name="T8" fmla="*/ 38 w 473"/>
                  <a:gd name="T9" fmla="*/ 169 h 473"/>
                  <a:gd name="T10" fmla="*/ 68 w 473"/>
                  <a:gd name="T11" fmla="*/ 179 h 473"/>
                  <a:gd name="T12" fmla="*/ 294 w 473"/>
                  <a:gd name="T13" fmla="*/ 68 h 473"/>
                  <a:gd name="T14" fmla="*/ 405 w 473"/>
                  <a:gd name="T15" fmla="*/ 294 h 473"/>
                  <a:gd name="T16" fmla="*/ 180 w 473"/>
                  <a:gd name="T17" fmla="*/ 405 h 473"/>
                  <a:gd name="T18" fmla="*/ 68 w 473"/>
                  <a:gd name="T19" fmla="*/ 179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3" h="473">
                    <a:moveTo>
                      <a:pt x="38" y="169"/>
                    </a:moveTo>
                    <a:cubicBezTo>
                      <a:pt x="0" y="279"/>
                      <a:pt x="59" y="398"/>
                      <a:pt x="169" y="435"/>
                    </a:cubicBezTo>
                    <a:cubicBezTo>
                      <a:pt x="279" y="473"/>
                      <a:pt x="398" y="414"/>
                      <a:pt x="436" y="304"/>
                    </a:cubicBezTo>
                    <a:cubicBezTo>
                      <a:pt x="473" y="194"/>
                      <a:pt x="414" y="75"/>
                      <a:pt x="305" y="37"/>
                    </a:cubicBezTo>
                    <a:cubicBezTo>
                      <a:pt x="195" y="0"/>
                      <a:pt x="75" y="59"/>
                      <a:pt x="38" y="169"/>
                    </a:cubicBezTo>
                    <a:close/>
                    <a:moveTo>
                      <a:pt x="68" y="179"/>
                    </a:moveTo>
                    <a:cubicBezTo>
                      <a:pt x="100" y="86"/>
                      <a:pt x="201" y="36"/>
                      <a:pt x="294" y="68"/>
                    </a:cubicBezTo>
                    <a:cubicBezTo>
                      <a:pt x="387" y="100"/>
                      <a:pt x="437" y="201"/>
                      <a:pt x="405" y="294"/>
                    </a:cubicBezTo>
                    <a:cubicBezTo>
                      <a:pt x="374" y="387"/>
                      <a:pt x="272" y="436"/>
                      <a:pt x="180" y="405"/>
                    </a:cubicBezTo>
                    <a:cubicBezTo>
                      <a:pt x="87" y="373"/>
                      <a:pt x="37" y="272"/>
                      <a:pt x="68" y="1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26" name="Freeform 168">
                <a:extLst>
                  <a:ext uri="{FF2B5EF4-FFF2-40B4-BE49-F238E27FC236}">
                    <a16:creationId xmlns:a16="http://schemas.microsoft.com/office/drawing/2014/main" id="{209840C4-1E9A-4E4D-8616-55FD04060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932" y="3307557"/>
                <a:ext cx="953839" cy="886668"/>
              </a:xfrm>
              <a:custGeom>
                <a:avLst/>
                <a:gdLst>
                  <a:gd name="T0" fmla="*/ 0 w 304"/>
                  <a:gd name="T1" fmla="*/ 49 h 282"/>
                  <a:gd name="T2" fmla="*/ 268 w 304"/>
                  <a:gd name="T3" fmla="*/ 282 h 282"/>
                  <a:gd name="T4" fmla="*/ 304 w 304"/>
                  <a:gd name="T5" fmla="*/ 189 h 282"/>
                  <a:gd name="T6" fmla="*/ 87 w 304"/>
                  <a:gd name="T7" fmla="*/ 0 h 282"/>
                  <a:gd name="T8" fmla="*/ 0 w 304"/>
                  <a:gd name="T9" fmla="*/ 4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282">
                    <a:moveTo>
                      <a:pt x="0" y="49"/>
                    </a:moveTo>
                    <a:cubicBezTo>
                      <a:pt x="268" y="282"/>
                      <a:pt x="268" y="282"/>
                      <a:pt x="268" y="282"/>
                    </a:cubicBezTo>
                    <a:cubicBezTo>
                      <a:pt x="288" y="255"/>
                      <a:pt x="301" y="223"/>
                      <a:pt x="304" y="189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53" y="8"/>
                      <a:pt x="23" y="25"/>
                      <a:pt x="0" y="49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27" name="Freeform 169">
                <a:extLst>
                  <a:ext uri="{FF2B5EF4-FFF2-40B4-BE49-F238E27FC236}">
                    <a16:creationId xmlns:a16="http://schemas.microsoft.com/office/drawing/2014/main" id="{2D48D785-6DDA-451C-B364-05ED5B448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1720" y="3626143"/>
                <a:ext cx="854041" cy="771516"/>
              </a:xfrm>
              <a:custGeom>
                <a:avLst/>
                <a:gdLst>
                  <a:gd name="T0" fmla="*/ 0 w 272"/>
                  <a:gd name="T1" fmla="*/ 60 h 246"/>
                  <a:gd name="T2" fmla="*/ 215 w 272"/>
                  <a:gd name="T3" fmla="*/ 246 h 246"/>
                  <a:gd name="T4" fmla="*/ 272 w 272"/>
                  <a:gd name="T5" fmla="*/ 223 h 246"/>
                  <a:gd name="T6" fmla="*/ 15 w 272"/>
                  <a:gd name="T7" fmla="*/ 0 h 246"/>
                  <a:gd name="T8" fmla="*/ 0 w 272"/>
                  <a:gd name="T9" fmla="*/ 6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246">
                    <a:moveTo>
                      <a:pt x="0" y="60"/>
                    </a:moveTo>
                    <a:cubicBezTo>
                      <a:pt x="215" y="246"/>
                      <a:pt x="215" y="246"/>
                      <a:pt x="215" y="246"/>
                    </a:cubicBezTo>
                    <a:cubicBezTo>
                      <a:pt x="236" y="242"/>
                      <a:pt x="255" y="234"/>
                      <a:pt x="272" y="22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19"/>
                      <a:pt x="2" y="39"/>
                      <a:pt x="0" y="60"/>
                    </a:cubicBezTo>
                    <a:close/>
                  </a:path>
                </a:pathLst>
              </a:custGeom>
              <a:solidFill>
                <a:srgbClr val="FE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242ECD6-DFFE-4E71-88E2-0FD6A817E2BE}"/>
              </a:ext>
            </a:extLst>
          </p:cNvPr>
          <p:cNvGrpSpPr/>
          <p:nvPr/>
        </p:nvGrpSpPr>
        <p:grpSpPr>
          <a:xfrm>
            <a:off x="336419" y="2118879"/>
            <a:ext cx="5027135" cy="2278965"/>
            <a:chOff x="5525368" y="1079294"/>
            <a:chExt cx="5595954" cy="2278965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8D520A2C-5BCE-4553-928A-B83D721358CB}"/>
                </a:ext>
              </a:extLst>
            </p:cNvPr>
            <p:cNvSpPr txBox="1"/>
            <p:nvPr/>
          </p:nvSpPr>
          <p:spPr>
            <a:xfrm>
              <a:off x="5525368" y="1464086"/>
              <a:ext cx="5595954" cy="18941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Georgia" panose="02040502050405020303" pitchFamily="18" charset="0"/>
                </a:rPr>
                <a:t>Time and Cost Efficiency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Georgia" panose="02040502050405020303" pitchFamily="18" charset="0"/>
                </a:rPr>
                <a:t>Improved Tenant Satisfaction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Georgia" panose="02040502050405020303" pitchFamily="18" charset="0"/>
                </a:rPr>
                <a:t>Enhanced Property Performance</a:t>
              </a:r>
            </a:p>
            <a:p>
              <a:pPr marL="285750" lvl="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Georgia" panose="02040502050405020303" pitchFamily="18" charset="0"/>
                </a:rPr>
                <a:t>Choose According to the </a:t>
              </a:r>
              <a:r>
                <a:rPr lang="en-US" sz="1600" dirty="0" err="1">
                  <a:latin typeface="Georgia" panose="02040502050405020303" pitchFamily="18" charset="0"/>
                </a:rPr>
                <a:t>Requirment</a:t>
              </a:r>
              <a:endParaRPr 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4E08545-93C8-4B14-A3C6-486227386374}"/>
                </a:ext>
              </a:extLst>
            </p:cNvPr>
            <p:cNvSpPr txBox="1"/>
            <p:nvPr/>
          </p:nvSpPr>
          <p:spPr>
            <a:xfrm>
              <a:off x="5525368" y="1079294"/>
              <a:ext cx="552259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b="1" dirty="0">
                  <a:latin typeface="Georgia" panose="02040502050405020303" pitchFamily="18" charset="0"/>
                </a:rPr>
                <a:t>The benefits of using Renty.com</a:t>
              </a: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6FF43E0E-EBAD-4B9F-843F-ADF02D615C7F}"/>
              </a:ext>
            </a:extLst>
          </p:cNvPr>
          <p:cNvSpPr txBox="1"/>
          <p:nvPr/>
        </p:nvSpPr>
        <p:spPr>
          <a:xfrm>
            <a:off x="0" y="17723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Benefits of Renty.com </a:t>
            </a:r>
          </a:p>
        </p:txBody>
      </p:sp>
    </p:spTree>
    <p:extLst>
      <p:ext uri="{BB962C8B-B14F-4D97-AF65-F5344CB8AC3E}">
        <p14:creationId xmlns:p14="http://schemas.microsoft.com/office/powerpoint/2010/main" val="30299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B898D6F-22C6-45AB-BC97-8F382E3AED1C}"/>
              </a:ext>
            </a:extLst>
          </p:cNvPr>
          <p:cNvSpPr>
            <a:spLocks/>
          </p:cNvSpPr>
          <p:nvPr/>
        </p:nvSpPr>
        <p:spPr bwMode="auto">
          <a:xfrm>
            <a:off x="5428572" y="1322683"/>
            <a:ext cx="588466" cy="169207"/>
          </a:xfrm>
          <a:custGeom>
            <a:avLst/>
            <a:gdLst>
              <a:gd name="T0" fmla="*/ 191 w 191"/>
              <a:gd name="T1" fmla="*/ 55 h 55"/>
              <a:gd name="T2" fmla="*/ 0 w 191"/>
              <a:gd name="T3" fmla="*/ 55 h 55"/>
              <a:gd name="T4" fmla="*/ 32 w 191"/>
              <a:gd name="T5" fmla="*/ 29 h 55"/>
              <a:gd name="T6" fmla="*/ 38 w 191"/>
              <a:gd name="T7" fmla="*/ 30 h 55"/>
              <a:gd name="T8" fmla="*/ 71 w 191"/>
              <a:gd name="T9" fmla="*/ 0 h 55"/>
              <a:gd name="T10" fmla="*/ 98 w 191"/>
              <a:gd name="T11" fmla="*/ 14 h 55"/>
              <a:gd name="T12" fmla="*/ 117 w 191"/>
              <a:gd name="T13" fmla="*/ 8 h 55"/>
              <a:gd name="T14" fmla="*/ 146 w 191"/>
              <a:gd name="T15" fmla="*/ 25 h 55"/>
              <a:gd name="T16" fmla="*/ 158 w 191"/>
              <a:gd name="T17" fmla="*/ 23 h 55"/>
              <a:gd name="T18" fmla="*/ 191 w 191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55">
                <a:moveTo>
                  <a:pt x="191" y="55"/>
                </a:moveTo>
                <a:cubicBezTo>
                  <a:pt x="0" y="55"/>
                  <a:pt x="0" y="55"/>
                  <a:pt x="0" y="55"/>
                </a:cubicBezTo>
                <a:cubicBezTo>
                  <a:pt x="3" y="40"/>
                  <a:pt x="16" y="29"/>
                  <a:pt x="32" y="29"/>
                </a:cubicBezTo>
                <a:cubicBezTo>
                  <a:pt x="34" y="29"/>
                  <a:pt x="36" y="29"/>
                  <a:pt x="38" y="30"/>
                </a:cubicBezTo>
                <a:cubicBezTo>
                  <a:pt x="40" y="13"/>
                  <a:pt x="54" y="0"/>
                  <a:pt x="71" y="0"/>
                </a:cubicBezTo>
                <a:cubicBezTo>
                  <a:pt x="82" y="0"/>
                  <a:pt x="92" y="6"/>
                  <a:pt x="98" y="14"/>
                </a:cubicBezTo>
                <a:cubicBezTo>
                  <a:pt x="103" y="10"/>
                  <a:pt x="110" y="8"/>
                  <a:pt x="117" y="8"/>
                </a:cubicBezTo>
                <a:cubicBezTo>
                  <a:pt x="130" y="8"/>
                  <a:pt x="141" y="15"/>
                  <a:pt x="146" y="25"/>
                </a:cubicBezTo>
                <a:cubicBezTo>
                  <a:pt x="150" y="24"/>
                  <a:pt x="154" y="23"/>
                  <a:pt x="158" y="23"/>
                </a:cubicBezTo>
                <a:cubicBezTo>
                  <a:pt x="175" y="23"/>
                  <a:pt x="190" y="37"/>
                  <a:pt x="191" y="55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US" sz="1264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B2ACB787-A822-45D1-A45F-5C3941632981}"/>
              </a:ext>
            </a:extLst>
          </p:cNvPr>
          <p:cNvSpPr>
            <a:spLocks/>
          </p:cNvSpPr>
          <p:nvPr/>
        </p:nvSpPr>
        <p:spPr bwMode="auto">
          <a:xfrm>
            <a:off x="1952298" y="1273801"/>
            <a:ext cx="541464" cy="125966"/>
          </a:xfrm>
          <a:custGeom>
            <a:avLst/>
            <a:gdLst>
              <a:gd name="T0" fmla="*/ 176 w 176"/>
              <a:gd name="T1" fmla="*/ 41 h 41"/>
              <a:gd name="T2" fmla="*/ 0 w 176"/>
              <a:gd name="T3" fmla="*/ 41 h 41"/>
              <a:gd name="T4" fmla="*/ 0 w 176"/>
              <a:gd name="T5" fmla="*/ 40 h 41"/>
              <a:gd name="T6" fmla="*/ 33 w 176"/>
              <a:gd name="T7" fmla="*/ 7 h 41"/>
              <a:gd name="T8" fmla="*/ 55 w 176"/>
              <a:gd name="T9" fmla="*/ 15 h 41"/>
              <a:gd name="T10" fmla="*/ 76 w 176"/>
              <a:gd name="T11" fmla="*/ 7 h 41"/>
              <a:gd name="T12" fmla="*/ 93 w 176"/>
              <a:gd name="T13" fmla="*/ 11 h 41"/>
              <a:gd name="T14" fmla="*/ 117 w 176"/>
              <a:gd name="T15" fmla="*/ 0 h 41"/>
              <a:gd name="T16" fmla="*/ 150 w 176"/>
              <a:gd name="T17" fmla="*/ 27 h 41"/>
              <a:gd name="T18" fmla="*/ 176 w 176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41">
                <a:moveTo>
                  <a:pt x="176" y="41"/>
                </a:move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0"/>
                  <a:pt x="0" y="40"/>
                </a:cubicBezTo>
                <a:cubicBezTo>
                  <a:pt x="0" y="22"/>
                  <a:pt x="14" y="7"/>
                  <a:pt x="33" y="7"/>
                </a:cubicBezTo>
                <a:cubicBezTo>
                  <a:pt x="41" y="7"/>
                  <a:pt x="49" y="10"/>
                  <a:pt x="55" y="15"/>
                </a:cubicBezTo>
                <a:cubicBezTo>
                  <a:pt x="61" y="10"/>
                  <a:pt x="68" y="7"/>
                  <a:pt x="76" y="7"/>
                </a:cubicBezTo>
                <a:cubicBezTo>
                  <a:pt x="82" y="7"/>
                  <a:pt x="88" y="8"/>
                  <a:pt x="93" y="11"/>
                </a:cubicBezTo>
                <a:cubicBezTo>
                  <a:pt x="99" y="4"/>
                  <a:pt x="107" y="0"/>
                  <a:pt x="117" y="0"/>
                </a:cubicBezTo>
                <a:cubicBezTo>
                  <a:pt x="133" y="0"/>
                  <a:pt x="147" y="12"/>
                  <a:pt x="150" y="27"/>
                </a:cubicBezTo>
                <a:cubicBezTo>
                  <a:pt x="161" y="27"/>
                  <a:pt x="171" y="33"/>
                  <a:pt x="176" y="41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US" sz="1264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BD532DFF-FC21-47E2-B3B0-C22BEDDA4855}"/>
              </a:ext>
            </a:extLst>
          </p:cNvPr>
          <p:cNvSpPr>
            <a:spLocks/>
          </p:cNvSpPr>
          <p:nvPr/>
        </p:nvSpPr>
        <p:spPr bwMode="auto">
          <a:xfrm>
            <a:off x="5554536" y="3546821"/>
            <a:ext cx="541464" cy="125966"/>
          </a:xfrm>
          <a:custGeom>
            <a:avLst/>
            <a:gdLst>
              <a:gd name="T0" fmla="*/ 0 w 176"/>
              <a:gd name="T1" fmla="*/ 41 h 41"/>
              <a:gd name="T2" fmla="*/ 176 w 176"/>
              <a:gd name="T3" fmla="*/ 41 h 41"/>
              <a:gd name="T4" fmla="*/ 176 w 176"/>
              <a:gd name="T5" fmla="*/ 40 h 41"/>
              <a:gd name="T6" fmla="*/ 143 w 176"/>
              <a:gd name="T7" fmla="*/ 7 h 41"/>
              <a:gd name="T8" fmla="*/ 121 w 176"/>
              <a:gd name="T9" fmla="*/ 15 h 41"/>
              <a:gd name="T10" fmla="*/ 99 w 176"/>
              <a:gd name="T11" fmla="*/ 7 h 41"/>
              <a:gd name="T12" fmla="*/ 83 w 176"/>
              <a:gd name="T13" fmla="*/ 11 h 41"/>
              <a:gd name="T14" fmla="*/ 59 w 176"/>
              <a:gd name="T15" fmla="*/ 0 h 41"/>
              <a:gd name="T16" fmla="*/ 26 w 176"/>
              <a:gd name="T17" fmla="*/ 27 h 41"/>
              <a:gd name="T18" fmla="*/ 0 w 176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41">
                <a:moveTo>
                  <a:pt x="0" y="41"/>
                </a:moveTo>
                <a:cubicBezTo>
                  <a:pt x="176" y="41"/>
                  <a:pt x="176" y="41"/>
                  <a:pt x="176" y="41"/>
                </a:cubicBezTo>
                <a:cubicBezTo>
                  <a:pt x="176" y="41"/>
                  <a:pt x="176" y="40"/>
                  <a:pt x="176" y="40"/>
                </a:cubicBezTo>
                <a:cubicBezTo>
                  <a:pt x="176" y="21"/>
                  <a:pt x="161" y="7"/>
                  <a:pt x="143" y="7"/>
                </a:cubicBezTo>
                <a:cubicBezTo>
                  <a:pt x="135" y="7"/>
                  <a:pt x="127" y="10"/>
                  <a:pt x="121" y="15"/>
                </a:cubicBezTo>
                <a:cubicBezTo>
                  <a:pt x="115" y="10"/>
                  <a:pt x="108" y="7"/>
                  <a:pt x="99" y="7"/>
                </a:cubicBezTo>
                <a:cubicBezTo>
                  <a:pt x="94" y="7"/>
                  <a:pt x="88" y="8"/>
                  <a:pt x="83" y="11"/>
                </a:cubicBezTo>
                <a:cubicBezTo>
                  <a:pt x="77" y="4"/>
                  <a:pt x="69" y="0"/>
                  <a:pt x="59" y="0"/>
                </a:cubicBezTo>
                <a:cubicBezTo>
                  <a:pt x="43" y="0"/>
                  <a:pt x="29" y="12"/>
                  <a:pt x="26" y="27"/>
                </a:cubicBezTo>
                <a:cubicBezTo>
                  <a:pt x="15" y="27"/>
                  <a:pt x="5" y="33"/>
                  <a:pt x="0" y="41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US" sz="1264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ED1DE8B4-CD88-417B-ACA7-D8035F620D50}"/>
              </a:ext>
            </a:extLst>
          </p:cNvPr>
          <p:cNvSpPr>
            <a:spLocks/>
          </p:cNvSpPr>
          <p:nvPr/>
        </p:nvSpPr>
        <p:spPr bwMode="auto">
          <a:xfrm>
            <a:off x="1337514" y="2982797"/>
            <a:ext cx="488821" cy="84604"/>
          </a:xfrm>
          <a:custGeom>
            <a:avLst/>
            <a:gdLst>
              <a:gd name="T0" fmla="*/ 159 w 159"/>
              <a:gd name="T1" fmla="*/ 28 h 28"/>
              <a:gd name="T2" fmla="*/ 0 w 159"/>
              <a:gd name="T3" fmla="*/ 28 h 28"/>
              <a:gd name="T4" fmla="*/ 0 w 159"/>
              <a:gd name="T5" fmla="*/ 27 h 28"/>
              <a:gd name="T6" fmla="*/ 27 w 159"/>
              <a:gd name="T7" fmla="*/ 0 h 28"/>
              <a:gd name="T8" fmla="*/ 49 w 159"/>
              <a:gd name="T9" fmla="*/ 11 h 28"/>
              <a:gd name="T10" fmla="*/ 70 w 159"/>
              <a:gd name="T11" fmla="*/ 1 h 28"/>
              <a:gd name="T12" fmla="*/ 92 w 159"/>
              <a:gd name="T13" fmla="*/ 12 h 28"/>
              <a:gd name="T14" fmla="*/ 108 w 159"/>
              <a:gd name="T15" fmla="*/ 6 h 28"/>
              <a:gd name="T16" fmla="*/ 119 w 159"/>
              <a:gd name="T17" fmla="*/ 8 h 28"/>
              <a:gd name="T18" fmla="*/ 132 w 159"/>
              <a:gd name="T19" fmla="*/ 5 h 28"/>
              <a:gd name="T20" fmla="*/ 159 w 159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9" h="28">
                <a:moveTo>
                  <a:pt x="159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13"/>
                  <a:pt x="13" y="0"/>
                  <a:pt x="27" y="0"/>
                </a:cubicBezTo>
                <a:cubicBezTo>
                  <a:pt x="36" y="0"/>
                  <a:pt x="44" y="5"/>
                  <a:pt x="49" y="11"/>
                </a:cubicBezTo>
                <a:cubicBezTo>
                  <a:pt x="54" y="5"/>
                  <a:pt x="62" y="1"/>
                  <a:pt x="70" y="1"/>
                </a:cubicBezTo>
                <a:cubicBezTo>
                  <a:pt x="79" y="1"/>
                  <a:pt x="87" y="5"/>
                  <a:pt x="92" y="12"/>
                </a:cubicBezTo>
                <a:cubicBezTo>
                  <a:pt x="96" y="8"/>
                  <a:pt x="102" y="6"/>
                  <a:pt x="108" y="6"/>
                </a:cubicBezTo>
                <a:cubicBezTo>
                  <a:pt x="112" y="6"/>
                  <a:pt x="116" y="7"/>
                  <a:pt x="119" y="8"/>
                </a:cubicBezTo>
                <a:cubicBezTo>
                  <a:pt x="123" y="6"/>
                  <a:pt x="127" y="5"/>
                  <a:pt x="132" y="5"/>
                </a:cubicBezTo>
                <a:cubicBezTo>
                  <a:pt x="146" y="5"/>
                  <a:pt x="157" y="15"/>
                  <a:pt x="159" y="28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US" sz="1264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F3EAD-D8FA-4CA1-800A-237835A1A98C}"/>
              </a:ext>
            </a:extLst>
          </p:cNvPr>
          <p:cNvGrpSpPr/>
          <p:nvPr/>
        </p:nvGrpSpPr>
        <p:grpSpPr>
          <a:xfrm>
            <a:off x="-1179919" y="1666739"/>
            <a:ext cx="7275919" cy="8514893"/>
            <a:chOff x="-1988354" y="1470932"/>
            <a:chExt cx="8084354" cy="9460992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CCA8ADB-9BA5-453B-A825-0AF2F0BF2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541" y="4464441"/>
              <a:ext cx="1215787" cy="503444"/>
            </a:xfrm>
            <a:custGeom>
              <a:avLst/>
              <a:gdLst>
                <a:gd name="T0" fmla="*/ 0 w 356"/>
                <a:gd name="T1" fmla="*/ 102 h 147"/>
                <a:gd name="T2" fmla="*/ 127 w 356"/>
                <a:gd name="T3" fmla="*/ 61 h 147"/>
                <a:gd name="T4" fmla="*/ 332 w 356"/>
                <a:gd name="T5" fmla="*/ 3 h 147"/>
                <a:gd name="T6" fmla="*/ 320 w 356"/>
                <a:gd name="T7" fmla="*/ 38 h 147"/>
                <a:gd name="T8" fmla="*/ 74 w 356"/>
                <a:gd name="T9" fmla="*/ 129 h 147"/>
                <a:gd name="T10" fmla="*/ 4 w 356"/>
                <a:gd name="T11" fmla="*/ 147 h 147"/>
                <a:gd name="T12" fmla="*/ 0 w 356"/>
                <a:gd name="T13" fmla="*/ 10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147">
                  <a:moveTo>
                    <a:pt x="0" y="102"/>
                  </a:moveTo>
                  <a:cubicBezTo>
                    <a:pt x="0" y="102"/>
                    <a:pt x="75" y="69"/>
                    <a:pt x="127" y="61"/>
                  </a:cubicBezTo>
                  <a:cubicBezTo>
                    <a:pt x="178" y="52"/>
                    <a:pt x="309" y="7"/>
                    <a:pt x="332" y="3"/>
                  </a:cubicBezTo>
                  <a:cubicBezTo>
                    <a:pt x="356" y="0"/>
                    <a:pt x="320" y="38"/>
                    <a:pt x="320" y="3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4" y="147"/>
                    <a:pt x="4" y="147"/>
                    <a:pt x="4" y="147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D37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E90361A-46CF-4695-B9F7-260AE46B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76" y="4268077"/>
              <a:ext cx="2001243" cy="1054935"/>
            </a:xfrm>
            <a:custGeom>
              <a:avLst/>
              <a:gdLst>
                <a:gd name="T0" fmla="*/ 77 w 586"/>
                <a:gd name="T1" fmla="*/ 194 h 309"/>
                <a:gd name="T2" fmla="*/ 207 w 586"/>
                <a:gd name="T3" fmla="*/ 143 h 309"/>
                <a:gd name="T4" fmla="*/ 365 w 586"/>
                <a:gd name="T5" fmla="*/ 73 h 309"/>
                <a:gd name="T6" fmla="*/ 527 w 586"/>
                <a:gd name="T7" fmla="*/ 7 h 309"/>
                <a:gd name="T8" fmla="*/ 583 w 586"/>
                <a:gd name="T9" fmla="*/ 39 h 309"/>
                <a:gd name="T10" fmla="*/ 501 w 586"/>
                <a:gd name="T11" fmla="*/ 109 h 309"/>
                <a:gd name="T12" fmla="*/ 72 w 586"/>
                <a:gd name="T13" fmla="*/ 306 h 309"/>
                <a:gd name="T14" fmla="*/ 3 w 586"/>
                <a:gd name="T15" fmla="*/ 280 h 309"/>
                <a:gd name="T16" fmla="*/ 77 w 586"/>
                <a:gd name="T17" fmla="*/ 19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6" h="309">
                  <a:moveTo>
                    <a:pt x="77" y="194"/>
                  </a:moveTo>
                  <a:cubicBezTo>
                    <a:pt x="77" y="194"/>
                    <a:pt x="170" y="154"/>
                    <a:pt x="207" y="143"/>
                  </a:cubicBezTo>
                  <a:cubicBezTo>
                    <a:pt x="244" y="131"/>
                    <a:pt x="336" y="90"/>
                    <a:pt x="365" y="73"/>
                  </a:cubicBezTo>
                  <a:cubicBezTo>
                    <a:pt x="395" y="56"/>
                    <a:pt x="485" y="0"/>
                    <a:pt x="527" y="7"/>
                  </a:cubicBezTo>
                  <a:cubicBezTo>
                    <a:pt x="570" y="14"/>
                    <a:pt x="580" y="30"/>
                    <a:pt x="583" y="39"/>
                  </a:cubicBezTo>
                  <a:cubicBezTo>
                    <a:pt x="586" y="48"/>
                    <a:pt x="524" y="98"/>
                    <a:pt x="501" y="109"/>
                  </a:cubicBezTo>
                  <a:cubicBezTo>
                    <a:pt x="478" y="120"/>
                    <a:pt x="122" y="303"/>
                    <a:pt x="72" y="306"/>
                  </a:cubicBezTo>
                  <a:cubicBezTo>
                    <a:pt x="23" y="309"/>
                    <a:pt x="6" y="302"/>
                    <a:pt x="3" y="280"/>
                  </a:cubicBezTo>
                  <a:cubicBezTo>
                    <a:pt x="0" y="258"/>
                    <a:pt x="77" y="194"/>
                    <a:pt x="77" y="194"/>
                  </a:cubicBezTo>
                  <a:close/>
                </a:path>
              </a:pathLst>
            </a:custGeom>
            <a:solidFill>
              <a:srgbClr val="E09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5C95E587-D764-4475-B963-F2FB970F3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801" y="1470932"/>
              <a:ext cx="54313" cy="1554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F8661DF6-56A6-49B3-8DF0-BF7BF035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35" y="1470932"/>
              <a:ext cx="22979" cy="15542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67BF70EF-0345-455D-906A-017C5B1B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669" y="1477199"/>
              <a:ext cx="1721320" cy="643406"/>
            </a:xfrm>
            <a:custGeom>
              <a:avLst/>
              <a:gdLst>
                <a:gd name="T0" fmla="*/ 824 w 824"/>
                <a:gd name="T1" fmla="*/ 308 h 308"/>
                <a:gd name="T2" fmla="*/ 0 w 824"/>
                <a:gd name="T3" fmla="*/ 308 h 308"/>
                <a:gd name="T4" fmla="*/ 0 w 824"/>
                <a:gd name="T5" fmla="*/ 0 h 308"/>
                <a:gd name="T6" fmla="*/ 824 w 824"/>
                <a:gd name="T7" fmla="*/ 0 h 308"/>
                <a:gd name="T8" fmla="*/ 699 w 824"/>
                <a:gd name="T9" fmla="*/ 161 h 308"/>
                <a:gd name="T10" fmla="*/ 824 w 824"/>
                <a:gd name="T11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308">
                  <a:moveTo>
                    <a:pt x="824" y="308"/>
                  </a:moveTo>
                  <a:lnTo>
                    <a:pt x="0" y="308"/>
                  </a:lnTo>
                  <a:lnTo>
                    <a:pt x="0" y="0"/>
                  </a:lnTo>
                  <a:lnTo>
                    <a:pt x="824" y="0"/>
                  </a:lnTo>
                  <a:lnTo>
                    <a:pt x="699" y="161"/>
                  </a:lnTo>
                  <a:lnTo>
                    <a:pt x="824" y="3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3620648F-4AD4-4B36-AC75-320A11063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063" y="2755655"/>
              <a:ext cx="2013777" cy="2406505"/>
            </a:xfrm>
            <a:custGeom>
              <a:avLst/>
              <a:gdLst>
                <a:gd name="T0" fmla="*/ 964 w 964"/>
                <a:gd name="T1" fmla="*/ 325 h 1152"/>
                <a:gd name="T2" fmla="*/ 964 w 964"/>
                <a:gd name="T3" fmla="*/ 1152 h 1152"/>
                <a:gd name="T4" fmla="*/ 0 w 964"/>
                <a:gd name="T5" fmla="*/ 1152 h 1152"/>
                <a:gd name="T6" fmla="*/ 0 w 964"/>
                <a:gd name="T7" fmla="*/ 361 h 1152"/>
                <a:gd name="T8" fmla="*/ 724 w 964"/>
                <a:gd name="T9" fmla="*/ 0 h 1152"/>
                <a:gd name="T10" fmla="*/ 964 w 964"/>
                <a:gd name="T11" fmla="*/ 325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152">
                  <a:moveTo>
                    <a:pt x="964" y="325"/>
                  </a:moveTo>
                  <a:lnTo>
                    <a:pt x="964" y="1152"/>
                  </a:lnTo>
                  <a:lnTo>
                    <a:pt x="0" y="1152"/>
                  </a:lnTo>
                  <a:lnTo>
                    <a:pt x="0" y="361"/>
                  </a:lnTo>
                  <a:lnTo>
                    <a:pt x="724" y="0"/>
                  </a:lnTo>
                  <a:lnTo>
                    <a:pt x="964" y="3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CC58F62F-9D21-47C9-A09A-07FD9DE8A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564" y="3509777"/>
              <a:ext cx="1654472" cy="16523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808C2CD4-AF94-469B-A659-E15F18765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056" y="3983975"/>
              <a:ext cx="580737" cy="1178185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110EBEEA-98F4-4441-ACF8-9BF7959A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013" y="3983975"/>
              <a:ext cx="578648" cy="11781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556666E5-BF8F-4BBF-BCD0-B8CC72C75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306" y="4055001"/>
              <a:ext cx="428241" cy="9087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A1C91D1B-70A8-4BEE-A62E-1A491C6C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992" y="4539644"/>
              <a:ext cx="37602" cy="4804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362DECEA-2177-4D7D-BAAB-BC64BCA40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17" y="2793256"/>
              <a:ext cx="643406" cy="879461"/>
            </a:xfrm>
            <a:custGeom>
              <a:avLst/>
              <a:gdLst>
                <a:gd name="T0" fmla="*/ 0 w 308"/>
                <a:gd name="T1" fmla="*/ 18 h 421"/>
                <a:gd name="T2" fmla="*/ 277 w 308"/>
                <a:gd name="T3" fmla="*/ 421 h 421"/>
                <a:gd name="T4" fmla="*/ 308 w 308"/>
                <a:gd name="T5" fmla="*/ 421 h 421"/>
                <a:gd name="T6" fmla="*/ 14 w 308"/>
                <a:gd name="T7" fmla="*/ 0 h 421"/>
                <a:gd name="T8" fmla="*/ 0 w 308"/>
                <a:gd name="T9" fmla="*/ 18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21">
                  <a:moveTo>
                    <a:pt x="0" y="18"/>
                  </a:moveTo>
                  <a:lnTo>
                    <a:pt x="277" y="421"/>
                  </a:lnTo>
                  <a:lnTo>
                    <a:pt x="308" y="421"/>
                  </a:lnTo>
                  <a:lnTo>
                    <a:pt x="1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C8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49D32E8-B2B2-4140-AA81-F04613218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8840" y="3591247"/>
              <a:ext cx="52225" cy="81470"/>
            </a:xfrm>
            <a:custGeom>
              <a:avLst/>
              <a:gdLst>
                <a:gd name="T0" fmla="*/ 25 w 25"/>
                <a:gd name="T1" fmla="*/ 39 h 39"/>
                <a:gd name="T2" fmla="*/ 0 w 25"/>
                <a:gd name="T3" fmla="*/ 39 h 39"/>
                <a:gd name="T4" fmla="*/ 0 w 25"/>
                <a:gd name="T5" fmla="*/ 0 h 39"/>
                <a:gd name="T6" fmla="*/ 25 w 25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9">
                  <a:moveTo>
                    <a:pt x="25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5" y="39"/>
                  </a:lnTo>
                  <a:close/>
                </a:path>
              </a:pathLst>
            </a:custGeom>
            <a:solidFill>
              <a:srgbClr val="BC8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2F260C46-3D53-43CB-9A98-E3ACB1A14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405" y="4623203"/>
              <a:ext cx="511800" cy="292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0EA4390D-3F1F-41DA-A614-E9BA3AA4E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718" y="4096780"/>
              <a:ext cx="490910" cy="495088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2" name="Rectangle 26">
              <a:extLst>
                <a:ext uri="{FF2B5EF4-FFF2-40B4-BE49-F238E27FC236}">
                  <a16:creationId xmlns:a16="http://schemas.microsoft.com/office/drawing/2014/main" id="{E68EA67C-FD24-4C91-BE1B-79271B09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672" y="4096780"/>
              <a:ext cx="490910" cy="495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A960BB71-83AF-4981-A369-03F153D4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252" y="4157361"/>
              <a:ext cx="369750" cy="371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B65BF204-96E1-482A-8C98-2D8D85C9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070" y="4566801"/>
              <a:ext cx="597448" cy="647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id="{0DC78192-2760-4990-B202-C28344E29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826" y="4623203"/>
              <a:ext cx="513889" cy="292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34108274-0209-4A35-8FC1-AA374B5BC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402" y="4096780"/>
              <a:ext cx="492999" cy="495088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5AA68E5F-8F58-473E-A588-213169C9E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449" y="4096780"/>
              <a:ext cx="490910" cy="495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1B3E1BCE-9CB9-472B-9965-30DB71FB1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029" y="4157361"/>
              <a:ext cx="373927" cy="371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A867A501-C232-4F23-AEAC-1F4745BF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512" y="4566801"/>
              <a:ext cx="597448" cy="647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0F030294-508D-4351-9925-E9786A5A2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86" y="4399682"/>
              <a:ext cx="5400014" cy="2109870"/>
            </a:xfrm>
            <a:custGeom>
              <a:avLst/>
              <a:gdLst>
                <a:gd name="T0" fmla="*/ 1216 w 1581"/>
                <a:gd name="T1" fmla="*/ 294 h 618"/>
                <a:gd name="T2" fmla="*/ 938 w 1581"/>
                <a:gd name="T3" fmla="*/ 451 h 618"/>
                <a:gd name="T4" fmla="*/ 763 w 1581"/>
                <a:gd name="T5" fmla="*/ 479 h 618"/>
                <a:gd name="T6" fmla="*/ 476 w 1581"/>
                <a:gd name="T7" fmla="*/ 468 h 618"/>
                <a:gd name="T8" fmla="*/ 322 w 1581"/>
                <a:gd name="T9" fmla="*/ 618 h 618"/>
                <a:gd name="T10" fmla="*/ 0 w 1581"/>
                <a:gd name="T11" fmla="*/ 518 h 618"/>
                <a:gd name="T12" fmla="*/ 231 w 1581"/>
                <a:gd name="T13" fmla="*/ 213 h 618"/>
                <a:gd name="T14" fmla="*/ 442 w 1581"/>
                <a:gd name="T15" fmla="*/ 124 h 618"/>
                <a:gd name="T16" fmla="*/ 727 w 1581"/>
                <a:gd name="T17" fmla="*/ 122 h 618"/>
                <a:gd name="T18" fmla="*/ 1043 w 1581"/>
                <a:gd name="T19" fmla="*/ 100 h 618"/>
                <a:gd name="T20" fmla="*/ 1033 w 1581"/>
                <a:gd name="T21" fmla="*/ 218 h 618"/>
                <a:gd name="T22" fmla="*/ 1024 w 1581"/>
                <a:gd name="T23" fmla="*/ 225 h 618"/>
                <a:gd name="T24" fmla="*/ 1025 w 1581"/>
                <a:gd name="T25" fmla="*/ 224 h 618"/>
                <a:gd name="T26" fmla="*/ 1095 w 1581"/>
                <a:gd name="T27" fmla="*/ 185 h 618"/>
                <a:gd name="T28" fmla="*/ 1110 w 1581"/>
                <a:gd name="T29" fmla="*/ 178 h 618"/>
                <a:gd name="T30" fmla="*/ 1130 w 1581"/>
                <a:gd name="T31" fmla="*/ 169 h 618"/>
                <a:gd name="T32" fmla="*/ 1151 w 1581"/>
                <a:gd name="T33" fmla="*/ 160 h 618"/>
                <a:gd name="T34" fmla="*/ 1275 w 1581"/>
                <a:gd name="T35" fmla="*/ 108 h 618"/>
                <a:gd name="T36" fmla="*/ 1396 w 1581"/>
                <a:gd name="T37" fmla="*/ 51 h 618"/>
                <a:gd name="T38" fmla="*/ 1538 w 1581"/>
                <a:gd name="T39" fmla="*/ 45 h 618"/>
                <a:gd name="T40" fmla="*/ 1216 w 1581"/>
                <a:gd name="T41" fmla="*/ 29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1" h="618">
                  <a:moveTo>
                    <a:pt x="1216" y="294"/>
                  </a:moveTo>
                  <a:cubicBezTo>
                    <a:pt x="1173" y="314"/>
                    <a:pt x="1032" y="393"/>
                    <a:pt x="938" y="451"/>
                  </a:cubicBezTo>
                  <a:cubicBezTo>
                    <a:pt x="844" y="509"/>
                    <a:pt x="804" y="488"/>
                    <a:pt x="763" y="479"/>
                  </a:cubicBezTo>
                  <a:cubicBezTo>
                    <a:pt x="722" y="469"/>
                    <a:pt x="515" y="457"/>
                    <a:pt x="476" y="468"/>
                  </a:cubicBezTo>
                  <a:cubicBezTo>
                    <a:pt x="438" y="479"/>
                    <a:pt x="322" y="618"/>
                    <a:pt x="322" y="618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18"/>
                    <a:pt x="175" y="263"/>
                    <a:pt x="231" y="213"/>
                  </a:cubicBezTo>
                  <a:cubicBezTo>
                    <a:pt x="287" y="162"/>
                    <a:pt x="390" y="131"/>
                    <a:pt x="442" y="124"/>
                  </a:cubicBezTo>
                  <a:cubicBezTo>
                    <a:pt x="494" y="117"/>
                    <a:pt x="655" y="110"/>
                    <a:pt x="727" y="122"/>
                  </a:cubicBezTo>
                  <a:cubicBezTo>
                    <a:pt x="799" y="135"/>
                    <a:pt x="1007" y="87"/>
                    <a:pt x="1043" y="100"/>
                  </a:cubicBezTo>
                  <a:cubicBezTo>
                    <a:pt x="1075" y="113"/>
                    <a:pt x="1081" y="179"/>
                    <a:pt x="1033" y="218"/>
                  </a:cubicBezTo>
                  <a:cubicBezTo>
                    <a:pt x="1030" y="221"/>
                    <a:pt x="1027" y="223"/>
                    <a:pt x="1024" y="225"/>
                  </a:cubicBezTo>
                  <a:cubicBezTo>
                    <a:pt x="1024" y="225"/>
                    <a:pt x="1025" y="225"/>
                    <a:pt x="1025" y="224"/>
                  </a:cubicBezTo>
                  <a:cubicBezTo>
                    <a:pt x="1040" y="216"/>
                    <a:pt x="1069" y="199"/>
                    <a:pt x="1095" y="185"/>
                  </a:cubicBezTo>
                  <a:cubicBezTo>
                    <a:pt x="1100" y="183"/>
                    <a:pt x="1105" y="180"/>
                    <a:pt x="1110" y="178"/>
                  </a:cubicBezTo>
                  <a:cubicBezTo>
                    <a:pt x="1117" y="175"/>
                    <a:pt x="1124" y="172"/>
                    <a:pt x="1130" y="169"/>
                  </a:cubicBezTo>
                  <a:cubicBezTo>
                    <a:pt x="1136" y="167"/>
                    <a:pt x="1143" y="164"/>
                    <a:pt x="1151" y="160"/>
                  </a:cubicBezTo>
                  <a:cubicBezTo>
                    <a:pt x="1192" y="143"/>
                    <a:pt x="1250" y="115"/>
                    <a:pt x="1275" y="108"/>
                  </a:cubicBezTo>
                  <a:cubicBezTo>
                    <a:pt x="1305" y="100"/>
                    <a:pt x="1382" y="61"/>
                    <a:pt x="1396" y="51"/>
                  </a:cubicBezTo>
                  <a:cubicBezTo>
                    <a:pt x="1409" y="42"/>
                    <a:pt x="1494" y="0"/>
                    <a:pt x="1538" y="45"/>
                  </a:cubicBezTo>
                  <a:cubicBezTo>
                    <a:pt x="1581" y="91"/>
                    <a:pt x="1260" y="274"/>
                    <a:pt x="1216" y="294"/>
                  </a:cubicBezTo>
                  <a:close/>
                </a:path>
              </a:pathLst>
            </a:custGeom>
            <a:solidFill>
              <a:srgbClr val="E8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1D091ED5-416C-44A1-B944-3FD126027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232" y="4946995"/>
              <a:ext cx="1343214" cy="453309"/>
            </a:xfrm>
            <a:custGeom>
              <a:avLst/>
              <a:gdLst>
                <a:gd name="T0" fmla="*/ 393 w 393"/>
                <a:gd name="T1" fmla="*/ 0 h 133"/>
                <a:gd name="T2" fmla="*/ 297 w 393"/>
                <a:gd name="T3" fmla="*/ 62 h 133"/>
                <a:gd name="T4" fmla="*/ 84 w 393"/>
                <a:gd name="T5" fmla="*/ 123 h 133"/>
                <a:gd name="T6" fmla="*/ 5 w 393"/>
                <a:gd name="T7" fmla="*/ 107 h 133"/>
                <a:gd name="T8" fmla="*/ 104 w 393"/>
                <a:gd name="T9" fmla="*/ 110 h 133"/>
                <a:gd name="T10" fmla="*/ 275 w 393"/>
                <a:gd name="T11" fmla="*/ 58 h 133"/>
                <a:gd name="T12" fmla="*/ 266 w 393"/>
                <a:gd name="T13" fmla="*/ 65 h 133"/>
                <a:gd name="T14" fmla="*/ 267 w 393"/>
                <a:gd name="T15" fmla="*/ 64 h 133"/>
                <a:gd name="T16" fmla="*/ 352 w 393"/>
                <a:gd name="T17" fmla="*/ 18 h 133"/>
                <a:gd name="T18" fmla="*/ 372 w 393"/>
                <a:gd name="T19" fmla="*/ 9 h 133"/>
                <a:gd name="T20" fmla="*/ 393 w 393"/>
                <a:gd name="T2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" h="133">
                  <a:moveTo>
                    <a:pt x="393" y="0"/>
                  </a:moveTo>
                  <a:cubicBezTo>
                    <a:pt x="368" y="19"/>
                    <a:pt x="314" y="53"/>
                    <a:pt x="297" y="62"/>
                  </a:cubicBezTo>
                  <a:cubicBezTo>
                    <a:pt x="256" y="86"/>
                    <a:pt x="169" y="133"/>
                    <a:pt x="84" y="123"/>
                  </a:cubicBezTo>
                  <a:cubicBezTo>
                    <a:pt x="0" y="113"/>
                    <a:pt x="5" y="107"/>
                    <a:pt x="5" y="107"/>
                  </a:cubicBezTo>
                  <a:cubicBezTo>
                    <a:pt x="5" y="107"/>
                    <a:pt x="42" y="110"/>
                    <a:pt x="104" y="110"/>
                  </a:cubicBezTo>
                  <a:cubicBezTo>
                    <a:pt x="159" y="110"/>
                    <a:pt x="254" y="68"/>
                    <a:pt x="275" y="58"/>
                  </a:cubicBezTo>
                  <a:cubicBezTo>
                    <a:pt x="272" y="61"/>
                    <a:pt x="269" y="63"/>
                    <a:pt x="266" y="65"/>
                  </a:cubicBezTo>
                  <a:cubicBezTo>
                    <a:pt x="266" y="65"/>
                    <a:pt x="267" y="65"/>
                    <a:pt x="267" y="64"/>
                  </a:cubicBezTo>
                  <a:cubicBezTo>
                    <a:pt x="279" y="58"/>
                    <a:pt x="317" y="37"/>
                    <a:pt x="352" y="18"/>
                  </a:cubicBezTo>
                  <a:cubicBezTo>
                    <a:pt x="359" y="15"/>
                    <a:pt x="366" y="12"/>
                    <a:pt x="372" y="9"/>
                  </a:cubicBezTo>
                  <a:cubicBezTo>
                    <a:pt x="378" y="7"/>
                    <a:pt x="385" y="4"/>
                    <a:pt x="393" y="0"/>
                  </a:cubicBezTo>
                  <a:close/>
                </a:path>
              </a:pathLst>
            </a:custGeom>
            <a:solidFill>
              <a:srgbClr val="E09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FF08A76E-A0A4-44DF-9807-5FD5C21D3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91" y="5958062"/>
              <a:ext cx="1374549" cy="869016"/>
            </a:xfrm>
            <a:custGeom>
              <a:avLst/>
              <a:gdLst>
                <a:gd name="T0" fmla="*/ 658 w 658"/>
                <a:gd name="T1" fmla="*/ 219 h 416"/>
                <a:gd name="T2" fmla="*/ 591 w 658"/>
                <a:gd name="T3" fmla="*/ 330 h 416"/>
                <a:gd name="T4" fmla="*/ 540 w 658"/>
                <a:gd name="T5" fmla="*/ 416 h 416"/>
                <a:gd name="T6" fmla="*/ 0 w 658"/>
                <a:gd name="T7" fmla="*/ 165 h 416"/>
                <a:gd name="T8" fmla="*/ 38 w 658"/>
                <a:gd name="T9" fmla="*/ 104 h 416"/>
                <a:gd name="T10" fmla="*/ 105 w 658"/>
                <a:gd name="T11" fmla="*/ 0 h 416"/>
                <a:gd name="T12" fmla="*/ 658 w 658"/>
                <a:gd name="T13" fmla="*/ 219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8" h="416">
                  <a:moveTo>
                    <a:pt x="658" y="219"/>
                  </a:moveTo>
                  <a:lnTo>
                    <a:pt x="591" y="330"/>
                  </a:lnTo>
                  <a:lnTo>
                    <a:pt x="540" y="416"/>
                  </a:lnTo>
                  <a:lnTo>
                    <a:pt x="0" y="165"/>
                  </a:lnTo>
                  <a:lnTo>
                    <a:pt x="38" y="104"/>
                  </a:lnTo>
                  <a:lnTo>
                    <a:pt x="105" y="0"/>
                  </a:lnTo>
                  <a:lnTo>
                    <a:pt x="658" y="2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3F29009C-7549-4BD3-8EBA-A40A85398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91" y="6175316"/>
              <a:ext cx="1234587" cy="651762"/>
            </a:xfrm>
            <a:custGeom>
              <a:avLst/>
              <a:gdLst>
                <a:gd name="T0" fmla="*/ 591 w 591"/>
                <a:gd name="T1" fmla="*/ 226 h 312"/>
                <a:gd name="T2" fmla="*/ 540 w 591"/>
                <a:gd name="T3" fmla="*/ 312 h 312"/>
                <a:gd name="T4" fmla="*/ 0 w 591"/>
                <a:gd name="T5" fmla="*/ 61 h 312"/>
                <a:gd name="T6" fmla="*/ 38 w 591"/>
                <a:gd name="T7" fmla="*/ 0 h 312"/>
                <a:gd name="T8" fmla="*/ 591 w 591"/>
                <a:gd name="T9" fmla="*/ 22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12">
                  <a:moveTo>
                    <a:pt x="591" y="226"/>
                  </a:moveTo>
                  <a:lnTo>
                    <a:pt x="540" y="312"/>
                  </a:lnTo>
                  <a:lnTo>
                    <a:pt x="0" y="61"/>
                  </a:lnTo>
                  <a:lnTo>
                    <a:pt x="38" y="0"/>
                  </a:lnTo>
                  <a:lnTo>
                    <a:pt x="591" y="2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F60FB5C2-5B83-4276-9C7A-FED84C5CC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8354" y="6181583"/>
              <a:ext cx="3866703" cy="4750341"/>
            </a:xfrm>
            <a:custGeom>
              <a:avLst/>
              <a:gdLst>
                <a:gd name="T0" fmla="*/ 1851 w 1851"/>
                <a:gd name="T1" fmla="*/ 277 h 2274"/>
                <a:gd name="T2" fmla="*/ 782 w 1851"/>
                <a:gd name="T3" fmla="*/ 2274 h 2274"/>
                <a:gd name="T4" fmla="*/ 231 w 1851"/>
                <a:gd name="T5" fmla="*/ 1958 h 2274"/>
                <a:gd name="T6" fmla="*/ 0 w 1851"/>
                <a:gd name="T7" fmla="*/ 1826 h 2274"/>
                <a:gd name="T8" fmla="*/ 1215 w 1851"/>
                <a:gd name="T9" fmla="*/ 0 h 2274"/>
                <a:gd name="T10" fmla="*/ 1463 w 1851"/>
                <a:gd name="T11" fmla="*/ 108 h 2274"/>
                <a:gd name="T12" fmla="*/ 1851 w 1851"/>
                <a:gd name="T13" fmla="*/ 277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1" h="2274">
                  <a:moveTo>
                    <a:pt x="1851" y="277"/>
                  </a:moveTo>
                  <a:lnTo>
                    <a:pt x="782" y="2274"/>
                  </a:lnTo>
                  <a:lnTo>
                    <a:pt x="231" y="1958"/>
                  </a:lnTo>
                  <a:lnTo>
                    <a:pt x="0" y="1826"/>
                  </a:lnTo>
                  <a:lnTo>
                    <a:pt x="1215" y="0"/>
                  </a:lnTo>
                  <a:lnTo>
                    <a:pt x="1463" y="108"/>
                  </a:lnTo>
                  <a:lnTo>
                    <a:pt x="1851" y="2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CA4EB813-63B6-4468-89DF-5582CF9E2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05800" y="6407193"/>
              <a:ext cx="3384148" cy="4524731"/>
            </a:xfrm>
            <a:custGeom>
              <a:avLst/>
              <a:gdLst>
                <a:gd name="T0" fmla="*/ 1620 w 1620"/>
                <a:gd name="T1" fmla="*/ 169 h 2166"/>
                <a:gd name="T2" fmla="*/ 551 w 1620"/>
                <a:gd name="T3" fmla="*/ 2166 h 2166"/>
                <a:gd name="T4" fmla="*/ 0 w 1620"/>
                <a:gd name="T5" fmla="*/ 1850 h 2166"/>
                <a:gd name="T6" fmla="*/ 1232 w 1620"/>
                <a:gd name="T7" fmla="*/ 0 h 2166"/>
                <a:gd name="T8" fmla="*/ 1620 w 1620"/>
                <a:gd name="T9" fmla="*/ 169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2166">
                  <a:moveTo>
                    <a:pt x="1620" y="169"/>
                  </a:moveTo>
                  <a:lnTo>
                    <a:pt x="551" y="2166"/>
                  </a:lnTo>
                  <a:lnTo>
                    <a:pt x="0" y="1850"/>
                  </a:lnTo>
                  <a:lnTo>
                    <a:pt x="1232" y="0"/>
                  </a:lnTo>
                  <a:lnTo>
                    <a:pt x="1620" y="16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E6F8185-C1DE-40F6-87AA-1D72215C2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234" y="3983975"/>
              <a:ext cx="628783" cy="219343"/>
            </a:xfrm>
            <a:custGeom>
              <a:avLst/>
              <a:gdLst>
                <a:gd name="T0" fmla="*/ 0 w 301"/>
                <a:gd name="T1" fmla="*/ 60 h 105"/>
                <a:gd name="T2" fmla="*/ 20 w 301"/>
                <a:gd name="T3" fmla="*/ 105 h 105"/>
                <a:gd name="T4" fmla="*/ 301 w 301"/>
                <a:gd name="T5" fmla="*/ 105 h 105"/>
                <a:gd name="T6" fmla="*/ 301 w 301"/>
                <a:gd name="T7" fmla="*/ 0 h 105"/>
                <a:gd name="T8" fmla="*/ 0 w 301"/>
                <a:gd name="T9" fmla="*/ 0 h 105"/>
                <a:gd name="T10" fmla="*/ 0 w 301"/>
                <a:gd name="T11" fmla="*/ 6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05">
                  <a:moveTo>
                    <a:pt x="0" y="60"/>
                  </a:moveTo>
                  <a:lnTo>
                    <a:pt x="20" y="105"/>
                  </a:lnTo>
                  <a:lnTo>
                    <a:pt x="301" y="105"/>
                  </a:lnTo>
                  <a:lnTo>
                    <a:pt x="301" y="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6F68D53-010C-4820-9BA3-B6B1FD0F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430" y="4161539"/>
              <a:ext cx="259034" cy="227699"/>
            </a:xfrm>
            <a:custGeom>
              <a:avLst/>
              <a:gdLst>
                <a:gd name="T0" fmla="*/ 93 w 124"/>
                <a:gd name="T1" fmla="*/ 0 h 109"/>
                <a:gd name="T2" fmla="*/ 0 w 124"/>
                <a:gd name="T3" fmla="*/ 82 h 109"/>
                <a:gd name="T4" fmla="*/ 0 w 124"/>
                <a:gd name="T5" fmla="*/ 109 h 109"/>
                <a:gd name="T6" fmla="*/ 124 w 124"/>
                <a:gd name="T7" fmla="*/ 0 h 109"/>
                <a:gd name="T8" fmla="*/ 93 w 12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09">
                  <a:moveTo>
                    <a:pt x="93" y="0"/>
                  </a:moveTo>
                  <a:lnTo>
                    <a:pt x="0" y="82"/>
                  </a:lnTo>
                  <a:lnTo>
                    <a:pt x="0" y="109"/>
                  </a:lnTo>
                  <a:lnTo>
                    <a:pt x="124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550E1711-5728-414A-9390-3290E070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523" y="4295233"/>
              <a:ext cx="273656" cy="233966"/>
            </a:xfrm>
            <a:custGeom>
              <a:avLst/>
              <a:gdLst>
                <a:gd name="T0" fmla="*/ 0 w 131"/>
                <a:gd name="T1" fmla="*/ 112 h 112"/>
                <a:gd name="T2" fmla="*/ 44 w 131"/>
                <a:gd name="T3" fmla="*/ 112 h 112"/>
                <a:gd name="T4" fmla="*/ 131 w 131"/>
                <a:gd name="T5" fmla="*/ 37 h 112"/>
                <a:gd name="T6" fmla="*/ 131 w 131"/>
                <a:gd name="T7" fmla="*/ 0 h 112"/>
                <a:gd name="T8" fmla="*/ 0 w 13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12">
                  <a:moveTo>
                    <a:pt x="0" y="112"/>
                  </a:moveTo>
                  <a:lnTo>
                    <a:pt x="44" y="112"/>
                  </a:lnTo>
                  <a:lnTo>
                    <a:pt x="131" y="37"/>
                  </a:lnTo>
                  <a:lnTo>
                    <a:pt x="131" y="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E9DB51C0-E213-4C72-9DDA-DA6649CE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567" y="4161539"/>
              <a:ext cx="267389" cy="227699"/>
            </a:xfrm>
            <a:custGeom>
              <a:avLst/>
              <a:gdLst>
                <a:gd name="T0" fmla="*/ 0 w 128"/>
                <a:gd name="T1" fmla="*/ 0 h 109"/>
                <a:gd name="T2" fmla="*/ 128 w 128"/>
                <a:gd name="T3" fmla="*/ 109 h 109"/>
                <a:gd name="T4" fmla="*/ 128 w 128"/>
                <a:gd name="T5" fmla="*/ 82 h 109"/>
                <a:gd name="T6" fmla="*/ 31 w 128"/>
                <a:gd name="T7" fmla="*/ 0 h 109"/>
                <a:gd name="T8" fmla="*/ 0 w 128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9">
                  <a:moveTo>
                    <a:pt x="0" y="0"/>
                  </a:moveTo>
                  <a:lnTo>
                    <a:pt x="128" y="109"/>
                  </a:lnTo>
                  <a:lnTo>
                    <a:pt x="128" y="8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EAB95EF-0D2C-4C59-8992-836E2E951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207" y="4295233"/>
              <a:ext cx="267389" cy="233966"/>
            </a:xfrm>
            <a:custGeom>
              <a:avLst/>
              <a:gdLst>
                <a:gd name="T0" fmla="*/ 0 w 128"/>
                <a:gd name="T1" fmla="*/ 37 h 112"/>
                <a:gd name="T2" fmla="*/ 85 w 128"/>
                <a:gd name="T3" fmla="*/ 112 h 112"/>
                <a:gd name="T4" fmla="*/ 128 w 128"/>
                <a:gd name="T5" fmla="*/ 112 h 112"/>
                <a:gd name="T6" fmla="*/ 0 w 128"/>
                <a:gd name="T7" fmla="*/ 0 h 112"/>
                <a:gd name="T8" fmla="*/ 0 w 128"/>
                <a:gd name="T9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12">
                  <a:moveTo>
                    <a:pt x="0" y="37"/>
                  </a:moveTo>
                  <a:lnTo>
                    <a:pt x="85" y="112"/>
                  </a:lnTo>
                  <a:lnTo>
                    <a:pt x="128" y="112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1" name="Rectangle 48">
              <a:extLst>
                <a:ext uri="{FF2B5EF4-FFF2-40B4-BE49-F238E27FC236}">
                  <a16:creationId xmlns:a16="http://schemas.microsoft.com/office/drawing/2014/main" id="{12F24D57-99BB-47CD-901C-CAFE94CDB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015" y="4130204"/>
              <a:ext cx="54313" cy="4282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2" name="Rectangle 49">
              <a:extLst>
                <a:ext uri="{FF2B5EF4-FFF2-40B4-BE49-F238E27FC236}">
                  <a16:creationId xmlns:a16="http://schemas.microsoft.com/office/drawing/2014/main" id="{4E38E2DA-8027-4ADC-9EDC-6EC1F23A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007" y="4314034"/>
              <a:ext cx="430330" cy="564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31B35083-041D-4B97-9D3C-9B01CF0E2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792" y="4130204"/>
              <a:ext cx="54313" cy="4282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C002599D-DF66-4B87-A567-F149A09E1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872" y="4314034"/>
              <a:ext cx="428241" cy="564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76A747B6-A245-4FFB-B6A2-4EEE04BA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2494" y="4092602"/>
              <a:ext cx="547313" cy="165029"/>
            </a:xfrm>
            <a:custGeom>
              <a:avLst/>
              <a:gdLst>
                <a:gd name="T0" fmla="*/ 0 w 262"/>
                <a:gd name="T1" fmla="*/ 0 h 79"/>
                <a:gd name="T2" fmla="*/ 0 w 262"/>
                <a:gd name="T3" fmla="*/ 79 h 79"/>
                <a:gd name="T4" fmla="*/ 237 w 262"/>
                <a:gd name="T5" fmla="*/ 79 h 79"/>
                <a:gd name="T6" fmla="*/ 262 w 262"/>
                <a:gd name="T7" fmla="*/ 51 h 79"/>
                <a:gd name="T8" fmla="*/ 262 w 262"/>
                <a:gd name="T9" fmla="*/ 0 h 79"/>
                <a:gd name="T10" fmla="*/ 0 w 26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79">
                  <a:moveTo>
                    <a:pt x="0" y="0"/>
                  </a:moveTo>
                  <a:lnTo>
                    <a:pt x="0" y="79"/>
                  </a:lnTo>
                  <a:lnTo>
                    <a:pt x="237" y="79"/>
                  </a:lnTo>
                  <a:lnTo>
                    <a:pt x="262" y="51"/>
                  </a:lnTo>
                  <a:lnTo>
                    <a:pt x="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DCADEAF8-963E-4E63-820B-B35A28163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580" y="4092602"/>
              <a:ext cx="532690" cy="165029"/>
            </a:xfrm>
            <a:custGeom>
              <a:avLst/>
              <a:gdLst>
                <a:gd name="T0" fmla="*/ 0 w 255"/>
                <a:gd name="T1" fmla="*/ 51 h 79"/>
                <a:gd name="T2" fmla="*/ 21 w 255"/>
                <a:gd name="T3" fmla="*/ 79 h 79"/>
                <a:gd name="T4" fmla="*/ 255 w 255"/>
                <a:gd name="T5" fmla="*/ 79 h 79"/>
                <a:gd name="T6" fmla="*/ 255 w 255"/>
                <a:gd name="T7" fmla="*/ 0 h 79"/>
                <a:gd name="T8" fmla="*/ 0 w 255"/>
                <a:gd name="T9" fmla="*/ 0 h 79"/>
                <a:gd name="T10" fmla="*/ 0 w 255"/>
                <a:gd name="T11" fmla="*/ 5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" h="79">
                  <a:moveTo>
                    <a:pt x="0" y="51"/>
                  </a:moveTo>
                  <a:lnTo>
                    <a:pt x="21" y="79"/>
                  </a:lnTo>
                  <a:lnTo>
                    <a:pt x="255" y="79"/>
                  </a:lnTo>
                  <a:lnTo>
                    <a:pt x="255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051966CD-9240-4665-A766-B6BB514C6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297" y="2751477"/>
              <a:ext cx="2759543" cy="1011066"/>
            </a:xfrm>
            <a:custGeom>
              <a:avLst/>
              <a:gdLst>
                <a:gd name="T0" fmla="*/ 1081 w 1321"/>
                <a:gd name="T1" fmla="*/ 0 h 484"/>
                <a:gd name="T2" fmla="*/ 357 w 1321"/>
                <a:gd name="T3" fmla="*/ 361 h 484"/>
                <a:gd name="T4" fmla="*/ 0 w 1321"/>
                <a:gd name="T5" fmla="*/ 361 h 484"/>
                <a:gd name="T6" fmla="*/ 0 w 1321"/>
                <a:gd name="T7" fmla="*/ 484 h 484"/>
                <a:gd name="T8" fmla="*/ 793 w 1321"/>
                <a:gd name="T9" fmla="*/ 482 h 484"/>
                <a:gd name="T10" fmla="*/ 1076 w 1321"/>
                <a:gd name="T11" fmla="*/ 93 h 484"/>
                <a:gd name="T12" fmla="*/ 1321 w 1321"/>
                <a:gd name="T13" fmla="*/ 461 h 484"/>
                <a:gd name="T14" fmla="*/ 1321 w 1321"/>
                <a:gd name="T15" fmla="*/ 327 h 484"/>
                <a:gd name="T16" fmla="*/ 1081 w 132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1" h="484">
                  <a:moveTo>
                    <a:pt x="1081" y="0"/>
                  </a:moveTo>
                  <a:lnTo>
                    <a:pt x="357" y="361"/>
                  </a:lnTo>
                  <a:lnTo>
                    <a:pt x="0" y="361"/>
                  </a:lnTo>
                  <a:lnTo>
                    <a:pt x="0" y="484"/>
                  </a:lnTo>
                  <a:lnTo>
                    <a:pt x="793" y="482"/>
                  </a:lnTo>
                  <a:lnTo>
                    <a:pt x="1076" y="93"/>
                  </a:lnTo>
                  <a:lnTo>
                    <a:pt x="1321" y="461"/>
                  </a:lnTo>
                  <a:lnTo>
                    <a:pt x="1321" y="327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70DD3F64-932D-48F9-9622-35584A9E1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132" y="3605870"/>
              <a:ext cx="1813235" cy="94004"/>
            </a:xfrm>
            <a:custGeom>
              <a:avLst/>
              <a:gdLst>
                <a:gd name="T0" fmla="*/ 0 w 868"/>
                <a:gd name="T1" fmla="*/ 0 h 45"/>
                <a:gd name="T2" fmla="*/ 38 w 868"/>
                <a:gd name="T3" fmla="*/ 45 h 45"/>
                <a:gd name="T4" fmla="*/ 868 w 868"/>
                <a:gd name="T5" fmla="*/ 45 h 45"/>
                <a:gd name="T6" fmla="*/ 841 w 868"/>
                <a:gd name="T7" fmla="*/ 0 h 45"/>
                <a:gd name="T8" fmla="*/ 0 w 86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45">
                  <a:moveTo>
                    <a:pt x="0" y="0"/>
                  </a:moveTo>
                  <a:lnTo>
                    <a:pt x="38" y="45"/>
                  </a:lnTo>
                  <a:lnTo>
                    <a:pt x="868" y="45"/>
                  </a:lnTo>
                  <a:lnTo>
                    <a:pt x="8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4D3907D0-B7E3-4CB2-BF83-1B809A13A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132" y="2615693"/>
              <a:ext cx="2494243" cy="990177"/>
            </a:xfrm>
            <a:custGeom>
              <a:avLst/>
              <a:gdLst>
                <a:gd name="T0" fmla="*/ 0 w 1194"/>
                <a:gd name="T1" fmla="*/ 474 h 474"/>
                <a:gd name="T2" fmla="*/ 849 w 1194"/>
                <a:gd name="T3" fmla="*/ 474 h 474"/>
                <a:gd name="T4" fmla="*/ 1194 w 1194"/>
                <a:gd name="T5" fmla="*/ 0 h 474"/>
                <a:gd name="T6" fmla="*/ 437 w 1194"/>
                <a:gd name="T7" fmla="*/ 11 h 474"/>
                <a:gd name="T8" fmla="*/ 0 w 1194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4" h="474">
                  <a:moveTo>
                    <a:pt x="0" y="474"/>
                  </a:moveTo>
                  <a:lnTo>
                    <a:pt x="849" y="474"/>
                  </a:lnTo>
                  <a:lnTo>
                    <a:pt x="1194" y="0"/>
                  </a:lnTo>
                  <a:lnTo>
                    <a:pt x="437" y="11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764C51CE-E1CC-4296-83E3-C739AAA0C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787" y="2617782"/>
              <a:ext cx="1407973" cy="1082092"/>
            </a:xfrm>
            <a:custGeom>
              <a:avLst/>
              <a:gdLst>
                <a:gd name="T0" fmla="*/ 0 w 674"/>
                <a:gd name="T1" fmla="*/ 474 h 518"/>
                <a:gd name="T2" fmla="*/ 29 w 674"/>
                <a:gd name="T3" fmla="*/ 518 h 518"/>
                <a:gd name="T4" fmla="*/ 347 w 674"/>
                <a:gd name="T5" fmla="*/ 84 h 518"/>
                <a:gd name="T6" fmla="*/ 641 w 674"/>
                <a:gd name="T7" fmla="*/ 505 h 518"/>
                <a:gd name="T8" fmla="*/ 674 w 674"/>
                <a:gd name="T9" fmla="*/ 477 h 518"/>
                <a:gd name="T10" fmla="*/ 351 w 674"/>
                <a:gd name="T11" fmla="*/ 0 h 518"/>
                <a:gd name="T12" fmla="*/ 0 w 674"/>
                <a:gd name="T13" fmla="*/ 47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518">
                  <a:moveTo>
                    <a:pt x="0" y="474"/>
                  </a:moveTo>
                  <a:lnTo>
                    <a:pt x="29" y="518"/>
                  </a:lnTo>
                  <a:lnTo>
                    <a:pt x="347" y="84"/>
                  </a:lnTo>
                  <a:lnTo>
                    <a:pt x="641" y="505"/>
                  </a:lnTo>
                  <a:lnTo>
                    <a:pt x="674" y="477"/>
                  </a:lnTo>
                  <a:lnTo>
                    <a:pt x="351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B5D8A350-1E84-4715-A4CD-3FD72624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207" y="2757744"/>
              <a:ext cx="1178185" cy="263212"/>
            </a:xfrm>
            <a:custGeom>
              <a:avLst/>
              <a:gdLst>
                <a:gd name="T0" fmla="*/ 242 w 571"/>
                <a:gd name="T1" fmla="*/ 0 h 126"/>
                <a:gd name="T2" fmla="*/ 0 w 571"/>
                <a:gd name="T3" fmla="*/ 126 h 126"/>
                <a:gd name="T4" fmla="*/ 481 w 571"/>
                <a:gd name="T5" fmla="*/ 126 h 126"/>
                <a:gd name="T6" fmla="*/ 571 w 571"/>
                <a:gd name="T7" fmla="*/ 0 h 126"/>
                <a:gd name="T8" fmla="*/ 242 w 571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126">
                  <a:moveTo>
                    <a:pt x="242" y="0"/>
                  </a:moveTo>
                  <a:lnTo>
                    <a:pt x="0" y="126"/>
                  </a:lnTo>
                  <a:lnTo>
                    <a:pt x="481" y="126"/>
                  </a:lnTo>
                  <a:lnTo>
                    <a:pt x="571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4FA25627-D0C4-4ECD-93A7-E06EEC874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041" y="2450664"/>
              <a:ext cx="227699" cy="574470"/>
            </a:xfrm>
            <a:custGeom>
              <a:avLst/>
              <a:gdLst>
                <a:gd name="T0" fmla="*/ 109 w 109"/>
                <a:gd name="T1" fmla="*/ 147 h 275"/>
                <a:gd name="T2" fmla="*/ 0 w 109"/>
                <a:gd name="T3" fmla="*/ 275 h 275"/>
                <a:gd name="T4" fmla="*/ 1 w 109"/>
                <a:gd name="T5" fmla="*/ 0 h 275"/>
                <a:gd name="T6" fmla="*/ 109 w 109"/>
                <a:gd name="T7" fmla="*/ 0 h 275"/>
                <a:gd name="T8" fmla="*/ 109 w 109"/>
                <a:gd name="T9" fmla="*/ 14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75">
                  <a:moveTo>
                    <a:pt x="109" y="147"/>
                  </a:moveTo>
                  <a:lnTo>
                    <a:pt x="0" y="275"/>
                  </a:lnTo>
                  <a:lnTo>
                    <a:pt x="1" y="0"/>
                  </a:lnTo>
                  <a:lnTo>
                    <a:pt x="109" y="0"/>
                  </a:lnTo>
                  <a:lnTo>
                    <a:pt x="109" y="14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73" name="Rectangle 60">
              <a:extLst>
                <a:ext uri="{FF2B5EF4-FFF2-40B4-BE49-F238E27FC236}">
                  <a16:creationId xmlns:a16="http://schemas.microsoft.com/office/drawing/2014/main" id="{661C0D45-2DE0-424F-B0CF-B0F3AFF1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207" y="2450664"/>
              <a:ext cx="279923" cy="57029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F59D1C6-83B7-42E5-9052-E258A69D5A9D}"/>
                </a:ext>
              </a:extLst>
            </p:cNvPr>
            <p:cNvSpPr txBox="1"/>
            <p:nvPr/>
          </p:nvSpPr>
          <p:spPr>
            <a:xfrm>
              <a:off x="3288277" y="1529278"/>
              <a:ext cx="1142050" cy="59503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Georgia" panose="02040502050405020303" pitchFamily="18" charset="0"/>
                </a:rPr>
                <a:t>FOR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RENT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F7E8123-80F4-4862-ACEC-EE5607472A19}"/>
              </a:ext>
            </a:extLst>
          </p:cNvPr>
          <p:cNvSpPr txBox="1"/>
          <p:nvPr/>
        </p:nvSpPr>
        <p:spPr>
          <a:xfrm>
            <a:off x="7237212" y="1414975"/>
            <a:ext cx="4638016" cy="10926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Virtual Reality Property Tours:</a:t>
            </a:r>
          </a:p>
          <a:p>
            <a:pPr lvl="1">
              <a:spcBef>
                <a:spcPts val="600"/>
              </a:spcBef>
              <a:tabLst>
                <a:tab pos="4572000" algn="l"/>
              </a:tabLst>
            </a:pPr>
            <a:r>
              <a:rPr lang="en-US" sz="1600" dirty="0">
                <a:latin typeface="Georgia" panose="02040502050405020303" pitchFamily="18" charset="0"/>
              </a:rPr>
              <a:t>Enhance property listings with virtual reality (VR) tours, providing potential tenants with an immersive experience of the rental space.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64A9DB-1C77-485A-ADB8-4A70962DB67D}"/>
              </a:ext>
            </a:extLst>
          </p:cNvPr>
          <p:cNvSpPr txBox="1"/>
          <p:nvPr/>
        </p:nvSpPr>
        <p:spPr>
          <a:xfrm>
            <a:off x="7251385" y="2954386"/>
            <a:ext cx="4638015" cy="133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Automated Maintenance Scheduling: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Georgia" panose="02040502050405020303" pitchFamily="18" charset="0"/>
              </a:rPr>
              <a:t>Implement AI-driven systems to automatically schedule and prioritize maintenance tasks based on urgency and historical data.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9841DF-07E0-4274-9171-70479DB65CAF}"/>
              </a:ext>
            </a:extLst>
          </p:cNvPr>
          <p:cNvSpPr txBox="1"/>
          <p:nvPr/>
        </p:nvSpPr>
        <p:spPr>
          <a:xfrm>
            <a:off x="7237211" y="4668783"/>
            <a:ext cx="4638015" cy="133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Augmented Reality for Inspections: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Georgia" panose="02040502050405020303" pitchFamily="18" charset="0"/>
              </a:rPr>
              <a:t>Use augmented reality (AR) for remote property inspections, allowing landlords and property managers to assess maintenance needs without being physically present.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B2666C-FA1A-40F9-9B0B-1DB53E06CDA7}"/>
              </a:ext>
            </a:extLst>
          </p:cNvPr>
          <p:cNvSpPr txBox="1"/>
          <p:nvPr/>
        </p:nvSpPr>
        <p:spPr>
          <a:xfrm>
            <a:off x="0" y="2137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Future Enhancements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1FAD4B6-A4E7-408D-B349-1FA94672B5F2}"/>
              </a:ext>
            </a:extLst>
          </p:cNvPr>
          <p:cNvGrpSpPr/>
          <p:nvPr/>
        </p:nvGrpSpPr>
        <p:grpSpPr>
          <a:xfrm>
            <a:off x="1" y="0"/>
            <a:ext cx="530859" cy="531291"/>
            <a:chOff x="0" y="0"/>
            <a:chExt cx="571079" cy="48756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59E231A-92C3-4BD8-9FD5-E8C3D6900F0D}"/>
                </a:ext>
              </a:extLst>
            </p:cNvPr>
            <p:cNvSpPr/>
            <p:nvPr/>
          </p:nvSpPr>
          <p:spPr>
            <a:xfrm>
              <a:off x="0" y="0"/>
              <a:ext cx="429491" cy="3740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AD4117C-8656-4BFA-9992-D95504C09B15}"/>
                </a:ext>
              </a:extLst>
            </p:cNvPr>
            <p:cNvSpPr/>
            <p:nvPr/>
          </p:nvSpPr>
          <p:spPr>
            <a:xfrm flipV="1">
              <a:off x="287902" y="240923"/>
              <a:ext cx="283177" cy="2466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53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C1693D-42D1-8922-4C0B-E2A8153D5653}"/>
              </a:ext>
            </a:extLst>
          </p:cNvPr>
          <p:cNvGrpSpPr/>
          <p:nvPr/>
        </p:nvGrpSpPr>
        <p:grpSpPr>
          <a:xfrm>
            <a:off x="2668859" y="2027643"/>
            <a:ext cx="8872151" cy="2436490"/>
            <a:chOff x="2668858" y="2031754"/>
            <a:chExt cx="8872151" cy="24364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3D79BF-9A2A-6215-1E04-99B1A583F032}"/>
                </a:ext>
              </a:extLst>
            </p:cNvPr>
            <p:cNvSpPr txBox="1"/>
            <p:nvPr/>
          </p:nvSpPr>
          <p:spPr>
            <a:xfrm>
              <a:off x="2668858" y="2031754"/>
              <a:ext cx="88721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377">
                <a:defRPr/>
              </a:pPr>
              <a:endParaRPr lang="en-US" sz="5400" b="1" dirty="0">
                <a:solidFill>
                  <a:schemeClr val="accent1"/>
                </a:solidFill>
                <a:latin typeface="Georgia" panose="02040502050405020303" pitchFamily="18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62754B-E4B0-7A4D-2F24-CE51A361816F}"/>
                </a:ext>
              </a:extLst>
            </p:cNvPr>
            <p:cNvSpPr/>
            <p:nvPr/>
          </p:nvSpPr>
          <p:spPr>
            <a:xfrm>
              <a:off x="2668858" y="4098911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latin typeface="Georgia" panose="02040502050405020303" pitchFamily="18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C813B92-A8BE-0A22-3B74-5BB95983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"/>
            <a:ext cx="12191999" cy="6797040"/>
          </a:xfrm>
        </p:spPr>
        <p:txBody>
          <a:bodyPr anchor="ctr">
            <a:no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Thank You!</a:t>
            </a:r>
            <a:br>
              <a:rPr lang="en-US" sz="7200" b="1" dirty="0">
                <a:solidFill>
                  <a:schemeClr val="accent1"/>
                </a:solidFill>
                <a:latin typeface="Georgia" panose="02040502050405020303" pitchFamily="18" charset="0"/>
                <a:cs typeface="Segoe UI" panose="020B0502040204020203" pitchFamily="34" charset="0"/>
              </a:rPr>
            </a:b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53566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F6B8391-2980-466D-A744-3C61CC7B636C}"/>
              </a:ext>
            </a:extLst>
          </p:cNvPr>
          <p:cNvGrpSpPr/>
          <p:nvPr/>
        </p:nvGrpSpPr>
        <p:grpSpPr>
          <a:xfrm>
            <a:off x="0" y="712519"/>
            <a:ext cx="12192000" cy="6145481"/>
            <a:chOff x="361628" y="1641330"/>
            <a:chExt cx="10349337" cy="52166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575FC4-B28C-4AF7-B7E8-956300F05F86}"/>
                </a:ext>
              </a:extLst>
            </p:cNvPr>
            <p:cNvGrpSpPr/>
            <p:nvPr/>
          </p:nvGrpSpPr>
          <p:grpSpPr>
            <a:xfrm>
              <a:off x="1137684" y="3203759"/>
              <a:ext cx="1392533" cy="1316464"/>
              <a:chOff x="586759" y="3178732"/>
              <a:chExt cx="1547259" cy="146273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E3A4A-CF4F-4CA0-972D-DD01176D5757}"/>
                  </a:ext>
                </a:extLst>
              </p:cNvPr>
              <p:cNvGrpSpPr/>
              <p:nvPr/>
            </p:nvGrpSpPr>
            <p:grpSpPr>
              <a:xfrm>
                <a:off x="586759" y="3178732"/>
                <a:ext cx="1547259" cy="1462737"/>
                <a:chOff x="586759" y="3178732"/>
                <a:chExt cx="1547259" cy="1462737"/>
              </a:xfrm>
            </p:grpSpPr>
            <p:sp>
              <p:nvSpPr>
                <p:cNvPr id="7" name="Freeform 9">
                  <a:extLst>
                    <a:ext uri="{FF2B5EF4-FFF2-40B4-BE49-F238E27FC236}">
                      <a16:creationId xmlns:a16="http://schemas.microsoft.com/office/drawing/2014/main" id="{72C416AC-3AF4-43F2-99B9-FAF99750C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235" y="3311551"/>
                  <a:ext cx="570951" cy="1329918"/>
                </a:xfrm>
                <a:custGeom>
                  <a:avLst/>
                  <a:gdLst>
                    <a:gd name="T0" fmla="*/ 331 w 331"/>
                    <a:gd name="T1" fmla="*/ 743 h 771"/>
                    <a:gd name="T2" fmla="*/ 251 w 331"/>
                    <a:gd name="T3" fmla="*/ 771 h 771"/>
                    <a:gd name="T4" fmla="*/ 0 w 331"/>
                    <a:gd name="T5" fmla="*/ 26 h 771"/>
                    <a:gd name="T6" fmla="*/ 80 w 331"/>
                    <a:gd name="T7" fmla="*/ 0 h 771"/>
                    <a:gd name="T8" fmla="*/ 331 w 331"/>
                    <a:gd name="T9" fmla="*/ 743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1" h="771">
                      <a:moveTo>
                        <a:pt x="331" y="743"/>
                      </a:moveTo>
                      <a:lnTo>
                        <a:pt x="251" y="771"/>
                      </a:lnTo>
                      <a:lnTo>
                        <a:pt x="0" y="26"/>
                      </a:lnTo>
                      <a:lnTo>
                        <a:pt x="80" y="0"/>
                      </a:lnTo>
                      <a:lnTo>
                        <a:pt x="331" y="743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82296" tIns="41148" rIns="82296" bIns="41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64"/>
                </a:p>
              </p:txBody>
            </p:sp>
            <p:sp>
              <p:nvSpPr>
                <p:cNvPr id="8" name="Freeform 10">
                  <a:extLst>
                    <a:ext uri="{FF2B5EF4-FFF2-40B4-BE49-F238E27FC236}">
                      <a16:creationId xmlns:a16="http://schemas.microsoft.com/office/drawing/2014/main" id="{D24C7A2C-B59C-4BAD-92CD-ABB9053CC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6759" y="3178732"/>
                  <a:ext cx="1547259" cy="1009082"/>
                </a:xfrm>
                <a:custGeom>
                  <a:avLst/>
                  <a:gdLst>
                    <a:gd name="T0" fmla="*/ 897 w 897"/>
                    <a:gd name="T1" fmla="*/ 320 h 585"/>
                    <a:gd name="T2" fmla="*/ 108 w 897"/>
                    <a:gd name="T3" fmla="*/ 585 h 585"/>
                    <a:gd name="T4" fmla="*/ 0 w 897"/>
                    <a:gd name="T5" fmla="*/ 266 h 585"/>
                    <a:gd name="T6" fmla="*/ 789 w 897"/>
                    <a:gd name="T7" fmla="*/ 0 h 585"/>
                    <a:gd name="T8" fmla="*/ 897 w 897"/>
                    <a:gd name="T9" fmla="*/ 320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7" h="585">
                      <a:moveTo>
                        <a:pt x="897" y="320"/>
                      </a:moveTo>
                      <a:lnTo>
                        <a:pt x="108" y="585"/>
                      </a:lnTo>
                      <a:lnTo>
                        <a:pt x="0" y="266"/>
                      </a:lnTo>
                      <a:lnTo>
                        <a:pt x="789" y="0"/>
                      </a:lnTo>
                      <a:lnTo>
                        <a:pt x="897" y="3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82296" tIns="41148" rIns="82296" bIns="41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64" dirty="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8D420-DE57-42A3-A8A9-05E1FE12057B}"/>
                  </a:ext>
                </a:extLst>
              </p:cNvPr>
              <p:cNvSpPr txBox="1"/>
              <p:nvPr/>
            </p:nvSpPr>
            <p:spPr>
              <a:xfrm rot="20485870">
                <a:off x="877096" y="3407069"/>
                <a:ext cx="979970" cy="60372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08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FOR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52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RENT</a:t>
                </a:r>
              </a:p>
            </p:txBody>
          </p:sp>
        </p:grpSp>
        <p:sp>
          <p:nvSpPr>
            <p:cNvPr id="9" name="Freeform 109">
              <a:extLst>
                <a:ext uri="{FF2B5EF4-FFF2-40B4-BE49-F238E27FC236}">
                  <a16:creationId xmlns:a16="http://schemas.microsoft.com/office/drawing/2014/main" id="{858F7C2A-626E-4CF3-A5B5-04A65F5E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857" y="4386242"/>
              <a:ext cx="5497170" cy="1200505"/>
            </a:xfrm>
            <a:custGeom>
              <a:avLst/>
              <a:gdLst>
                <a:gd name="connsiteX0" fmla="*/ 0 w 4833616"/>
                <a:gd name="connsiteY0" fmla="*/ 0 h 1055594"/>
                <a:gd name="connsiteX1" fmla="*/ 80658 w 4833616"/>
                <a:gd name="connsiteY1" fmla="*/ 52824 h 1055594"/>
                <a:gd name="connsiteX2" fmla="*/ 534966 w 4833616"/>
                <a:gd name="connsiteY2" fmla="*/ 350352 h 1055594"/>
                <a:gd name="connsiteX3" fmla="*/ 787041 w 4833616"/>
                <a:gd name="connsiteY3" fmla="*/ 167346 h 1055594"/>
                <a:gd name="connsiteX4" fmla="*/ 1068117 w 4833616"/>
                <a:gd name="connsiteY4" fmla="*/ 415074 h 1055594"/>
                <a:gd name="connsiteX5" fmla="*/ 2991028 w 4833616"/>
                <a:gd name="connsiteY5" fmla="*/ 415074 h 1055594"/>
                <a:gd name="connsiteX6" fmla="*/ 3294411 w 4833616"/>
                <a:gd name="connsiteY6" fmla="*/ 111552 h 1055594"/>
                <a:gd name="connsiteX7" fmla="*/ 3954715 w 4833616"/>
                <a:gd name="connsiteY7" fmla="*/ 111552 h 1055594"/>
                <a:gd name="connsiteX8" fmla="*/ 4302713 w 4833616"/>
                <a:gd name="connsiteY8" fmla="*/ 459709 h 1055594"/>
                <a:gd name="connsiteX9" fmla="*/ 4632865 w 4833616"/>
                <a:gd name="connsiteY9" fmla="*/ 459709 h 1055594"/>
                <a:gd name="connsiteX10" fmla="*/ 4828892 w 4833616"/>
                <a:gd name="connsiteY10" fmla="*/ 264882 h 1055594"/>
                <a:gd name="connsiteX11" fmla="*/ 4833616 w 4833616"/>
                <a:gd name="connsiteY11" fmla="*/ 260187 h 1055594"/>
                <a:gd name="connsiteX12" fmla="*/ 4833616 w 4833616"/>
                <a:gd name="connsiteY12" fmla="*/ 1055594 h 1055594"/>
                <a:gd name="connsiteX13" fmla="*/ 4786923 w 4833616"/>
                <a:gd name="connsiteY13" fmla="*/ 1055594 h 1055594"/>
                <a:gd name="connsiteX14" fmla="*/ 96880 w 4833616"/>
                <a:gd name="connsiteY14" fmla="*/ 1055594 h 1055594"/>
                <a:gd name="connsiteX15" fmla="*/ 0 w 4833616"/>
                <a:gd name="connsiteY15" fmla="*/ 1055594 h 1055594"/>
                <a:gd name="connsiteX16" fmla="*/ 0 w 4833616"/>
                <a:gd name="connsiteY16" fmla="*/ 1040765 h 1055594"/>
                <a:gd name="connsiteX17" fmla="*/ 255285 w 4833616"/>
                <a:gd name="connsiteY17" fmla="*/ 1041925 h 1055594"/>
                <a:gd name="connsiteX18" fmla="*/ 1007886 w 4833616"/>
                <a:gd name="connsiteY18" fmla="*/ 1037740 h 1055594"/>
                <a:gd name="connsiteX19" fmla="*/ 0 w 4833616"/>
                <a:gd name="connsiteY19" fmla="*/ 1037740 h 105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33616" h="1055594">
                  <a:moveTo>
                    <a:pt x="0" y="0"/>
                  </a:moveTo>
                  <a:lnTo>
                    <a:pt x="80658" y="52824"/>
                  </a:lnTo>
                  <a:cubicBezTo>
                    <a:pt x="534966" y="350352"/>
                    <a:pt x="534966" y="350352"/>
                    <a:pt x="534966" y="350352"/>
                  </a:cubicBezTo>
                  <a:cubicBezTo>
                    <a:pt x="787041" y="167346"/>
                    <a:pt x="787041" y="167346"/>
                    <a:pt x="787041" y="167346"/>
                  </a:cubicBezTo>
                  <a:cubicBezTo>
                    <a:pt x="1068117" y="415074"/>
                    <a:pt x="1068117" y="415074"/>
                    <a:pt x="1068117" y="415074"/>
                  </a:cubicBezTo>
                  <a:cubicBezTo>
                    <a:pt x="2991028" y="415074"/>
                    <a:pt x="2991028" y="415074"/>
                    <a:pt x="2991028" y="415074"/>
                  </a:cubicBezTo>
                  <a:cubicBezTo>
                    <a:pt x="3294411" y="111552"/>
                    <a:pt x="3294411" y="111552"/>
                    <a:pt x="3294411" y="111552"/>
                  </a:cubicBezTo>
                  <a:cubicBezTo>
                    <a:pt x="3954715" y="111552"/>
                    <a:pt x="3954715" y="111552"/>
                    <a:pt x="3954715" y="111552"/>
                  </a:cubicBezTo>
                  <a:cubicBezTo>
                    <a:pt x="4302713" y="459709"/>
                    <a:pt x="4302713" y="459709"/>
                    <a:pt x="4302713" y="459709"/>
                  </a:cubicBezTo>
                  <a:cubicBezTo>
                    <a:pt x="4632865" y="459709"/>
                    <a:pt x="4632865" y="459709"/>
                    <a:pt x="4632865" y="459709"/>
                  </a:cubicBezTo>
                  <a:cubicBezTo>
                    <a:pt x="4717633" y="375460"/>
                    <a:pt x="4781210" y="312272"/>
                    <a:pt x="4828892" y="264882"/>
                  </a:cubicBezTo>
                  <a:lnTo>
                    <a:pt x="4833616" y="260187"/>
                  </a:lnTo>
                  <a:lnTo>
                    <a:pt x="4833616" y="1055594"/>
                  </a:lnTo>
                  <a:lnTo>
                    <a:pt x="4786923" y="1055594"/>
                  </a:lnTo>
                  <a:cubicBezTo>
                    <a:pt x="2056983" y="1055594"/>
                    <a:pt x="736044" y="1055594"/>
                    <a:pt x="96880" y="1055594"/>
                  </a:cubicBezTo>
                  <a:lnTo>
                    <a:pt x="0" y="1055594"/>
                  </a:lnTo>
                  <a:lnTo>
                    <a:pt x="0" y="1040765"/>
                  </a:lnTo>
                  <a:lnTo>
                    <a:pt x="255285" y="1041925"/>
                  </a:lnTo>
                  <a:cubicBezTo>
                    <a:pt x="628100" y="1043320"/>
                    <a:pt x="1002309" y="1043320"/>
                    <a:pt x="1007886" y="1037740"/>
                  </a:cubicBezTo>
                  <a:lnTo>
                    <a:pt x="0" y="10377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64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946671-1131-4021-91CD-0EB462842743}"/>
                </a:ext>
              </a:extLst>
            </p:cNvPr>
            <p:cNvGrpSpPr/>
            <p:nvPr/>
          </p:nvGrpSpPr>
          <p:grpSpPr>
            <a:xfrm>
              <a:off x="361628" y="5510677"/>
              <a:ext cx="10349337" cy="1347324"/>
              <a:chOff x="-275526" y="5741972"/>
              <a:chExt cx="11499264" cy="1497026"/>
            </a:xfrm>
          </p:grpSpPr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57B8A1C2-DFCE-4A59-BDD3-652DCD0E6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5526" y="6005885"/>
                <a:ext cx="11499264" cy="12331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1A611C5-F2D0-4302-A0DE-858593D0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5526" y="5741972"/>
                <a:ext cx="11499264" cy="26736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D8A965-70D6-4E5A-B2B5-20C32DE69BA2}"/>
                </a:ext>
              </a:extLst>
            </p:cNvPr>
            <p:cNvGrpSpPr/>
            <p:nvPr/>
          </p:nvGrpSpPr>
          <p:grpSpPr>
            <a:xfrm>
              <a:off x="1794362" y="3942078"/>
              <a:ext cx="3272532" cy="1570153"/>
              <a:chOff x="1316403" y="3999085"/>
              <a:chExt cx="3636146" cy="1744614"/>
            </a:xfrm>
          </p:grpSpPr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CE8F9F81-CC2D-4D2A-9EA7-DA8970929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064" y="5188272"/>
                <a:ext cx="44848" cy="5554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CB897B50-3F43-4BED-8F71-5FF39EE0E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974" y="5186547"/>
                <a:ext cx="46573" cy="5554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40DC9F2B-A05E-4243-B576-E727D50FA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610" y="5183097"/>
                <a:ext cx="44848" cy="5554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1DE3CD54-5341-43BC-821C-14AD51234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064" y="5183097"/>
                <a:ext cx="44848" cy="6727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2B123337-096A-47C2-A21E-A9666980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974" y="5183097"/>
                <a:ext cx="46573" cy="6727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0C3D7911-8619-40B9-A3CB-B52CF1AA6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610" y="5183097"/>
                <a:ext cx="44848" cy="655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8B1518D-AF16-43E7-9C0E-EED510D07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22" y="4960581"/>
                <a:ext cx="1121203" cy="265639"/>
              </a:xfrm>
              <a:custGeom>
                <a:avLst/>
                <a:gdLst>
                  <a:gd name="T0" fmla="*/ 650 w 650"/>
                  <a:gd name="T1" fmla="*/ 154 h 154"/>
                  <a:gd name="T2" fmla="*/ 0 w 650"/>
                  <a:gd name="T3" fmla="*/ 154 h 154"/>
                  <a:gd name="T4" fmla="*/ 0 w 650"/>
                  <a:gd name="T5" fmla="*/ 0 h 154"/>
                  <a:gd name="T6" fmla="*/ 480 w 650"/>
                  <a:gd name="T7" fmla="*/ 0 h 154"/>
                  <a:gd name="T8" fmla="*/ 650 w 650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54">
                    <a:moveTo>
                      <a:pt x="650" y="154"/>
                    </a:moveTo>
                    <a:lnTo>
                      <a:pt x="0" y="154"/>
                    </a:lnTo>
                    <a:lnTo>
                      <a:pt x="0" y="0"/>
                    </a:lnTo>
                    <a:lnTo>
                      <a:pt x="480" y="0"/>
                    </a:lnTo>
                    <a:lnTo>
                      <a:pt x="650" y="15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46FED263-F97C-46ED-9381-8D6455116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722" y="4941607"/>
                <a:ext cx="1121203" cy="263914"/>
              </a:xfrm>
              <a:custGeom>
                <a:avLst/>
                <a:gdLst>
                  <a:gd name="T0" fmla="*/ 650 w 650"/>
                  <a:gd name="T1" fmla="*/ 153 h 153"/>
                  <a:gd name="T2" fmla="*/ 0 w 650"/>
                  <a:gd name="T3" fmla="*/ 153 h 153"/>
                  <a:gd name="T4" fmla="*/ 0 w 650"/>
                  <a:gd name="T5" fmla="*/ 0 h 153"/>
                  <a:gd name="T6" fmla="*/ 480 w 650"/>
                  <a:gd name="T7" fmla="*/ 0 h 153"/>
                  <a:gd name="T8" fmla="*/ 650 w 650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53">
                    <a:moveTo>
                      <a:pt x="650" y="153"/>
                    </a:moveTo>
                    <a:lnTo>
                      <a:pt x="0" y="153"/>
                    </a:lnTo>
                    <a:lnTo>
                      <a:pt x="0" y="0"/>
                    </a:lnTo>
                    <a:lnTo>
                      <a:pt x="480" y="0"/>
                    </a:lnTo>
                    <a:lnTo>
                      <a:pt x="650" y="15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0D26D840-9AC5-462B-970C-8A4B8691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1268" y="4111917"/>
                <a:ext cx="1787024" cy="1599006"/>
              </a:xfrm>
              <a:custGeom>
                <a:avLst/>
                <a:gdLst>
                  <a:gd name="T0" fmla="*/ 1036 w 1036"/>
                  <a:gd name="T1" fmla="*/ 279 h 927"/>
                  <a:gd name="T2" fmla="*/ 1036 w 1036"/>
                  <a:gd name="T3" fmla="*/ 927 h 927"/>
                  <a:gd name="T4" fmla="*/ 0 w 1036"/>
                  <a:gd name="T5" fmla="*/ 927 h 927"/>
                  <a:gd name="T6" fmla="*/ 0 w 1036"/>
                  <a:gd name="T7" fmla="*/ 279 h 927"/>
                  <a:gd name="T8" fmla="*/ 122 w 1036"/>
                  <a:gd name="T9" fmla="*/ 214 h 927"/>
                  <a:gd name="T10" fmla="*/ 518 w 1036"/>
                  <a:gd name="T11" fmla="*/ 0 h 927"/>
                  <a:gd name="T12" fmla="*/ 1036 w 1036"/>
                  <a:gd name="T13" fmla="*/ 279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6" h="927">
                    <a:moveTo>
                      <a:pt x="1036" y="279"/>
                    </a:moveTo>
                    <a:lnTo>
                      <a:pt x="1036" y="927"/>
                    </a:lnTo>
                    <a:lnTo>
                      <a:pt x="0" y="927"/>
                    </a:lnTo>
                    <a:lnTo>
                      <a:pt x="0" y="279"/>
                    </a:lnTo>
                    <a:lnTo>
                      <a:pt x="122" y="214"/>
                    </a:lnTo>
                    <a:lnTo>
                      <a:pt x="518" y="0"/>
                    </a:lnTo>
                    <a:lnTo>
                      <a:pt x="1036" y="2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A5B0E0CD-619E-40AD-AA0E-99138244A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1268" y="4068794"/>
                <a:ext cx="1787024" cy="553702"/>
              </a:xfrm>
              <a:custGeom>
                <a:avLst/>
                <a:gdLst>
                  <a:gd name="T0" fmla="*/ 1036 w 1036"/>
                  <a:gd name="T1" fmla="*/ 282 h 321"/>
                  <a:gd name="T2" fmla="*/ 1036 w 1036"/>
                  <a:gd name="T3" fmla="*/ 321 h 321"/>
                  <a:gd name="T4" fmla="*/ 518 w 1036"/>
                  <a:gd name="T5" fmla="*/ 40 h 321"/>
                  <a:gd name="T6" fmla="*/ 0 w 1036"/>
                  <a:gd name="T7" fmla="*/ 321 h 321"/>
                  <a:gd name="T8" fmla="*/ 0 w 1036"/>
                  <a:gd name="T9" fmla="*/ 282 h 321"/>
                  <a:gd name="T10" fmla="*/ 518 w 1036"/>
                  <a:gd name="T11" fmla="*/ 0 h 321"/>
                  <a:gd name="T12" fmla="*/ 1036 w 1036"/>
                  <a:gd name="T13" fmla="*/ 282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6" h="321">
                    <a:moveTo>
                      <a:pt x="1036" y="282"/>
                    </a:moveTo>
                    <a:lnTo>
                      <a:pt x="1036" y="321"/>
                    </a:lnTo>
                    <a:lnTo>
                      <a:pt x="518" y="40"/>
                    </a:lnTo>
                    <a:lnTo>
                      <a:pt x="0" y="321"/>
                    </a:lnTo>
                    <a:lnTo>
                      <a:pt x="0" y="282"/>
                    </a:lnTo>
                    <a:lnTo>
                      <a:pt x="518" y="0"/>
                    </a:lnTo>
                    <a:lnTo>
                      <a:pt x="1036" y="282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5E5265D8-19DC-4610-91D4-EACA903FD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472" y="3999085"/>
                <a:ext cx="1949167" cy="636498"/>
              </a:xfrm>
              <a:custGeom>
                <a:avLst/>
                <a:gdLst>
                  <a:gd name="T0" fmla="*/ 1130 w 1130"/>
                  <a:gd name="T1" fmla="*/ 306 h 369"/>
                  <a:gd name="T2" fmla="*/ 1130 w 1130"/>
                  <a:gd name="T3" fmla="*/ 369 h 369"/>
                  <a:gd name="T4" fmla="*/ 566 w 1130"/>
                  <a:gd name="T5" fmla="*/ 64 h 369"/>
                  <a:gd name="T6" fmla="*/ 0 w 1130"/>
                  <a:gd name="T7" fmla="*/ 369 h 369"/>
                  <a:gd name="T8" fmla="*/ 0 w 1130"/>
                  <a:gd name="T9" fmla="*/ 306 h 369"/>
                  <a:gd name="T10" fmla="*/ 566 w 1130"/>
                  <a:gd name="T11" fmla="*/ 0 h 369"/>
                  <a:gd name="T12" fmla="*/ 1130 w 1130"/>
                  <a:gd name="T13" fmla="*/ 306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0" h="369">
                    <a:moveTo>
                      <a:pt x="1130" y="306"/>
                    </a:moveTo>
                    <a:lnTo>
                      <a:pt x="1130" y="369"/>
                    </a:lnTo>
                    <a:lnTo>
                      <a:pt x="566" y="64"/>
                    </a:lnTo>
                    <a:lnTo>
                      <a:pt x="0" y="369"/>
                    </a:lnTo>
                    <a:lnTo>
                      <a:pt x="0" y="306"/>
                    </a:lnTo>
                    <a:lnTo>
                      <a:pt x="566" y="0"/>
                    </a:lnTo>
                    <a:lnTo>
                      <a:pt x="1130" y="30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5685B8B7-D776-4A83-AE89-4A364F53C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921" y="5667801"/>
                <a:ext cx="1945718" cy="758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C646F913-BD05-460E-A30C-4FD6F6BBA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577" y="4636295"/>
                <a:ext cx="465731" cy="355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F2E2C8A0-8F36-423E-A34D-87EA73D87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626" y="4670793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8" name="Rectangle 26">
                <a:extLst>
                  <a:ext uri="{FF2B5EF4-FFF2-40B4-BE49-F238E27FC236}">
                    <a16:creationId xmlns:a16="http://schemas.microsoft.com/office/drawing/2014/main" id="{0A1ACC05-2936-4A58-B6D5-C0FDB44FB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420" y="4670793"/>
                <a:ext cx="100045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7646B499-00D1-4718-87E1-678736996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939" y="4670793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0" name="Rectangle 28">
                <a:extLst>
                  <a:ext uri="{FF2B5EF4-FFF2-40B4-BE49-F238E27FC236}">
                    <a16:creationId xmlns:a16="http://schemas.microsoft.com/office/drawing/2014/main" id="{4B0ECB0A-036D-41D3-B1E2-F134473FF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626" y="4831212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1" name="Rectangle 29">
                <a:extLst>
                  <a:ext uri="{FF2B5EF4-FFF2-40B4-BE49-F238E27FC236}">
                    <a16:creationId xmlns:a16="http://schemas.microsoft.com/office/drawing/2014/main" id="{7428BAEE-1352-4775-855A-53D9ABB12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420" y="4831212"/>
                <a:ext cx="100045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5489D699-4359-4C67-8B5A-4343B27FE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939" y="4831212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3" name="Rectangle 31">
                <a:extLst>
                  <a:ext uri="{FF2B5EF4-FFF2-40B4-BE49-F238E27FC236}">
                    <a16:creationId xmlns:a16="http://schemas.microsoft.com/office/drawing/2014/main" id="{8FE798C7-D044-4188-97AE-258100AE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225" y="4636295"/>
                <a:ext cx="464005" cy="355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4" name="Rectangle 32">
                <a:extLst>
                  <a:ext uri="{FF2B5EF4-FFF2-40B4-BE49-F238E27FC236}">
                    <a16:creationId xmlns:a16="http://schemas.microsoft.com/office/drawing/2014/main" id="{983A871B-50B9-422A-981F-B8BDCB994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273" y="4670793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5" name="Rectangle 33">
                <a:extLst>
                  <a:ext uri="{FF2B5EF4-FFF2-40B4-BE49-F238E27FC236}">
                    <a16:creationId xmlns:a16="http://schemas.microsoft.com/office/drawing/2014/main" id="{B910EAE9-8B63-4AB3-B1D6-F2AE3E1FF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067" y="4670793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6" name="Rectangle 34">
                <a:extLst>
                  <a:ext uri="{FF2B5EF4-FFF2-40B4-BE49-F238E27FC236}">
                    <a16:creationId xmlns:a16="http://schemas.microsoft.com/office/drawing/2014/main" id="{2C34F38B-4D5C-4C1B-A442-FB5936439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860" y="4670793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7" name="Rectangle 35">
                <a:extLst>
                  <a:ext uri="{FF2B5EF4-FFF2-40B4-BE49-F238E27FC236}">
                    <a16:creationId xmlns:a16="http://schemas.microsoft.com/office/drawing/2014/main" id="{3625D9D3-BE33-4157-A853-13CA1C745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273" y="4831212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8" name="Rectangle 36">
                <a:extLst>
                  <a:ext uri="{FF2B5EF4-FFF2-40B4-BE49-F238E27FC236}">
                    <a16:creationId xmlns:a16="http://schemas.microsoft.com/office/drawing/2014/main" id="{63C16F05-9EDD-4790-84AA-54E2A040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067" y="4831212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39" name="Rectangle 37">
                <a:extLst>
                  <a:ext uri="{FF2B5EF4-FFF2-40B4-BE49-F238E27FC236}">
                    <a16:creationId xmlns:a16="http://schemas.microsoft.com/office/drawing/2014/main" id="{F1D28991-07D8-4EAF-99D5-F12A604BD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860" y="4831212"/>
                <a:ext cx="98320" cy="1259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0" name="Freeform 38">
                <a:extLst>
                  <a:ext uri="{FF2B5EF4-FFF2-40B4-BE49-F238E27FC236}">
                    <a16:creationId xmlns:a16="http://schemas.microsoft.com/office/drawing/2014/main" id="{6E93D2BC-B5AD-425C-891C-946A4AB1A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701" y="4455178"/>
                <a:ext cx="1081530" cy="1264371"/>
              </a:xfrm>
              <a:custGeom>
                <a:avLst/>
                <a:gdLst>
                  <a:gd name="T0" fmla="*/ 627 w 627"/>
                  <a:gd name="T1" fmla="*/ 733 h 733"/>
                  <a:gd name="T2" fmla="*/ 0 w 627"/>
                  <a:gd name="T3" fmla="*/ 733 h 733"/>
                  <a:gd name="T4" fmla="*/ 0 w 627"/>
                  <a:gd name="T5" fmla="*/ 221 h 733"/>
                  <a:gd name="T6" fmla="*/ 314 w 627"/>
                  <a:gd name="T7" fmla="*/ 0 h 733"/>
                  <a:gd name="T8" fmla="*/ 627 w 627"/>
                  <a:gd name="T9" fmla="*/ 221 h 733"/>
                  <a:gd name="T10" fmla="*/ 627 w 627"/>
                  <a:gd name="T11" fmla="*/ 733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7" h="733">
                    <a:moveTo>
                      <a:pt x="627" y="733"/>
                    </a:moveTo>
                    <a:lnTo>
                      <a:pt x="0" y="733"/>
                    </a:lnTo>
                    <a:lnTo>
                      <a:pt x="0" y="221"/>
                    </a:lnTo>
                    <a:lnTo>
                      <a:pt x="314" y="0"/>
                    </a:lnTo>
                    <a:lnTo>
                      <a:pt x="627" y="221"/>
                    </a:lnTo>
                    <a:lnTo>
                      <a:pt x="627" y="73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1" name="Freeform 39">
                <a:extLst>
                  <a:ext uri="{FF2B5EF4-FFF2-40B4-BE49-F238E27FC236}">
                    <a16:creationId xmlns:a16="http://schemas.microsoft.com/office/drawing/2014/main" id="{B0D8645B-6E78-40CE-AA27-BCD37534A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701" y="4422404"/>
                <a:ext cx="1081530" cy="432957"/>
              </a:xfrm>
              <a:custGeom>
                <a:avLst/>
                <a:gdLst>
                  <a:gd name="T0" fmla="*/ 627 w 627"/>
                  <a:gd name="T1" fmla="*/ 222 h 251"/>
                  <a:gd name="T2" fmla="*/ 627 w 627"/>
                  <a:gd name="T3" fmla="*/ 251 h 251"/>
                  <a:gd name="T4" fmla="*/ 314 w 627"/>
                  <a:gd name="T5" fmla="*/ 31 h 251"/>
                  <a:gd name="T6" fmla="*/ 0 w 627"/>
                  <a:gd name="T7" fmla="*/ 251 h 251"/>
                  <a:gd name="T8" fmla="*/ 0 w 627"/>
                  <a:gd name="T9" fmla="*/ 222 h 251"/>
                  <a:gd name="T10" fmla="*/ 314 w 627"/>
                  <a:gd name="T11" fmla="*/ 0 h 251"/>
                  <a:gd name="T12" fmla="*/ 627 w 627"/>
                  <a:gd name="T13" fmla="*/ 22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7" h="251">
                    <a:moveTo>
                      <a:pt x="627" y="222"/>
                    </a:moveTo>
                    <a:lnTo>
                      <a:pt x="627" y="251"/>
                    </a:lnTo>
                    <a:lnTo>
                      <a:pt x="314" y="31"/>
                    </a:lnTo>
                    <a:lnTo>
                      <a:pt x="0" y="251"/>
                    </a:lnTo>
                    <a:lnTo>
                      <a:pt x="0" y="222"/>
                    </a:lnTo>
                    <a:lnTo>
                      <a:pt x="314" y="0"/>
                    </a:lnTo>
                    <a:lnTo>
                      <a:pt x="627" y="222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1E6E65A3-F1E1-4C26-AA6F-19DF4855E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403" y="4364769"/>
                <a:ext cx="1178125" cy="505403"/>
              </a:xfrm>
              <a:custGeom>
                <a:avLst/>
                <a:gdLst>
                  <a:gd name="T0" fmla="*/ 683 w 683"/>
                  <a:gd name="T1" fmla="*/ 242 h 293"/>
                  <a:gd name="T2" fmla="*/ 683 w 683"/>
                  <a:gd name="T3" fmla="*/ 293 h 293"/>
                  <a:gd name="T4" fmla="*/ 342 w 683"/>
                  <a:gd name="T5" fmla="*/ 51 h 293"/>
                  <a:gd name="T6" fmla="*/ 0 w 683"/>
                  <a:gd name="T7" fmla="*/ 293 h 293"/>
                  <a:gd name="T8" fmla="*/ 0 w 683"/>
                  <a:gd name="T9" fmla="*/ 242 h 293"/>
                  <a:gd name="T10" fmla="*/ 342 w 683"/>
                  <a:gd name="T11" fmla="*/ 0 h 293"/>
                  <a:gd name="T12" fmla="*/ 683 w 683"/>
                  <a:gd name="T13" fmla="*/ 24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3" h="293">
                    <a:moveTo>
                      <a:pt x="683" y="242"/>
                    </a:moveTo>
                    <a:lnTo>
                      <a:pt x="683" y="293"/>
                    </a:lnTo>
                    <a:lnTo>
                      <a:pt x="342" y="51"/>
                    </a:lnTo>
                    <a:lnTo>
                      <a:pt x="0" y="293"/>
                    </a:lnTo>
                    <a:lnTo>
                      <a:pt x="0" y="242"/>
                    </a:lnTo>
                    <a:lnTo>
                      <a:pt x="342" y="0"/>
                    </a:lnTo>
                    <a:lnTo>
                      <a:pt x="683" y="2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9A472DD2-452F-4DD8-A20B-3447E6E3E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664" y="5036478"/>
                <a:ext cx="491604" cy="3777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4" name="Rectangle 42">
                <a:extLst>
                  <a:ext uri="{FF2B5EF4-FFF2-40B4-BE49-F238E27FC236}">
                    <a16:creationId xmlns:a16="http://schemas.microsoft.com/office/drawing/2014/main" id="{EDBE4C50-92AA-448A-B731-40BB11286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713" y="5072701"/>
                <a:ext cx="105221" cy="13626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5" name="Rectangle 43">
                <a:extLst>
                  <a:ext uri="{FF2B5EF4-FFF2-40B4-BE49-F238E27FC236}">
                    <a16:creationId xmlns:a16="http://schemas.microsoft.com/office/drawing/2014/main" id="{0CDC815A-ABB1-4745-A6E5-2F0B0639B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856" y="5072701"/>
                <a:ext cx="103496" cy="13626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6" name="Rectangle 44">
                <a:extLst>
                  <a:ext uri="{FF2B5EF4-FFF2-40B4-BE49-F238E27FC236}">
                    <a16:creationId xmlns:a16="http://schemas.microsoft.com/office/drawing/2014/main" id="{2D937E01-9A62-449E-86C4-29588BCD5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999" y="5072701"/>
                <a:ext cx="105221" cy="13626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7" name="Rectangle 45">
                <a:extLst>
                  <a:ext uri="{FF2B5EF4-FFF2-40B4-BE49-F238E27FC236}">
                    <a16:creationId xmlns:a16="http://schemas.microsoft.com/office/drawing/2014/main" id="{C33F4C41-B45D-4C18-9631-30EF145ED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713" y="5241744"/>
                <a:ext cx="105221" cy="13626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A8922BC3-6792-4E5F-98ED-3FFEA0AA4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856" y="5241744"/>
                <a:ext cx="103496" cy="13626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49" name="Rectangle 47">
                <a:extLst>
                  <a:ext uri="{FF2B5EF4-FFF2-40B4-BE49-F238E27FC236}">
                    <a16:creationId xmlns:a16="http://schemas.microsoft.com/office/drawing/2014/main" id="{3B3B3B3F-5A85-4943-A510-6FFBC127B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999" y="5241744"/>
                <a:ext cx="105221" cy="13626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0" name="Rectangle 48">
                <a:extLst>
                  <a:ext uri="{FF2B5EF4-FFF2-40B4-BE49-F238E27FC236}">
                    <a16:creationId xmlns:a16="http://schemas.microsoft.com/office/drawing/2014/main" id="{31A485F8-9B09-4AE5-B42A-6D075ADA7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403" y="5685050"/>
                <a:ext cx="1178125" cy="586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EC1551D9-6D42-45AE-837D-2F4C920F7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243" y="5667801"/>
                <a:ext cx="1045306" cy="758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2" name="Freeform 50">
                <a:extLst>
                  <a:ext uri="{FF2B5EF4-FFF2-40B4-BE49-F238E27FC236}">
                    <a16:creationId xmlns:a16="http://schemas.microsoft.com/office/drawing/2014/main" id="{D1234046-AE58-49D0-B1CF-3B2B455C9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413" y="4114655"/>
                <a:ext cx="169043" cy="250114"/>
              </a:xfrm>
              <a:custGeom>
                <a:avLst/>
                <a:gdLst>
                  <a:gd name="T0" fmla="*/ 98 w 98"/>
                  <a:gd name="T1" fmla="*/ 145 h 145"/>
                  <a:gd name="T2" fmla="*/ 0 w 98"/>
                  <a:gd name="T3" fmla="*/ 111 h 145"/>
                  <a:gd name="T4" fmla="*/ 0 w 98"/>
                  <a:gd name="T5" fmla="*/ 0 h 145"/>
                  <a:gd name="T6" fmla="*/ 98 w 98"/>
                  <a:gd name="T7" fmla="*/ 0 h 145"/>
                  <a:gd name="T8" fmla="*/ 98 w 98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45">
                    <a:moveTo>
                      <a:pt x="98" y="145"/>
                    </a:moveTo>
                    <a:lnTo>
                      <a:pt x="0" y="111"/>
                    </a:lnTo>
                    <a:lnTo>
                      <a:pt x="0" y="0"/>
                    </a:lnTo>
                    <a:lnTo>
                      <a:pt x="98" y="0"/>
                    </a:lnTo>
                    <a:lnTo>
                      <a:pt x="98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BCA71E03-CF84-4912-B171-CEFC1CCAA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339" y="4088782"/>
                <a:ext cx="189742" cy="362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4" name="Oval 52">
                <a:extLst>
                  <a:ext uri="{FF2B5EF4-FFF2-40B4-BE49-F238E27FC236}">
                    <a16:creationId xmlns:a16="http://schemas.microsoft.com/office/drawing/2014/main" id="{033F0990-17A8-4001-8302-B4B320E2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807" y="4582822"/>
                <a:ext cx="177667" cy="1776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5" name="Oval 53">
                <a:extLst>
                  <a:ext uri="{FF2B5EF4-FFF2-40B4-BE49-F238E27FC236}">
                    <a16:creationId xmlns:a16="http://schemas.microsoft.com/office/drawing/2014/main" id="{C34A1884-1298-4252-8E74-C281C355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231" y="4601796"/>
                <a:ext cx="131094" cy="13626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6" name="Rectangle 54">
                <a:extLst>
                  <a:ext uri="{FF2B5EF4-FFF2-40B4-BE49-F238E27FC236}">
                    <a16:creationId xmlns:a16="http://schemas.microsoft.com/office/drawing/2014/main" id="{7963A26A-A14D-4C1A-8CEF-0C8F3E502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691" y="5146873"/>
                <a:ext cx="275989" cy="5433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7" name="Freeform 55">
                <a:extLst>
                  <a:ext uri="{FF2B5EF4-FFF2-40B4-BE49-F238E27FC236}">
                    <a16:creationId xmlns:a16="http://schemas.microsoft.com/office/drawing/2014/main" id="{9F23FE32-2280-4522-82B2-A31AAB474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1491" y="5164122"/>
                <a:ext cx="248389" cy="507129"/>
              </a:xfrm>
              <a:custGeom>
                <a:avLst/>
                <a:gdLst>
                  <a:gd name="T0" fmla="*/ 3 w 144"/>
                  <a:gd name="T1" fmla="*/ 294 h 294"/>
                  <a:gd name="T2" fmla="*/ 0 w 144"/>
                  <a:gd name="T3" fmla="*/ 294 h 294"/>
                  <a:gd name="T4" fmla="*/ 0 w 144"/>
                  <a:gd name="T5" fmla="*/ 0 h 294"/>
                  <a:gd name="T6" fmla="*/ 144 w 144"/>
                  <a:gd name="T7" fmla="*/ 0 h 294"/>
                  <a:gd name="T8" fmla="*/ 144 w 144"/>
                  <a:gd name="T9" fmla="*/ 3 h 294"/>
                  <a:gd name="T10" fmla="*/ 3 w 144"/>
                  <a:gd name="T11" fmla="*/ 3 h 294"/>
                  <a:gd name="T12" fmla="*/ 3 w 144"/>
                  <a:gd name="T1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294">
                    <a:moveTo>
                      <a:pt x="3" y="294"/>
                    </a:moveTo>
                    <a:lnTo>
                      <a:pt x="0" y="294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3"/>
                    </a:lnTo>
                    <a:lnTo>
                      <a:pt x="3" y="3"/>
                    </a:lnTo>
                    <a:lnTo>
                      <a:pt x="3" y="294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6344D894-1C81-48B7-BC23-2BE56DDA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261" y="5298666"/>
                <a:ext cx="50023" cy="845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59" name="Oval 57">
                <a:extLst>
                  <a:ext uri="{FF2B5EF4-FFF2-40B4-BE49-F238E27FC236}">
                    <a16:creationId xmlns:a16="http://schemas.microsoft.com/office/drawing/2014/main" id="{9AA807F0-5C6B-404A-9F55-B213F8D22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465" y="5417686"/>
                <a:ext cx="29324" cy="2759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1666F8B-5DE7-475A-8E28-9A5483B1C8D5}"/>
                </a:ext>
              </a:extLst>
            </p:cNvPr>
            <p:cNvGrpSpPr/>
            <p:nvPr/>
          </p:nvGrpSpPr>
          <p:grpSpPr>
            <a:xfrm>
              <a:off x="603993" y="4683230"/>
              <a:ext cx="1493096" cy="839867"/>
              <a:chOff x="-6231" y="4822587"/>
              <a:chExt cx="1658996" cy="933185"/>
            </a:xfrm>
          </p:grpSpPr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63A83929-DE1B-4399-AFCF-B14130B81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063" y="5462535"/>
                <a:ext cx="482980" cy="281163"/>
              </a:xfrm>
              <a:custGeom>
                <a:avLst/>
                <a:gdLst>
                  <a:gd name="T0" fmla="*/ 171 w 171"/>
                  <a:gd name="T1" fmla="*/ 80 h 100"/>
                  <a:gd name="T2" fmla="*/ 166 w 171"/>
                  <a:gd name="T3" fmla="*/ 100 h 100"/>
                  <a:gd name="T4" fmla="*/ 6 w 171"/>
                  <a:gd name="T5" fmla="*/ 100 h 100"/>
                  <a:gd name="T6" fmla="*/ 0 w 171"/>
                  <a:gd name="T7" fmla="*/ 77 h 100"/>
                  <a:gd name="T8" fmla="*/ 49 w 171"/>
                  <a:gd name="T9" fmla="*/ 28 h 100"/>
                  <a:gd name="T10" fmla="*/ 57 w 171"/>
                  <a:gd name="T11" fmla="*/ 29 h 100"/>
                  <a:gd name="T12" fmla="*/ 102 w 171"/>
                  <a:gd name="T13" fmla="*/ 0 h 100"/>
                  <a:gd name="T14" fmla="*/ 150 w 171"/>
                  <a:gd name="T15" fmla="*/ 40 h 100"/>
                  <a:gd name="T16" fmla="*/ 171 w 171"/>
                  <a:gd name="T17" fmla="*/ 8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100">
                    <a:moveTo>
                      <a:pt x="171" y="80"/>
                    </a:moveTo>
                    <a:cubicBezTo>
                      <a:pt x="171" y="87"/>
                      <a:pt x="169" y="94"/>
                      <a:pt x="166" y="100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2" y="93"/>
                      <a:pt x="0" y="85"/>
                      <a:pt x="0" y="77"/>
                    </a:cubicBezTo>
                    <a:cubicBezTo>
                      <a:pt x="0" y="50"/>
                      <a:pt x="22" y="28"/>
                      <a:pt x="49" y="28"/>
                    </a:cubicBezTo>
                    <a:cubicBezTo>
                      <a:pt x="52" y="28"/>
                      <a:pt x="54" y="29"/>
                      <a:pt x="57" y="29"/>
                    </a:cubicBezTo>
                    <a:cubicBezTo>
                      <a:pt x="64" y="12"/>
                      <a:pt x="82" y="0"/>
                      <a:pt x="102" y="0"/>
                    </a:cubicBezTo>
                    <a:cubicBezTo>
                      <a:pt x="126" y="0"/>
                      <a:pt x="146" y="17"/>
                      <a:pt x="150" y="40"/>
                    </a:cubicBezTo>
                    <a:cubicBezTo>
                      <a:pt x="162" y="49"/>
                      <a:pt x="171" y="63"/>
                      <a:pt x="171" y="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B4FF5E7F-B5B6-4D87-987A-062405394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85" y="5465985"/>
                <a:ext cx="482980" cy="284613"/>
              </a:xfrm>
              <a:custGeom>
                <a:avLst/>
                <a:gdLst>
                  <a:gd name="T0" fmla="*/ 171 w 171"/>
                  <a:gd name="T1" fmla="*/ 80 h 101"/>
                  <a:gd name="T2" fmla="*/ 166 w 171"/>
                  <a:gd name="T3" fmla="*/ 101 h 101"/>
                  <a:gd name="T4" fmla="*/ 6 w 171"/>
                  <a:gd name="T5" fmla="*/ 101 h 101"/>
                  <a:gd name="T6" fmla="*/ 0 w 171"/>
                  <a:gd name="T7" fmla="*/ 78 h 101"/>
                  <a:gd name="T8" fmla="*/ 49 w 171"/>
                  <a:gd name="T9" fmla="*/ 29 h 101"/>
                  <a:gd name="T10" fmla="*/ 57 w 171"/>
                  <a:gd name="T11" fmla="*/ 30 h 101"/>
                  <a:gd name="T12" fmla="*/ 102 w 171"/>
                  <a:gd name="T13" fmla="*/ 0 h 101"/>
                  <a:gd name="T14" fmla="*/ 150 w 171"/>
                  <a:gd name="T15" fmla="*/ 40 h 101"/>
                  <a:gd name="T16" fmla="*/ 171 w 171"/>
                  <a:gd name="T17" fmla="*/ 8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101">
                    <a:moveTo>
                      <a:pt x="171" y="80"/>
                    </a:moveTo>
                    <a:cubicBezTo>
                      <a:pt x="171" y="88"/>
                      <a:pt x="169" y="94"/>
                      <a:pt x="166" y="101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94"/>
                      <a:pt x="0" y="86"/>
                      <a:pt x="0" y="78"/>
                    </a:cubicBezTo>
                    <a:cubicBezTo>
                      <a:pt x="0" y="51"/>
                      <a:pt x="22" y="29"/>
                      <a:pt x="49" y="29"/>
                    </a:cubicBezTo>
                    <a:cubicBezTo>
                      <a:pt x="52" y="29"/>
                      <a:pt x="54" y="29"/>
                      <a:pt x="57" y="30"/>
                    </a:cubicBezTo>
                    <a:cubicBezTo>
                      <a:pt x="64" y="12"/>
                      <a:pt x="82" y="0"/>
                      <a:pt x="102" y="0"/>
                    </a:cubicBezTo>
                    <a:cubicBezTo>
                      <a:pt x="126" y="0"/>
                      <a:pt x="146" y="17"/>
                      <a:pt x="150" y="40"/>
                    </a:cubicBezTo>
                    <a:cubicBezTo>
                      <a:pt x="162" y="49"/>
                      <a:pt x="171" y="64"/>
                      <a:pt x="171" y="8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A9DA537-2314-4A40-BF3A-2C624FF58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31" y="5350415"/>
                <a:ext cx="926286" cy="393284"/>
              </a:xfrm>
              <a:custGeom>
                <a:avLst/>
                <a:gdLst>
                  <a:gd name="T0" fmla="*/ 328 w 328"/>
                  <a:gd name="T1" fmla="*/ 131 h 140"/>
                  <a:gd name="T2" fmla="*/ 328 w 328"/>
                  <a:gd name="T3" fmla="*/ 140 h 140"/>
                  <a:gd name="T4" fmla="*/ 3 w 328"/>
                  <a:gd name="T5" fmla="*/ 140 h 140"/>
                  <a:gd name="T6" fmla="*/ 0 w 328"/>
                  <a:gd name="T7" fmla="*/ 119 h 140"/>
                  <a:gd name="T8" fmla="*/ 77 w 328"/>
                  <a:gd name="T9" fmla="*/ 42 h 140"/>
                  <a:gd name="T10" fmla="*/ 91 w 328"/>
                  <a:gd name="T11" fmla="*/ 43 h 140"/>
                  <a:gd name="T12" fmla="*/ 153 w 328"/>
                  <a:gd name="T13" fmla="*/ 0 h 140"/>
                  <a:gd name="T14" fmla="*/ 218 w 328"/>
                  <a:gd name="T15" fmla="*/ 50 h 140"/>
                  <a:gd name="T16" fmla="*/ 239 w 328"/>
                  <a:gd name="T17" fmla="*/ 55 h 140"/>
                  <a:gd name="T18" fmla="*/ 251 w 328"/>
                  <a:gd name="T19" fmla="*/ 54 h 140"/>
                  <a:gd name="T20" fmla="*/ 328 w 328"/>
                  <a:gd name="T21" fmla="*/ 13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140">
                    <a:moveTo>
                      <a:pt x="328" y="131"/>
                    </a:moveTo>
                    <a:cubicBezTo>
                      <a:pt x="328" y="134"/>
                      <a:pt x="328" y="137"/>
                      <a:pt x="328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1" y="134"/>
                      <a:pt x="0" y="127"/>
                      <a:pt x="0" y="119"/>
                    </a:cubicBezTo>
                    <a:cubicBezTo>
                      <a:pt x="0" y="76"/>
                      <a:pt x="35" y="42"/>
                      <a:pt x="77" y="42"/>
                    </a:cubicBezTo>
                    <a:cubicBezTo>
                      <a:pt x="82" y="42"/>
                      <a:pt x="87" y="42"/>
                      <a:pt x="91" y="43"/>
                    </a:cubicBezTo>
                    <a:cubicBezTo>
                      <a:pt x="101" y="18"/>
                      <a:pt x="125" y="0"/>
                      <a:pt x="153" y="0"/>
                    </a:cubicBezTo>
                    <a:cubicBezTo>
                      <a:pt x="184" y="0"/>
                      <a:pt x="210" y="22"/>
                      <a:pt x="218" y="50"/>
                    </a:cubicBezTo>
                    <a:cubicBezTo>
                      <a:pt x="225" y="51"/>
                      <a:pt x="232" y="53"/>
                      <a:pt x="239" y="55"/>
                    </a:cubicBezTo>
                    <a:cubicBezTo>
                      <a:pt x="243" y="54"/>
                      <a:pt x="247" y="54"/>
                      <a:pt x="251" y="54"/>
                    </a:cubicBezTo>
                    <a:cubicBezTo>
                      <a:pt x="294" y="54"/>
                      <a:pt x="328" y="89"/>
                      <a:pt x="328" y="1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5C77F039-3A9E-4B02-94B9-F6A91CFCA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288" y="5360764"/>
                <a:ext cx="924561" cy="395008"/>
              </a:xfrm>
              <a:custGeom>
                <a:avLst/>
                <a:gdLst>
                  <a:gd name="T0" fmla="*/ 328 w 328"/>
                  <a:gd name="T1" fmla="*/ 131 h 140"/>
                  <a:gd name="T2" fmla="*/ 327 w 328"/>
                  <a:gd name="T3" fmla="*/ 140 h 140"/>
                  <a:gd name="T4" fmla="*/ 2 w 328"/>
                  <a:gd name="T5" fmla="*/ 140 h 140"/>
                  <a:gd name="T6" fmla="*/ 0 w 328"/>
                  <a:gd name="T7" fmla="*/ 118 h 140"/>
                  <a:gd name="T8" fmla="*/ 77 w 328"/>
                  <a:gd name="T9" fmla="*/ 41 h 140"/>
                  <a:gd name="T10" fmla="*/ 90 w 328"/>
                  <a:gd name="T11" fmla="*/ 42 h 140"/>
                  <a:gd name="T12" fmla="*/ 153 w 328"/>
                  <a:gd name="T13" fmla="*/ 0 h 140"/>
                  <a:gd name="T14" fmla="*/ 217 w 328"/>
                  <a:gd name="T15" fmla="*/ 50 h 140"/>
                  <a:gd name="T16" fmla="*/ 238 w 328"/>
                  <a:gd name="T17" fmla="*/ 54 h 140"/>
                  <a:gd name="T18" fmla="*/ 250 w 328"/>
                  <a:gd name="T19" fmla="*/ 53 h 140"/>
                  <a:gd name="T20" fmla="*/ 328 w 328"/>
                  <a:gd name="T21" fmla="*/ 13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140">
                    <a:moveTo>
                      <a:pt x="328" y="131"/>
                    </a:moveTo>
                    <a:cubicBezTo>
                      <a:pt x="328" y="134"/>
                      <a:pt x="328" y="137"/>
                      <a:pt x="327" y="140"/>
                    </a:cubicBezTo>
                    <a:cubicBezTo>
                      <a:pt x="2" y="140"/>
                      <a:pt x="2" y="140"/>
                      <a:pt x="2" y="140"/>
                    </a:cubicBezTo>
                    <a:cubicBezTo>
                      <a:pt x="1" y="133"/>
                      <a:pt x="0" y="126"/>
                      <a:pt x="0" y="118"/>
                    </a:cubicBezTo>
                    <a:cubicBezTo>
                      <a:pt x="0" y="76"/>
                      <a:pt x="34" y="41"/>
                      <a:pt x="77" y="41"/>
                    </a:cubicBezTo>
                    <a:cubicBezTo>
                      <a:pt x="81" y="41"/>
                      <a:pt x="86" y="42"/>
                      <a:pt x="90" y="42"/>
                    </a:cubicBezTo>
                    <a:cubicBezTo>
                      <a:pt x="100" y="17"/>
                      <a:pt x="124" y="0"/>
                      <a:pt x="153" y="0"/>
                    </a:cubicBezTo>
                    <a:cubicBezTo>
                      <a:pt x="184" y="0"/>
                      <a:pt x="210" y="21"/>
                      <a:pt x="217" y="50"/>
                    </a:cubicBezTo>
                    <a:cubicBezTo>
                      <a:pt x="224" y="50"/>
                      <a:pt x="231" y="52"/>
                      <a:pt x="238" y="54"/>
                    </a:cubicBezTo>
                    <a:cubicBezTo>
                      <a:pt x="242" y="54"/>
                      <a:pt x="246" y="53"/>
                      <a:pt x="250" y="53"/>
                    </a:cubicBezTo>
                    <a:cubicBezTo>
                      <a:pt x="293" y="53"/>
                      <a:pt x="328" y="88"/>
                      <a:pt x="328" y="13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E839B82-DDBB-48D6-B1E6-EE3E4BBB5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492" y="5484959"/>
                <a:ext cx="53472" cy="257014"/>
              </a:xfrm>
              <a:prstGeom prst="rect">
                <a:avLst/>
              </a:prstGeom>
              <a:solidFill>
                <a:srgbClr val="352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3793D87-295E-42C7-AEB9-CB5F2FCEB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025" y="4822587"/>
                <a:ext cx="436407" cy="755518"/>
              </a:xfrm>
              <a:custGeom>
                <a:avLst/>
                <a:gdLst>
                  <a:gd name="T0" fmla="*/ 155 w 155"/>
                  <a:gd name="T1" fmla="*/ 134 h 268"/>
                  <a:gd name="T2" fmla="*/ 78 w 155"/>
                  <a:gd name="T3" fmla="*/ 268 h 268"/>
                  <a:gd name="T4" fmla="*/ 11 w 155"/>
                  <a:gd name="T5" fmla="*/ 202 h 268"/>
                  <a:gd name="T6" fmla="*/ 0 w 155"/>
                  <a:gd name="T7" fmla="*/ 134 h 268"/>
                  <a:gd name="T8" fmla="*/ 78 w 155"/>
                  <a:gd name="T9" fmla="*/ 0 h 268"/>
                  <a:gd name="T10" fmla="*/ 126 w 155"/>
                  <a:gd name="T11" fmla="*/ 30 h 268"/>
                  <a:gd name="T12" fmla="*/ 155 w 155"/>
                  <a:gd name="T13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268">
                    <a:moveTo>
                      <a:pt x="155" y="134"/>
                    </a:moveTo>
                    <a:cubicBezTo>
                      <a:pt x="155" y="208"/>
                      <a:pt x="120" y="268"/>
                      <a:pt x="78" y="268"/>
                    </a:cubicBezTo>
                    <a:cubicBezTo>
                      <a:pt x="49" y="268"/>
                      <a:pt x="24" y="242"/>
                      <a:pt x="11" y="202"/>
                    </a:cubicBezTo>
                    <a:cubicBezTo>
                      <a:pt x="4" y="182"/>
                      <a:pt x="0" y="159"/>
                      <a:pt x="0" y="134"/>
                    </a:cubicBezTo>
                    <a:cubicBezTo>
                      <a:pt x="0" y="60"/>
                      <a:pt x="35" y="0"/>
                      <a:pt x="78" y="0"/>
                    </a:cubicBezTo>
                    <a:cubicBezTo>
                      <a:pt x="96" y="0"/>
                      <a:pt x="113" y="12"/>
                      <a:pt x="126" y="30"/>
                    </a:cubicBezTo>
                    <a:cubicBezTo>
                      <a:pt x="144" y="55"/>
                      <a:pt x="155" y="92"/>
                      <a:pt x="155" y="1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DCC00680-4729-4188-AE1A-FB5D9700C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025" y="4822587"/>
                <a:ext cx="386384" cy="653747"/>
              </a:xfrm>
              <a:custGeom>
                <a:avLst/>
                <a:gdLst>
                  <a:gd name="T0" fmla="*/ 137 w 137"/>
                  <a:gd name="T1" fmla="*/ 98 h 232"/>
                  <a:gd name="T2" fmla="*/ 59 w 137"/>
                  <a:gd name="T3" fmla="*/ 232 h 232"/>
                  <a:gd name="T4" fmla="*/ 11 w 137"/>
                  <a:gd name="T5" fmla="*/ 202 h 232"/>
                  <a:gd name="T6" fmla="*/ 0 w 137"/>
                  <a:gd name="T7" fmla="*/ 134 h 232"/>
                  <a:gd name="T8" fmla="*/ 78 w 137"/>
                  <a:gd name="T9" fmla="*/ 0 h 232"/>
                  <a:gd name="T10" fmla="*/ 126 w 137"/>
                  <a:gd name="T11" fmla="*/ 30 h 232"/>
                  <a:gd name="T12" fmla="*/ 137 w 137"/>
                  <a:gd name="T13" fmla="*/ 9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232">
                    <a:moveTo>
                      <a:pt x="137" y="98"/>
                    </a:moveTo>
                    <a:cubicBezTo>
                      <a:pt x="137" y="172"/>
                      <a:pt x="102" y="232"/>
                      <a:pt x="59" y="232"/>
                    </a:cubicBezTo>
                    <a:cubicBezTo>
                      <a:pt x="41" y="232"/>
                      <a:pt x="24" y="221"/>
                      <a:pt x="11" y="202"/>
                    </a:cubicBezTo>
                    <a:cubicBezTo>
                      <a:pt x="4" y="182"/>
                      <a:pt x="0" y="159"/>
                      <a:pt x="0" y="134"/>
                    </a:cubicBezTo>
                    <a:cubicBezTo>
                      <a:pt x="0" y="60"/>
                      <a:pt x="35" y="0"/>
                      <a:pt x="78" y="0"/>
                    </a:cubicBezTo>
                    <a:cubicBezTo>
                      <a:pt x="96" y="0"/>
                      <a:pt x="113" y="12"/>
                      <a:pt x="126" y="30"/>
                    </a:cubicBezTo>
                    <a:cubicBezTo>
                      <a:pt x="133" y="50"/>
                      <a:pt x="137" y="73"/>
                      <a:pt x="137" y="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4237648-8DF5-4C40-AC96-7B2C103EA26A}"/>
                </a:ext>
              </a:extLst>
            </p:cNvPr>
            <p:cNvGrpSpPr/>
            <p:nvPr/>
          </p:nvGrpSpPr>
          <p:grpSpPr>
            <a:xfrm>
              <a:off x="4841792" y="4683230"/>
              <a:ext cx="1125516" cy="839867"/>
              <a:chOff x="4702435" y="4822587"/>
              <a:chExt cx="1250573" cy="933185"/>
            </a:xfrm>
          </p:grpSpPr>
          <p:sp>
            <p:nvSpPr>
              <p:cNvPr id="69" name="Freeform 60">
                <a:extLst>
                  <a:ext uri="{FF2B5EF4-FFF2-40B4-BE49-F238E27FC236}">
                    <a16:creationId xmlns:a16="http://schemas.microsoft.com/office/drawing/2014/main" id="{8E6AE04A-2789-4C75-ADAA-CF3AB75CA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2435" y="5350415"/>
                <a:ext cx="924561" cy="393284"/>
              </a:xfrm>
              <a:custGeom>
                <a:avLst/>
                <a:gdLst>
                  <a:gd name="T0" fmla="*/ 328 w 328"/>
                  <a:gd name="T1" fmla="*/ 131 h 140"/>
                  <a:gd name="T2" fmla="*/ 327 w 328"/>
                  <a:gd name="T3" fmla="*/ 140 h 140"/>
                  <a:gd name="T4" fmla="*/ 3 w 328"/>
                  <a:gd name="T5" fmla="*/ 140 h 140"/>
                  <a:gd name="T6" fmla="*/ 0 w 328"/>
                  <a:gd name="T7" fmla="*/ 119 h 140"/>
                  <a:gd name="T8" fmla="*/ 77 w 328"/>
                  <a:gd name="T9" fmla="*/ 42 h 140"/>
                  <a:gd name="T10" fmla="*/ 91 w 328"/>
                  <a:gd name="T11" fmla="*/ 43 h 140"/>
                  <a:gd name="T12" fmla="*/ 153 w 328"/>
                  <a:gd name="T13" fmla="*/ 0 h 140"/>
                  <a:gd name="T14" fmla="*/ 217 w 328"/>
                  <a:gd name="T15" fmla="*/ 50 h 140"/>
                  <a:gd name="T16" fmla="*/ 238 w 328"/>
                  <a:gd name="T17" fmla="*/ 55 h 140"/>
                  <a:gd name="T18" fmla="*/ 251 w 328"/>
                  <a:gd name="T19" fmla="*/ 54 h 140"/>
                  <a:gd name="T20" fmla="*/ 328 w 328"/>
                  <a:gd name="T21" fmla="*/ 13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140">
                    <a:moveTo>
                      <a:pt x="328" y="131"/>
                    </a:moveTo>
                    <a:cubicBezTo>
                      <a:pt x="328" y="134"/>
                      <a:pt x="328" y="137"/>
                      <a:pt x="327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1" y="134"/>
                      <a:pt x="0" y="127"/>
                      <a:pt x="0" y="119"/>
                    </a:cubicBezTo>
                    <a:cubicBezTo>
                      <a:pt x="0" y="76"/>
                      <a:pt x="34" y="42"/>
                      <a:pt x="77" y="42"/>
                    </a:cubicBezTo>
                    <a:cubicBezTo>
                      <a:pt x="82" y="42"/>
                      <a:pt x="86" y="42"/>
                      <a:pt x="91" y="43"/>
                    </a:cubicBezTo>
                    <a:cubicBezTo>
                      <a:pt x="100" y="18"/>
                      <a:pt x="124" y="0"/>
                      <a:pt x="153" y="0"/>
                    </a:cubicBezTo>
                    <a:cubicBezTo>
                      <a:pt x="184" y="0"/>
                      <a:pt x="210" y="22"/>
                      <a:pt x="217" y="50"/>
                    </a:cubicBezTo>
                    <a:cubicBezTo>
                      <a:pt x="225" y="51"/>
                      <a:pt x="232" y="53"/>
                      <a:pt x="238" y="55"/>
                    </a:cubicBezTo>
                    <a:cubicBezTo>
                      <a:pt x="242" y="54"/>
                      <a:pt x="246" y="54"/>
                      <a:pt x="251" y="54"/>
                    </a:cubicBezTo>
                    <a:cubicBezTo>
                      <a:pt x="293" y="54"/>
                      <a:pt x="328" y="89"/>
                      <a:pt x="328" y="1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1D5CE53D-08C8-49F4-BBDB-005C7A432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0779" y="5360764"/>
                <a:ext cx="924561" cy="395008"/>
              </a:xfrm>
              <a:custGeom>
                <a:avLst/>
                <a:gdLst>
                  <a:gd name="T0" fmla="*/ 328 w 328"/>
                  <a:gd name="T1" fmla="*/ 131 h 140"/>
                  <a:gd name="T2" fmla="*/ 328 w 328"/>
                  <a:gd name="T3" fmla="*/ 140 h 140"/>
                  <a:gd name="T4" fmla="*/ 3 w 328"/>
                  <a:gd name="T5" fmla="*/ 140 h 140"/>
                  <a:gd name="T6" fmla="*/ 0 w 328"/>
                  <a:gd name="T7" fmla="*/ 118 h 140"/>
                  <a:gd name="T8" fmla="*/ 78 w 328"/>
                  <a:gd name="T9" fmla="*/ 41 h 140"/>
                  <a:gd name="T10" fmla="*/ 91 w 328"/>
                  <a:gd name="T11" fmla="*/ 42 h 140"/>
                  <a:gd name="T12" fmla="*/ 153 w 328"/>
                  <a:gd name="T13" fmla="*/ 0 h 140"/>
                  <a:gd name="T14" fmla="*/ 218 w 328"/>
                  <a:gd name="T15" fmla="*/ 50 h 140"/>
                  <a:gd name="T16" fmla="*/ 239 w 328"/>
                  <a:gd name="T17" fmla="*/ 54 h 140"/>
                  <a:gd name="T18" fmla="*/ 251 w 328"/>
                  <a:gd name="T19" fmla="*/ 53 h 140"/>
                  <a:gd name="T20" fmla="*/ 328 w 328"/>
                  <a:gd name="T21" fmla="*/ 13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140">
                    <a:moveTo>
                      <a:pt x="328" y="131"/>
                    </a:moveTo>
                    <a:cubicBezTo>
                      <a:pt x="328" y="134"/>
                      <a:pt x="328" y="137"/>
                      <a:pt x="328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1" y="133"/>
                      <a:pt x="0" y="126"/>
                      <a:pt x="0" y="118"/>
                    </a:cubicBezTo>
                    <a:cubicBezTo>
                      <a:pt x="0" y="76"/>
                      <a:pt x="35" y="41"/>
                      <a:pt x="78" y="41"/>
                    </a:cubicBezTo>
                    <a:cubicBezTo>
                      <a:pt x="82" y="41"/>
                      <a:pt x="87" y="42"/>
                      <a:pt x="91" y="42"/>
                    </a:cubicBezTo>
                    <a:cubicBezTo>
                      <a:pt x="101" y="17"/>
                      <a:pt x="125" y="0"/>
                      <a:pt x="153" y="0"/>
                    </a:cubicBezTo>
                    <a:cubicBezTo>
                      <a:pt x="184" y="0"/>
                      <a:pt x="210" y="21"/>
                      <a:pt x="218" y="50"/>
                    </a:cubicBezTo>
                    <a:cubicBezTo>
                      <a:pt x="225" y="50"/>
                      <a:pt x="232" y="52"/>
                      <a:pt x="239" y="54"/>
                    </a:cubicBezTo>
                    <a:cubicBezTo>
                      <a:pt x="243" y="54"/>
                      <a:pt x="247" y="53"/>
                      <a:pt x="251" y="53"/>
                    </a:cubicBezTo>
                    <a:cubicBezTo>
                      <a:pt x="294" y="53"/>
                      <a:pt x="328" y="88"/>
                      <a:pt x="328" y="13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07F99217-E231-404C-A4CA-A71D5C6C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601" y="4822587"/>
                <a:ext cx="436407" cy="755518"/>
              </a:xfrm>
              <a:custGeom>
                <a:avLst/>
                <a:gdLst>
                  <a:gd name="T0" fmla="*/ 155 w 155"/>
                  <a:gd name="T1" fmla="*/ 134 h 268"/>
                  <a:gd name="T2" fmla="*/ 78 w 155"/>
                  <a:gd name="T3" fmla="*/ 268 h 268"/>
                  <a:gd name="T4" fmla="*/ 11 w 155"/>
                  <a:gd name="T5" fmla="*/ 202 h 268"/>
                  <a:gd name="T6" fmla="*/ 0 w 155"/>
                  <a:gd name="T7" fmla="*/ 134 h 268"/>
                  <a:gd name="T8" fmla="*/ 78 w 155"/>
                  <a:gd name="T9" fmla="*/ 0 h 268"/>
                  <a:gd name="T10" fmla="*/ 126 w 155"/>
                  <a:gd name="T11" fmla="*/ 30 h 268"/>
                  <a:gd name="T12" fmla="*/ 155 w 155"/>
                  <a:gd name="T13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268">
                    <a:moveTo>
                      <a:pt x="155" y="134"/>
                    </a:moveTo>
                    <a:cubicBezTo>
                      <a:pt x="155" y="208"/>
                      <a:pt x="120" y="268"/>
                      <a:pt x="78" y="268"/>
                    </a:cubicBezTo>
                    <a:cubicBezTo>
                      <a:pt x="49" y="268"/>
                      <a:pt x="24" y="242"/>
                      <a:pt x="11" y="202"/>
                    </a:cubicBezTo>
                    <a:cubicBezTo>
                      <a:pt x="4" y="182"/>
                      <a:pt x="0" y="159"/>
                      <a:pt x="0" y="134"/>
                    </a:cubicBezTo>
                    <a:cubicBezTo>
                      <a:pt x="0" y="60"/>
                      <a:pt x="35" y="0"/>
                      <a:pt x="78" y="0"/>
                    </a:cubicBezTo>
                    <a:cubicBezTo>
                      <a:pt x="96" y="0"/>
                      <a:pt x="113" y="12"/>
                      <a:pt x="126" y="30"/>
                    </a:cubicBezTo>
                    <a:cubicBezTo>
                      <a:pt x="144" y="55"/>
                      <a:pt x="155" y="92"/>
                      <a:pt x="155" y="1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F835F5BD-F68D-41C2-BBBC-12BF097CC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601" y="4822587"/>
                <a:ext cx="386384" cy="653747"/>
              </a:xfrm>
              <a:custGeom>
                <a:avLst/>
                <a:gdLst>
                  <a:gd name="T0" fmla="*/ 137 w 137"/>
                  <a:gd name="T1" fmla="*/ 98 h 232"/>
                  <a:gd name="T2" fmla="*/ 59 w 137"/>
                  <a:gd name="T3" fmla="*/ 232 h 232"/>
                  <a:gd name="T4" fmla="*/ 11 w 137"/>
                  <a:gd name="T5" fmla="*/ 202 h 232"/>
                  <a:gd name="T6" fmla="*/ 0 w 137"/>
                  <a:gd name="T7" fmla="*/ 134 h 232"/>
                  <a:gd name="T8" fmla="*/ 78 w 137"/>
                  <a:gd name="T9" fmla="*/ 0 h 232"/>
                  <a:gd name="T10" fmla="*/ 126 w 137"/>
                  <a:gd name="T11" fmla="*/ 30 h 232"/>
                  <a:gd name="T12" fmla="*/ 137 w 137"/>
                  <a:gd name="T13" fmla="*/ 9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232">
                    <a:moveTo>
                      <a:pt x="137" y="98"/>
                    </a:moveTo>
                    <a:cubicBezTo>
                      <a:pt x="137" y="172"/>
                      <a:pt x="102" y="232"/>
                      <a:pt x="59" y="232"/>
                    </a:cubicBezTo>
                    <a:cubicBezTo>
                      <a:pt x="41" y="232"/>
                      <a:pt x="24" y="221"/>
                      <a:pt x="11" y="202"/>
                    </a:cubicBezTo>
                    <a:cubicBezTo>
                      <a:pt x="4" y="182"/>
                      <a:pt x="0" y="159"/>
                      <a:pt x="0" y="134"/>
                    </a:cubicBezTo>
                    <a:cubicBezTo>
                      <a:pt x="0" y="60"/>
                      <a:pt x="35" y="0"/>
                      <a:pt x="78" y="0"/>
                    </a:cubicBezTo>
                    <a:cubicBezTo>
                      <a:pt x="96" y="0"/>
                      <a:pt x="113" y="12"/>
                      <a:pt x="126" y="30"/>
                    </a:cubicBezTo>
                    <a:cubicBezTo>
                      <a:pt x="133" y="50"/>
                      <a:pt x="137" y="73"/>
                      <a:pt x="137" y="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418395-CDAB-41A9-B0C8-0B0716DEDCBB}"/>
                </a:ext>
              </a:extLst>
            </p:cNvPr>
            <p:cNvGrpSpPr/>
            <p:nvPr/>
          </p:nvGrpSpPr>
          <p:grpSpPr>
            <a:xfrm>
              <a:off x="3254440" y="2958030"/>
              <a:ext cx="3089334" cy="1848622"/>
              <a:chOff x="2938710" y="2905700"/>
              <a:chExt cx="3432593" cy="2054024"/>
            </a:xfrm>
          </p:grpSpPr>
          <p:sp>
            <p:nvSpPr>
              <p:cNvPr id="74" name="Freeform 69">
                <a:extLst>
                  <a:ext uri="{FF2B5EF4-FFF2-40B4-BE49-F238E27FC236}">
                    <a16:creationId xmlns:a16="http://schemas.microsoft.com/office/drawing/2014/main" id="{E7466D62-D12F-432F-9F5D-DF2A016A5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029" y="3096399"/>
                <a:ext cx="397413" cy="59685"/>
              </a:xfrm>
              <a:custGeom>
                <a:avLst/>
                <a:gdLst>
                  <a:gd name="T0" fmla="*/ 163 w 167"/>
                  <a:gd name="T1" fmla="*/ 4 h 25"/>
                  <a:gd name="T2" fmla="*/ 104 w 167"/>
                  <a:gd name="T3" fmla="*/ 3 h 25"/>
                  <a:gd name="T4" fmla="*/ 10 w 167"/>
                  <a:gd name="T5" fmla="*/ 7 h 25"/>
                  <a:gd name="T6" fmla="*/ 20 w 167"/>
                  <a:gd name="T7" fmla="*/ 20 h 25"/>
                  <a:gd name="T8" fmla="*/ 135 w 167"/>
                  <a:gd name="T9" fmla="*/ 25 h 25"/>
                  <a:gd name="T10" fmla="*/ 167 w 167"/>
                  <a:gd name="T11" fmla="*/ 23 h 25"/>
                  <a:gd name="T12" fmla="*/ 163 w 167"/>
                  <a:gd name="T1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25">
                    <a:moveTo>
                      <a:pt x="163" y="4"/>
                    </a:moveTo>
                    <a:cubicBezTo>
                      <a:pt x="163" y="4"/>
                      <a:pt x="127" y="0"/>
                      <a:pt x="104" y="3"/>
                    </a:cubicBezTo>
                    <a:cubicBezTo>
                      <a:pt x="82" y="7"/>
                      <a:pt x="20" y="5"/>
                      <a:pt x="10" y="7"/>
                    </a:cubicBezTo>
                    <a:cubicBezTo>
                      <a:pt x="0" y="9"/>
                      <a:pt x="20" y="20"/>
                      <a:pt x="20" y="20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67" y="23"/>
                      <a:pt x="167" y="23"/>
                      <a:pt x="167" y="23"/>
                    </a:cubicBezTo>
                    <a:lnTo>
                      <a:pt x="163" y="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5" name="Freeform 70">
                <a:extLst>
                  <a:ext uri="{FF2B5EF4-FFF2-40B4-BE49-F238E27FC236}">
                    <a16:creationId xmlns:a16="http://schemas.microsoft.com/office/drawing/2014/main" id="{3400BB2B-AA46-41B7-AA47-D3C1E4A7B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710" y="3080387"/>
                <a:ext cx="660898" cy="187788"/>
              </a:xfrm>
              <a:custGeom>
                <a:avLst/>
                <a:gdLst>
                  <a:gd name="T0" fmla="*/ 234 w 278"/>
                  <a:gd name="T1" fmla="*/ 27 h 79"/>
                  <a:gd name="T2" fmla="*/ 172 w 278"/>
                  <a:gd name="T3" fmla="*/ 23 h 79"/>
                  <a:gd name="T4" fmla="*/ 96 w 278"/>
                  <a:gd name="T5" fmla="*/ 15 h 79"/>
                  <a:gd name="T6" fmla="*/ 19 w 278"/>
                  <a:gd name="T7" fmla="*/ 9 h 79"/>
                  <a:gd name="T8" fmla="*/ 0 w 278"/>
                  <a:gd name="T9" fmla="*/ 30 h 79"/>
                  <a:gd name="T10" fmla="*/ 44 w 278"/>
                  <a:gd name="T11" fmla="*/ 48 h 79"/>
                  <a:gd name="T12" fmla="*/ 251 w 278"/>
                  <a:gd name="T13" fmla="*/ 73 h 79"/>
                  <a:gd name="T14" fmla="*/ 276 w 278"/>
                  <a:gd name="T15" fmla="*/ 53 h 79"/>
                  <a:gd name="T16" fmla="*/ 234 w 278"/>
                  <a:gd name="T17" fmla="*/ 2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79">
                    <a:moveTo>
                      <a:pt x="234" y="27"/>
                    </a:moveTo>
                    <a:cubicBezTo>
                      <a:pt x="234" y="27"/>
                      <a:pt x="189" y="23"/>
                      <a:pt x="172" y="23"/>
                    </a:cubicBezTo>
                    <a:cubicBezTo>
                      <a:pt x="155" y="23"/>
                      <a:pt x="111" y="18"/>
                      <a:pt x="96" y="15"/>
                    </a:cubicBezTo>
                    <a:cubicBezTo>
                      <a:pt x="82" y="12"/>
                      <a:pt x="36" y="0"/>
                      <a:pt x="19" y="9"/>
                    </a:cubicBezTo>
                    <a:cubicBezTo>
                      <a:pt x="2" y="18"/>
                      <a:pt x="0" y="25"/>
                      <a:pt x="0" y="30"/>
                    </a:cubicBezTo>
                    <a:cubicBezTo>
                      <a:pt x="0" y="34"/>
                      <a:pt x="33" y="47"/>
                      <a:pt x="44" y="48"/>
                    </a:cubicBezTo>
                    <a:cubicBezTo>
                      <a:pt x="55" y="50"/>
                      <a:pt x="230" y="79"/>
                      <a:pt x="251" y="73"/>
                    </a:cubicBezTo>
                    <a:cubicBezTo>
                      <a:pt x="272" y="68"/>
                      <a:pt x="278" y="62"/>
                      <a:pt x="276" y="53"/>
                    </a:cubicBezTo>
                    <a:cubicBezTo>
                      <a:pt x="275" y="43"/>
                      <a:pt x="234" y="27"/>
                      <a:pt x="234" y="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6" name="Freeform 71">
                <a:extLst>
                  <a:ext uri="{FF2B5EF4-FFF2-40B4-BE49-F238E27FC236}">
                    <a16:creationId xmlns:a16="http://schemas.microsoft.com/office/drawing/2014/main" id="{DB8F1959-2E77-4D92-B998-FEBBD4187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077" y="2905700"/>
                <a:ext cx="1714841" cy="526971"/>
              </a:xfrm>
              <a:custGeom>
                <a:avLst/>
                <a:gdLst>
                  <a:gd name="T0" fmla="*/ 721 w 721"/>
                  <a:gd name="T1" fmla="*/ 111 h 221"/>
                  <a:gd name="T2" fmla="*/ 583 w 721"/>
                  <a:gd name="T3" fmla="*/ 14 h 221"/>
                  <a:gd name="T4" fmla="*/ 483 w 721"/>
                  <a:gd name="T5" fmla="*/ 5 h 221"/>
                  <a:gd name="T6" fmla="*/ 363 w 721"/>
                  <a:gd name="T7" fmla="*/ 43 h 221"/>
                  <a:gd name="T8" fmla="*/ 227 w 721"/>
                  <a:gd name="T9" fmla="*/ 76 h 221"/>
                  <a:gd name="T10" fmla="*/ 256 w 721"/>
                  <a:gd name="T11" fmla="*/ 127 h 221"/>
                  <a:gd name="T12" fmla="*/ 200 w 721"/>
                  <a:gd name="T13" fmla="*/ 117 h 221"/>
                  <a:gd name="T14" fmla="*/ 130 w 721"/>
                  <a:gd name="T15" fmla="*/ 111 h 221"/>
                  <a:gd name="T16" fmla="*/ 72 w 721"/>
                  <a:gd name="T17" fmla="*/ 103 h 221"/>
                  <a:gd name="T18" fmla="*/ 12 w 721"/>
                  <a:gd name="T19" fmla="*/ 120 h 221"/>
                  <a:gd name="T20" fmla="*/ 180 w 721"/>
                  <a:gd name="T21" fmla="*/ 181 h 221"/>
                  <a:gd name="T22" fmla="*/ 318 w 721"/>
                  <a:gd name="T23" fmla="*/ 209 h 221"/>
                  <a:gd name="T24" fmla="*/ 396 w 721"/>
                  <a:gd name="T25" fmla="*/ 197 h 221"/>
                  <a:gd name="T26" fmla="*/ 514 w 721"/>
                  <a:gd name="T27" fmla="*/ 154 h 221"/>
                  <a:gd name="T28" fmla="*/ 599 w 721"/>
                  <a:gd name="T29" fmla="*/ 196 h 221"/>
                  <a:gd name="T30" fmla="*/ 721 w 721"/>
                  <a:gd name="T31" fmla="*/ 11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1" h="221">
                    <a:moveTo>
                      <a:pt x="721" y="111"/>
                    </a:moveTo>
                    <a:cubicBezTo>
                      <a:pt x="721" y="111"/>
                      <a:pt x="613" y="27"/>
                      <a:pt x="583" y="14"/>
                    </a:cubicBezTo>
                    <a:cubicBezTo>
                      <a:pt x="553" y="0"/>
                      <a:pt x="505" y="1"/>
                      <a:pt x="483" y="5"/>
                    </a:cubicBezTo>
                    <a:cubicBezTo>
                      <a:pt x="460" y="9"/>
                      <a:pt x="391" y="28"/>
                      <a:pt x="363" y="43"/>
                    </a:cubicBezTo>
                    <a:cubicBezTo>
                      <a:pt x="334" y="58"/>
                      <a:pt x="240" y="65"/>
                      <a:pt x="227" y="76"/>
                    </a:cubicBezTo>
                    <a:cubicBezTo>
                      <a:pt x="214" y="87"/>
                      <a:pt x="223" y="121"/>
                      <a:pt x="256" y="127"/>
                    </a:cubicBezTo>
                    <a:cubicBezTo>
                      <a:pt x="256" y="127"/>
                      <a:pt x="219" y="118"/>
                      <a:pt x="200" y="117"/>
                    </a:cubicBezTo>
                    <a:cubicBezTo>
                      <a:pt x="181" y="115"/>
                      <a:pt x="144" y="110"/>
                      <a:pt x="130" y="111"/>
                    </a:cubicBezTo>
                    <a:cubicBezTo>
                      <a:pt x="117" y="111"/>
                      <a:pt x="79" y="105"/>
                      <a:pt x="72" y="103"/>
                    </a:cubicBezTo>
                    <a:cubicBezTo>
                      <a:pt x="65" y="101"/>
                      <a:pt x="24" y="95"/>
                      <a:pt x="12" y="120"/>
                    </a:cubicBezTo>
                    <a:cubicBezTo>
                      <a:pt x="0" y="145"/>
                      <a:pt x="159" y="178"/>
                      <a:pt x="180" y="181"/>
                    </a:cubicBezTo>
                    <a:cubicBezTo>
                      <a:pt x="201" y="183"/>
                      <a:pt x="271" y="198"/>
                      <a:pt x="318" y="209"/>
                    </a:cubicBezTo>
                    <a:cubicBezTo>
                      <a:pt x="365" y="221"/>
                      <a:pt x="380" y="207"/>
                      <a:pt x="396" y="197"/>
                    </a:cubicBezTo>
                    <a:cubicBezTo>
                      <a:pt x="411" y="188"/>
                      <a:pt x="497" y="155"/>
                      <a:pt x="514" y="154"/>
                    </a:cubicBezTo>
                    <a:cubicBezTo>
                      <a:pt x="532" y="153"/>
                      <a:pt x="599" y="196"/>
                      <a:pt x="599" y="196"/>
                    </a:cubicBezTo>
                    <a:lnTo>
                      <a:pt x="721" y="111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7" name="Freeform 72">
                <a:extLst>
                  <a:ext uri="{FF2B5EF4-FFF2-40B4-BE49-F238E27FC236}">
                    <a16:creationId xmlns:a16="http://schemas.microsoft.com/office/drawing/2014/main" id="{68325D3A-4C06-4070-9442-91D7D0FB7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279" y="3115324"/>
                <a:ext cx="393046" cy="340639"/>
              </a:xfrm>
              <a:custGeom>
                <a:avLst/>
                <a:gdLst>
                  <a:gd name="T0" fmla="*/ 0 w 270"/>
                  <a:gd name="T1" fmla="*/ 167 h 234"/>
                  <a:gd name="T2" fmla="*/ 45 w 270"/>
                  <a:gd name="T3" fmla="*/ 205 h 234"/>
                  <a:gd name="T4" fmla="*/ 77 w 270"/>
                  <a:gd name="T5" fmla="*/ 234 h 234"/>
                  <a:gd name="T6" fmla="*/ 270 w 270"/>
                  <a:gd name="T7" fmla="*/ 56 h 234"/>
                  <a:gd name="T8" fmla="*/ 246 w 270"/>
                  <a:gd name="T9" fmla="*/ 36 h 234"/>
                  <a:gd name="T10" fmla="*/ 203 w 270"/>
                  <a:gd name="T11" fmla="*/ 0 h 234"/>
                  <a:gd name="T12" fmla="*/ 0 w 270"/>
                  <a:gd name="T13" fmla="*/ 16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0" y="167"/>
                    </a:moveTo>
                    <a:lnTo>
                      <a:pt x="45" y="205"/>
                    </a:lnTo>
                    <a:lnTo>
                      <a:pt x="77" y="234"/>
                    </a:lnTo>
                    <a:lnTo>
                      <a:pt x="270" y="56"/>
                    </a:lnTo>
                    <a:lnTo>
                      <a:pt x="246" y="36"/>
                    </a:lnTo>
                    <a:lnTo>
                      <a:pt x="203" y="0"/>
                    </a:lnTo>
                    <a:lnTo>
                      <a:pt x="0" y="1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8" name="Freeform 73">
                <a:extLst>
                  <a:ext uri="{FF2B5EF4-FFF2-40B4-BE49-F238E27FC236}">
                    <a16:creationId xmlns:a16="http://schemas.microsoft.com/office/drawing/2014/main" id="{035A9A37-2A50-44DA-9386-7293F0F34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787" y="3167729"/>
                <a:ext cx="327538" cy="288233"/>
              </a:xfrm>
              <a:custGeom>
                <a:avLst/>
                <a:gdLst>
                  <a:gd name="T0" fmla="*/ 0 w 225"/>
                  <a:gd name="T1" fmla="*/ 169 h 198"/>
                  <a:gd name="T2" fmla="*/ 32 w 225"/>
                  <a:gd name="T3" fmla="*/ 198 h 198"/>
                  <a:gd name="T4" fmla="*/ 225 w 225"/>
                  <a:gd name="T5" fmla="*/ 20 h 198"/>
                  <a:gd name="T6" fmla="*/ 201 w 225"/>
                  <a:gd name="T7" fmla="*/ 0 h 198"/>
                  <a:gd name="T8" fmla="*/ 0 w 225"/>
                  <a:gd name="T9" fmla="*/ 16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98">
                    <a:moveTo>
                      <a:pt x="0" y="169"/>
                    </a:moveTo>
                    <a:lnTo>
                      <a:pt x="32" y="198"/>
                    </a:lnTo>
                    <a:lnTo>
                      <a:pt x="225" y="20"/>
                    </a:lnTo>
                    <a:lnTo>
                      <a:pt x="201" y="0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rgbClr val="B5B3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79" name="Freeform 74">
                <a:extLst>
                  <a:ext uri="{FF2B5EF4-FFF2-40B4-BE49-F238E27FC236}">
                    <a16:creationId xmlns:a16="http://schemas.microsoft.com/office/drawing/2014/main" id="{75A42298-3247-41C2-B1DE-C37B1FF9B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229" y="3160451"/>
                <a:ext cx="2003074" cy="1799273"/>
              </a:xfrm>
              <a:custGeom>
                <a:avLst/>
                <a:gdLst>
                  <a:gd name="T0" fmla="*/ 0 w 1376"/>
                  <a:gd name="T1" fmla="*/ 201 h 1236"/>
                  <a:gd name="T2" fmla="*/ 1109 w 1376"/>
                  <a:gd name="T3" fmla="*/ 1236 h 1236"/>
                  <a:gd name="T4" fmla="*/ 1297 w 1376"/>
                  <a:gd name="T5" fmla="*/ 1029 h 1236"/>
                  <a:gd name="T6" fmla="*/ 1376 w 1376"/>
                  <a:gd name="T7" fmla="*/ 942 h 1236"/>
                  <a:gd name="T8" fmla="*/ 230 w 1376"/>
                  <a:gd name="T9" fmla="*/ 0 h 1236"/>
                  <a:gd name="T10" fmla="*/ 140 w 1376"/>
                  <a:gd name="T11" fmla="*/ 79 h 1236"/>
                  <a:gd name="T12" fmla="*/ 0 w 1376"/>
                  <a:gd name="T13" fmla="*/ 201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6" h="1236">
                    <a:moveTo>
                      <a:pt x="0" y="201"/>
                    </a:moveTo>
                    <a:lnTo>
                      <a:pt x="1109" y="1236"/>
                    </a:lnTo>
                    <a:lnTo>
                      <a:pt x="1297" y="1029"/>
                    </a:lnTo>
                    <a:lnTo>
                      <a:pt x="1376" y="942"/>
                    </a:lnTo>
                    <a:lnTo>
                      <a:pt x="230" y="0"/>
                    </a:lnTo>
                    <a:lnTo>
                      <a:pt x="140" y="79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0" name="Freeform 75">
                <a:extLst>
                  <a:ext uri="{FF2B5EF4-FFF2-40B4-BE49-F238E27FC236}">
                    <a16:creationId xmlns:a16="http://schemas.microsoft.com/office/drawing/2014/main" id="{B4EC4F41-C8FA-4E3E-9719-1654DEFA6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229" y="3275454"/>
                <a:ext cx="1888071" cy="1684270"/>
              </a:xfrm>
              <a:custGeom>
                <a:avLst/>
                <a:gdLst>
                  <a:gd name="T0" fmla="*/ 0 w 1297"/>
                  <a:gd name="T1" fmla="*/ 122 h 1157"/>
                  <a:gd name="T2" fmla="*/ 1109 w 1297"/>
                  <a:gd name="T3" fmla="*/ 1157 h 1157"/>
                  <a:gd name="T4" fmla="*/ 1297 w 1297"/>
                  <a:gd name="T5" fmla="*/ 950 h 1157"/>
                  <a:gd name="T6" fmla="*/ 140 w 1297"/>
                  <a:gd name="T7" fmla="*/ 0 h 1157"/>
                  <a:gd name="T8" fmla="*/ 0 w 1297"/>
                  <a:gd name="T9" fmla="*/ 122 h 1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7" h="1157">
                    <a:moveTo>
                      <a:pt x="0" y="122"/>
                    </a:moveTo>
                    <a:lnTo>
                      <a:pt x="1109" y="1157"/>
                    </a:lnTo>
                    <a:lnTo>
                      <a:pt x="1297" y="950"/>
                    </a:lnTo>
                    <a:lnTo>
                      <a:pt x="140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DE1FB00-119B-4FA9-BFF9-3F3B52B9258C}"/>
                </a:ext>
              </a:extLst>
            </p:cNvPr>
            <p:cNvGrpSpPr/>
            <p:nvPr/>
          </p:nvGrpSpPr>
          <p:grpSpPr>
            <a:xfrm>
              <a:off x="361628" y="1641330"/>
              <a:ext cx="3528233" cy="1662580"/>
              <a:chOff x="-275525" y="1442699"/>
              <a:chExt cx="3920259" cy="1847311"/>
            </a:xfrm>
          </p:grpSpPr>
          <p:sp>
            <p:nvSpPr>
              <p:cNvPr id="82" name="Freeform 76">
                <a:extLst>
                  <a:ext uri="{FF2B5EF4-FFF2-40B4-BE49-F238E27FC236}">
                    <a16:creationId xmlns:a16="http://schemas.microsoft.com/office/drawing/2014/main" id="{B2AAB5CB-21E2-4B21-BC63-D1894D5CB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4974" y="1442699"/>
                <a:ext cx="477477" cy="193611"/>
              </a:xfrm>
              <a:custGeom>
                <a:avLst/>
                <a:gdLst>
                  <a:gd name="T0" fmla="*/ 0 w 201"/>
                  <a:gd name="T1" fmla="*/ 37 h 81"/>
                  <a:gd name="T2" fmla="*/ 124 w 201"/>
                  <a:gd name="T3" fmla="*/ 15 h 81"/>
                  <a:gd name="T4" fmla="*/ 198 w 201"/>
                  <a:gd name="T5" fmla="*/ 18 h 81"/>
                  <a:gd name="T6" fmla="*/ 160 w 201"/>
                  <a:gd name="T7" fmla="*/ 63 h 81"/>
                  <a:gd name="T8" fmla="*/ 15 w 201"/>
                  <a:gd name="T9" fmla="*/ 81 h 81"/>
                  <a:gd name="T10" fmla="*/ 0 w 201"/>
                  <a:gd name="T11" fmla="*/ 3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81">
                    <a:moveTo>
                      <a:pt x="0" y="37"/>
                    </a:moveTo>
                    <a:cubicBezTo>
                      <a:pt x="0" y="37"/>
                      <a:pt x="70" y="30"/>
                      <a:pt x="124" y="15"/>
                    </a:cubicBezTo>
                    <a:cubicBezTo>
                      <a:pt x="178" y="0"/>
                      <a:pt x="194" y="13"/>
                      <a:pt x="198" y="18"/>
                    </a:cubicBezTo>
                    <a:cubicBezTo>
                      <a:pt x="201" y="23"/>
                      <a:pt x="201" y="50"/>
                      <a:pt x="160" y="63"/>
                    </a:cubicBezTo>
                    <a:cubicBezTo>
                      <a:pt x="118" y="76"/>
                      <a:pt x="15" y="81"/>
                      <a:pt x="15" y="81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3" name="Freeform 77">
                <a:extLst>
                  <a:ext uri="{FF2B5EF4-FFF2-40B4-BE49-F238E27FC236}">
                    <a16:creationId xmlns:a16="http://schemas.microsoft.com/office/drawing/2014/main" id="{DE6648F5-D321-42D2-A6CA-9EC998A8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246" y="1656690"/>
                <a:ext cx="455641" cy="299879"/>
              </a:xfrm>
              <a:custGeom>
                <a:avLst/>
                <a:gdLst>
                  <a:gd name="T0" fmla="*/ 38 w 192"/>
                  <a:gd name="T1" fmla="*/ 126 h 126"/>
                  <a:gd name="T2" fmla="*/ 192 w 192"/>
                  <a:gd name="T3" fmla="*/ 37 h 126"/>
                  <a:gd name="T4" fmla="*/ 72 w 192"/>
                  <a:gd name="T5" fmla="*/ 0 h 126"/>
                  <a:gd name="T6" fmla="*/ 1 w 192"/>
                  <a:gd name="T7" fmla="*/ 32 h 126"/>
                  <a:gd name="T8" fmla="*/ 38 w 192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26">
                    <a:moveTo>
                      <a:pt x="38" y="126"/>
                    </a:moveTo>
                    <a:cubicBezTo>
                      <a:pt x="38" y="126"/>
                      <a:pt x="54" y="53"/>
                      <a:pt x="192" y="3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0" y="28"/>
                      <a:pt x="1" y="32"/>
                    </a:cubicBezTo>
                    <a:cubicBezTo>
                      <a:pt x="1" y="35"/>
                      <a:pt x="38" y="126"/>
                      <a:pt x="38" y="1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4" name="Freeform 78">
                <a:extLst>
                  <a:ext uri="{FF2B5EF4-FFF2-40B4-BE49-F238E27FC236}">
                    <a16:creationId xmlns:a16="http://schemas.microsoft.com/office/drawing/2014/main" id="{70E5E80E-3ED0-491E-BF97-18C5E33E9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783" y="1519852"/>
                <a:ext cx="644885" cy="334816"/>
              </a:xfrm>
              <a:custGeom>
                <a:avLst/>
                <a:gdLst>
                  <a:gd name="T0" fmla="*/ 0 w 271"/>
                  <a:gd name="T1" fmla="*/ 0 h 141"/>
                  <a:gd name="T2" fmla="*/ 184 w 271"/>
                  <a:gd name="T3" fmla="*/ 53 h 141"/>
                  <a:gd name="T4" fmla="*/ 267 w 271"/>
                  <a:gd name="T5" fmla="*/ 106 h 141"/>
                  <a:gd name="T6" fmla="*/ 176 w 271"/>
                  <a:gd name="T7" fmla="*/ 116 h 141"/>
                  <a:gd name="T8" fmla="*/ 38 w 271"/>
                  <a:gd name="T9" fmla="*/ 63 h 141"/>
                  <a:gd name="T10" fmla="*/ 0 w 271"/>
                  <a:gd name="T1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1" h="141">
                    <a:moveTo>
                      <a:pt x="0" y="0"/>
                    </a:moveTo>
                    <a:cubicBezTo>
                      <a:pt x="0" y="0"/>
                      <a:pt x="149" y="43"/>
                      <a:pt x="184" y="53"/>
                    </a:cubicBezTo>
                    <a:cubicBezTo>
                      <a:pt x="218" y="63"/>
                      <a:pt x="271" y="97"/>
                      <a:pt x="267" y="106"/>
                    </a:cubicBezTo>
                    <a:cubicBezTo>
                      <a:pt x="270" y="128"/>
                      <a:pt x="221" y="141"/>
                      <a:pt x="176" y="116"/>
                    </a:cubicBezTo>
                    <a:cubicBezTo>
                      <a:pt x="127" y="93"/>
                      <a:pt x="38" y="63"/>
                      <a:pt x="38" y="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5" name="Freeform 79">
                <a:extLst>
                  <a:ext uri="{FF2B5EF4-FFF2-40B4-BE49-F238E27FC236}">
                    <a16:creationId xmlns:a16="http://schemas.microsoft.com/office/drawing/2014/main" id="{E814FD9D-3747-4E35-A552-AB8C66031D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1116" y="2311765"/>
                <a:ext cx="292601" cy="292601"/>
              </a:xfrm>
              <a:custGeom>
                <a:avLst/>
                <a:gdLst>
                  <a:gd name="T0" fmla="*/ 58 w 123"/>
                  <a:gd name="T1" fmla="*/ 2 h 123"/>
                  <a:gd name="T2" fmla="*/ 2 w 123"/>
                  <a:gd name="T3" fmla="*/ 67 h 123"/>
                  <a:gd name="T4" fmla="*/ 2 w 123"/>
                  <a:gd name="T5" fmla="*/ 70 h 123"/>
                  <a:gd name="T6" fmla="*/ 3 w 123"/>
                  <a:gd name="T7" fmla="*/ 73 h 123"/>
                  <a:gd name="T8" fmla="*/ 47 w 123"/>
                  <a:gd name="T9" fmla="*/ 121 h 123"/>
                  <a:gd name="T10" fmla="*/ 54 w 123"/>
                  <a:gd name="T11" fmla="*/ 123 h 123"/>
                  <a:gd name="T12" fmla="*/ 60 w 123"/>
                  <a:gd name="T13" fmla="*/ 123 h 123"/>
                  <a:gd name="T14" fmla="*/ 67 w 123"/>
                  <a:gd name="T15" fmla="*/ 123 h 123"/>
                  <a:gd name="T16" fmla="*/ 90 w 123"/>
                  <a:gd name="T17" fmla="*/ 117 h 123"/>
                  <a:gd name="T18" fmla="*/ 123 w 123"/>
                  <a:gd name="T19" fmla="*/ 64 h 123"/>
                  <a:gd name="T20" fmla="*/ 123 w 123"/>
                  <a:gd name="T21" fmla="*/ 61 h 123"/>
                  <a:gd name="T22" fmla="*/ 123 w 123"/>
                  <a:gd name="T23" fmla="*/ 58 h 123"/>
                  <a:gd name="T24" fmla="*/ 58 w 123"/>
                  <a:gd name="T25" fmla="*/ 2 h 123"/>
                  <a:gd name="T26" fmla="*/ 48 w 123"/>
                  <a:gd name="T27" fmla="*/ 61 h 123"/>
                  <a:gd name="T28" fmla="*/ 27 w 123"/>
                  <a:gd name="T29" fmla="*/ 43 h 123"/>
                  <a:gd name="T30" fmla="*/ 37 w 123"/>
                  <a:gd name="T31" fmla="*/ 25 h 123"/>
                  <a:gd name="T32" fmla="*/ 46 w 123"/>
                  <a:gd name="T33" fmla="*/ 22 h 123"/>
                  <a:gd name="T34" fmla="*/ 47 w 123"/>
                  <a:gd name="T35" fmla="*/ 22 h 123"/>
                  <a:gd name="T36" fmla="*/ 62 w 123"/>
                  <a:gd name="T37" fmla="*/ 30 h 123"/>
                  <a:gd name="T38" fmla="*/ 65 w 123"/>
                  <a:gd name="T39" fmla="*/ 35 h 123"/>
                  <a:gd name="T40" fmla="*/ 67 w 123"/>
                  <a:gd name="T41" fmla="*/ 40 h 123"/>
                  <a:gd name="T42" fmla="*/ 48 w 123"/>
                  <a:gd name="T43" fmla="*/ 6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3" h="123">
                    <a:moveTo>
                      <a:pt x="58" y="2"/>
                    </a:moveTo>
                    <a:cubicBezTo>
                      <a:pt x="25" y="5"/>
                      <a:pt x="0" y="34"/>
                      <a:pt x="2" y="67"/>
                    </a:cubicBezTo>
                    <a:cubicBezTo>
                      <a:pt x="2" y="68"/>
                      <a:pt x="2" y="69"/>
                      <a:pt x="2" y="70"/>
                    </a:cubicBezTo>
                    <a:cubicBezTo>
                      <a:pt x="2" y="71"/>
                      <a:pt x="3" y="72"/>
                      <a:pt x="3" y="73"/>
                    </a:cubicBezTo>
                    <a:cubicBezTo>
                      <a:pt x="7" y="97"/>
                      <a:pt x="24" y="115"/>
                      <a:pt x="47" y="121"/>
                    </a:cubicBezTo>
                    <a:cubicBezTo>
                      <a:pt x="49" y="122"/>
                      <a:pt x="52" y="122"/>
                      <a:pt x="54" y="123"/>
                    </a:cubicBezTo>
                    <a:cubicBezTo>
                      <a:pt x="56" y="123"/>
                      <a:pt x="58" y="123"/>
                      <a:pt x="60" y="123"/>
                    </a:cubicBezTo>
                    <a:cubicBezTo>
                      <a:pt x="62" y="123"/>
                      <a:pt x="65" y="123"/>
                      <a:pt x="67" y="123"/>
                    </a:cubicBezTo>
                    <a:cubicBezTo>
                      <a:pt x="75" y="122"/>
                      <a:pt x="83" y="120"/>
                      <a:pt x="90" y="117"/>
                    </a:cubicBezTo>
                    <a:cubicBezTo>
                      <a:pt x="109" y="107"/>
                      <a:pt x="122" y="87"/>
                      <a:pt x="123" y="64"/>
                    </a:cubicBezTo>
                    <a:cubicBezTo>
                      <a:pt x="123" y="63"/>
                      <a:pt x="123" y="62"/>
                      <a:pt x="123" y="61"/>
                    </a:cubicBezTo>
                    <a:cubicBezTo>
                      <a:pt x="123" y="60"/>
                      <a:pt x="123" y="59"/>
                      <a:pt x="123" y="58"/>
                    </a:cubicBezTo>
                    <a:cubicBezTo>
                      <a:pt x="120" y="25"/>
                      <a:pt x="91" y="0"/>
                      <a:pt x="58" y="2"/>
                    </a:cubicBezTo>
                    <a:close/>
                    <a:moveTo>
                      <a:pt x="48" y="61"/>
                    </a:moveTo>
                    <a:cubicBezTo>
                      <a:pt x="38" y="62"/>
                      <a:pt x="28" y="54"/>
                      <a:pt x="27" y="43"/>
                    </a:cubicBezTo>
                    <a:cubicBezTo>
                      <a:pt x="27" y="35"/>
                      <a:pt x="31" y="28"/>
                      <a:pt x="37" y="25"/>
                    </a:cubicBezTo>
                    <a:cubicBezTo>
                      <a:pt x="40" y="23"/>
                      <a:pt x="42" y="22"/>
                      <a:pt x="46" y="22"/>
                    </a:cubicBezTo>
                    <a:cubicBezTo>
                      <a:pt x="46" y="22"/>
                      <a:pt x="46" y="22"/>
                      <a:pt x="47" y="22"/>
                    </a:cubicBezTo>
                    <a:cubicBezTo>
                      <a:pt x="53" y="22"/>
                      <a:pt x="59" y="25"/>
                      <a:pt x="62" y="30"/>
                    </a:cubicBezTo>
                    <a:cubicBezTo>
                      <a:pt x="64" y="31"/>
                      <a:pt x="65" y="33"/>
                      <a:pt x="65" y="35"/>
                    </a:cubicBezTo>
                    <a:cubicBezTo>
                      <a:pt x="66" y="36"/>
                      <a:pt x="67" y="38"/>
                      <a:pt x="67" y="40"/>
                    </a:cubicBezTo>
                    <a:cubicBezTo>
                      <a:pt x="67" y="51"/>
                      <a:pt x="59" y="61"/>
                      <a:pt x="48" y="6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6" name="Freeform 81">
                <a:extLst>
                  <a:ext uri="{FF2B5EF4-FFF2-40B4-BE49-F238E27FC236}">
                    <a16:creationId xmlns:a16="http://schemas.microsoft.com/office/drawing/2014/main" id="{0DCAC20E-5A9E-4138-B6B7-FB8860B0D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295" y="2575251"/>
                <a:ext cx="128104" cy="416336"/>
              </a:xfrm>
              <a:custGeom>
                <a:avLst/>
                <a:gdLst>
                  <a:gd name="T0" fmla="*/ 32 w 54"/>
                  <a:gd name="T1" fmla="*/ 39 h 175"/>
                  <a:gd name="T2" fmla="*/ 46 w 54"/>
                  <a:gd name="T3" fmla="*/ 43 h 175"/>
                  <a:gd name="T4" fmla="*/ 47 w 54"/>
                  <a:gd name="T5" fmla="*/ 56 h 175"/>
                  <a:gd name="T6" fmla="*/ 37 w 54"/>
                  <a:gd name="T7" fmla="*/ 61 h 175"/>
                  <a:gd name="T8" fmla="*/ 38 w 54"/>
                  <a:gd name="T9" fmla="*/ 72 h 175"/>
                  <a:gd name="T10" fmla="*/ 49 w 54"/>
                  <a:gd name="T11" fmla="*/ 75 h 175"/>
                  <a:gd name="T12" fmla="*/ 50 w 54"/>
                  <a:gd name="T13" fmla="*/ 89 h 175"/>
                  <a:gd name="T14" fmla="*/ 35 w 54"/>
                  <a:gd name="T15" fmla="*/ 97 h 175"/>
                  <a:gd name="T16" fmla="*/ 36 w 54"/>
                  <a:gd name="T17" fmla="*/ 108 h 175"/>
                  <a:gd name="T18" fmla="*/ 52 w 54"/>
                  <a:gd name="T19" fmla="*/ 113 h 175"/>
                  <a:gd name="T20" fmla="*/ 53 w 54"/>
                  <a:gd name="T21" fmla="*/ 137 h 175"/>
                  <a:gd name="T22" fmla="*/ 44 w 54"/>
                  <a:gd name="T23" fmla="*/ 166 h 175"/>
                  <a:gd name="T24" fmla="*/ 44 w 54"/>
                  <a:gd name="T25" fmla="*/ 166 h 175"/>
                  <a:gd name="T26" fmla="*/ 21 w 54"/>
                  <a:gd name="T27" fmla="*/ 170 h 175"/>
                  <a:gd name="T28" fmla="*/ 13 w 54"/>
                  <a:gd name="T29" fmla="*/ 157 h 175"/>
                  <a:gd name="T30" fmla="*/ 10 w 54"/>
                  <a:gd name="T31" fmla="*/ 140 h 175"/>
                  <a:gd name="T32" fmla="*/ 0 w 54"/>
                  <a:gd name="T33" fmla="*/ 3 h 175"/>
                  <a:gd name="T34" fmla="*/ 43 w 54"/>
                  <a:gd name="T35" fmla="*/ 0 h 175"/>
                  <a:gd name="T36" fmla="*/ 45 w 54"/>
                  <a:gd name="T37" fmla="*/ 22 h 175"/>
                  <a:gd name="T38" fmla="*/ 31 w 54"/>
                  <a:gd name="T39" fmla="*/ 28 h 175"/>
                  <a:gd name="T40" fmla="*/ 32 w 54"/>
                  <a:gd name="T41" fmla="*/ 39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4" h="175">
                    <a:moveTo>
                      <a:pt x="32" y="39"/>
                    </a:move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31" y="63"/>
                      <a:pt x="31" y="70"/>
                      <a:pt x="38" y="72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1" y="99"/>
                      <a:pt x="31" y="106"/>
                      <a:pt x="36" y="108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7"/>
                      <a:pt x="51" y="158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38" y="171"/>
                      <a:pt x="27" y="175"/>
                      <a:pt x="21" y="170"/>
                    </a:cubicBezTo>
                    <a:cubicBezTo>
                      <a:pt x="17" y="167"/>
                      <a:pt x="15" y="162"/>
                      <a:pt x="13" y="157"/>
                    </a:cubicBezTo>
                    <a:cubicBezTo>
                      <a:pt x="11" y="151"/>
                      <a:pt x="11" y="146"/>
                      <a:pt x="10" y="1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25" y="30"/>
                      <a:pt x="25" y="37"/>
                      <a:pt x="32" y="3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7" name="Freeform 82">
                <a:extLst>
                  <a:ext uri="{FF2B5EF4-FFF2-40B4-BE49-F238E27FC236}">
                    <a16:creationId xmlns:a16="http://schemas.microsoft.com/office/drawing/2014/main" id="{49BF018F-1358-4D52-A994-97C235561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295" y="2560694"/>
                <a:ext cx="128104" cy="417792"/>
              </a:xfrm>
              <a:custGeom>
                <a:avLst/>
                <a:gdLst>
                  <a:gd name="T0" fmla="*/ 43 w 54"/>
                  <a:gd name="T1" fmla="*/ 0 h 175"/>
                  <a:gd name="T2" fmla="*/ 45 w 54"/>
                  <a:gd name="T3" fmla="*/ 25 h 175"/>
                  <a:gd name="T4" fmla="*/ 30 w 54"/>
                  <a:gd name="T5" fmla="*/ 31 h 175"/>
                  <a:gd name="T6" fmla="*/ 31 w 54"/>
                  <a:gd name="T7" fmla="*/ 42 h 175"/>
                  <a:gd name="T8" fmla="*/ 46 w 54"/>
                  <a:gd name="T9" fmla="*/ 46 h 175"/>
                  <a:gd name="T10" fmla="*/ 47 w 54"/>
                  <a:gd name="T11" fmla="*/ 60 h 175"/>
                  <a:gd name="T12" fmla="*/ 37 w 54"/>
                  <a:gd name="T13" fmla="*/ 64 h 175"/>
                  <a:gd name="T14" fmla="*/ 37 w 54"/>
                  <a:gd name="T15" fmla="*/ 75 h 175"/>
                  <a:gd name="T16" fmla="*/ 49 w 54"/>
                  <a:gd name="T17" fmla="*/ 78 h 175"/>
                  <a:gd name="T18" fmla="*/ 50 w 54"/>
                  <a:gd name="T19" fmla="*/ 92 h 175"/>
                  <a:gd name="T20" fmla="*/ 35 w 54"/>
                  <a:gd name="T21" fmla="*/ 100 h 175"/>
                  <a:gd name="T22" fmla="*/ 36 w 54"/>
                  <a:gd name="T23" fmla="*/ 111 h 175"/>
                  <a:gd name="T24" fmla="*/ 51 w 54"/>
                  <a:gd name="T25" fmla="*/ 116 h 175"/>
                  <a:gd name="T26" fmla="*/ 53 w 54"/>
                  <a:gd name="T27" fmla="*/ 137 h 175"/>
                  <a:gd name="T28" fmla="*/ 43 w 54"/>
                  <a:gd name="T29" fmla="*/ 166 h 175"/>
                  <a:gd name="T30" fmla="*/ 43 w 54"/>
                  <a:gd name="T31" fmla="*/ 166 h 175"/>
                  <a:gd name="T32" fmla="*/ 21 w 54"/>
                  <a:gd name="T33" fmla="*/ 170 h 175"/>
                  <a:gd name="T34" fmla="*/ 12 w 54"/>
                  <a:gd name="T35" fmla="*/ 157 h 175"/>
                  <a:gd name="T36" fmla="*/ 10 w 54"/>
                  <a:gd name="T37" fmla="*/ 141 h 175"/>
                  <a:gd name="T38" fmla="*/ 0 w 54"/>
                  <a:gd name="T39" fmla="*/ 3 h 175"/>
                  <a:gd name="T40" fmla="*/ 43 w 54"/>
                  <a:gd name="T4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4" h="175">
                    <a:moveTo>
                      <a:pt x="43" y="0"/>
                    </a:moveTo>
                    <a:cubicBezTo>
                      <a:pt x="45" y="25"/>
                      <a:pt x="45" y="25"/>
                      <a:pt x="45" y="25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4" y="33"/>
                      <a:pt x="25" y="40"/>
                      <a:pt x="31" y="42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0" y="67"/>
                      <a:pt x="31" y="73"/>
                      <a:pt x="37" y="75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31" y="102"/>
                      <a:pt x="31" y="109"/>
                      <a:pt x="36" y="111"/>
                    </a:cubicBezTo>
                    <a:cubicBezTo>
                      <a:pt x="51" y="116"/>
                      <a:pt x="51" y="116"/>
                      <a:pt x="51" y="116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8"/>
                      <a:pt x="50" y="158"/>
                      <a:pt x="43" y="166"/>
                    </a:cubicBezTo>
                    <a:cubicBezTo>
                      <a:pt x="43" y="166"/>
                      <a:pt x="43" y="166"/>
                      <a:pt x="43" y="166"/>
                    </a:cubicBezTo>
                    <a:cubicBezTo>
                      <a:pt x="38" y="171"/>
                      <a:pt x="26" y="175"/>
                      <a:pt x="21" y="170"/>
                    </a:cubicBezTo>
                    <a:cubicBezTo>
                      <a:pt x="17" y="167"/>
                      <a:pt x="14" y="162"/>
                      <a:pt x="12" y="157"/>
                    </a:cubicBezTo>
                    <a:cubicBezTo>
                      <a:pt x="11" y="151"/>
                      <a:pt x="10" y="146"/>
                      <a:pt x="10" y="141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8" name="Freeform 83">
                <a:extLst>
                  <a:ext uri="{FF2B5EF4-FFF2-40B4-BE49-F238E27FC236}">
                    <a16:creationId xmlns:a16="http://schemas.microsoft.com/office/drawing/2014/main" id="{67BA6B51-C40E-4C83-BDC8-9ACDB1436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307" y="2570884"/>
                <a:ext cx="49494" cy="361020"/>
              </a:xfrm>
              <a:custGeom>
                <a:avLst/>
                <a:gdLst>
                  <a:gd name="T0" fmla="*/ 21 w 21"/>
                  <a:gd name="T1" fmla="*/ 152 h 152"/>
                  <a:gd name="T2" fmla="*/ 21 w 21"/>
                  <a:gd name="T3" fmla="*/ 152 h 152"/>
                  <a:gd name="T4" fmla="*/ 10 w 21"/>
                  <a:gd name="T5" fmla="*/ 136 h 152"/>
                  <a:gd name="T6" fmla="*/ 10 w 21"/>
                  <a:gd name="T7" fmla="*/ 133 h 152"/>
                  <a:gd name="T8" fmla="*/ 0 w 21"/>
                  <a:gd name="T9" fmla="*/ 0 h 152"/>
                  <a:gd name="T10" fmla="*/ 10 w 21"/>
                  <a:gd name="T11" fmla="*/ 5 h 152"/>
                  <a:gd name="T12" fmla="*/ 21 w 21"/>
                  <a:gd name="T13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2">
                    <a:moveTo>
                      <a:pt x="21" y="152"/>
                    </a:moveTo>
                    <a:cubicBezTo>
                      <a:pt x="21" y="152"/>
                      <a:pt x="21" y="152"/>
                      <a:pt x="21" y="152"/>
                    </a:cubicBezTo>
                    <a:cubicBezTo>
                      <a:pt x="15" y="148"/>
                      <a:pt x="11" y="142"/>
                      <a:pt x="10" y="136"/>
                    </a:cubicBezTo>
                    <a:cubicBezTo>
                      <a:pt x="10" y="135"/>
                      <a:pt x="10" y="134"/>
                      <a:pt x="10" y="1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21" y="15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89" name="Freeform 84">
                <a:extLst>
                  <a:ext uri="{FF2B5EF4-FFF2-40B4-BE49-F238E27FC236}">
                    <a16:creationId xmlns:a16="http://schemas.microsoft.com/office/drawing/2014/main" id="{4EE5766F-E0EA-4594-A14E-BA119B3C5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295" y="2560694"/>
                <a:ext cx="104812" cy="40760"/>
              </a:xfrm>
              <a:custGeom>
                <a:avLst/>
                <a:gdLst>
                  <a:gd name="T0" fmla="*/ 0 w 44"/>
                  <a:gd name="T1" fmla="*/ 3 h 17"/>
                  <a:gd name="T2" fmla="*/ 1 w 44"/>
                  <a:gd name="T3" fmla="*/ 15 h 17"/>
                  <a:gd name="T4" fmla="*/ 8 w 44"/>
                  <a:gd name="T5" fmla="*/ 17 h 17"/>
                  <a:gd name="T6" fmla="*/ 18 w 44"/>
                  <a:gd name="T7" fmla="*/ 17 h 17"/>
                  <a:gd name="T8" fmla="*/ 21 w 44"/>
                  <a:gd name="T9" fmla="*/ 17 h 17"/>
                  <a:gd name="T10" fmla="*/ 44 w 44"/>
                  <a:gd name="T11" fmla="*/ 11 h 17"/>
                  <a:gd name="T12" fmla="*/ 43 w 44"/>
                  <a:gd name="T13" fmla="*/ 0 h 17"/>
                  <a:gd name="T14" fmla="*/ 0 w 44"/>
                  <a:gd name="T1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17">
                    <a:moveTo>
                      <a:pt x="0" y="3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6"/>
                      <a:pt x="6" y="16"/>
                      <a:pt x="8" y="17"/>
                    </a:cubicBezTo>
                    <a:cubicBezTo>
                      <a:pt x="11" y="17"/>
                      <a:pt x="15" y="17"/>
                      <a:pt x="18" y="17"/>
                    </a:cubicBezTo>
                    <a:cubicBezTo>
                      <a:pt x="19" y="17"/>
                      <a:pt x="20" y="17"/>
                      <a:pt x="21" y="17"/>
                    </a:cubicBezTo>
                    <a:cubicBezTo>
                      <a:pt x="29" y="17"/>
                      <a:pt x="37" y="14"/>
                      <a:pt x="44" y="11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0" name="Freeform 85">
                <a:extLst>
                  <a:ext uri="{FF2B5EF4-FFF2-40B4-BE49-F238E27FC236}">
                    <a16:creationId xmlns:a16="http://schemas.microsoft.com/office/drawing/2014/main" id="{A9478023-DF9A-47A3-A5CA-7030614D60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2572" y="2297208"/>
                <a:ext cx="291145" cy="295512"/>
              </a:xfrm>
              <a:custGeom>
                <a:avLst/>
                <a:gdLst>
                  <a:gd name="T0" fmla="*/ 121 w 122"/>
                  <a:gd name="T1" fmla="*/ 56 h 124"/>
                  <a:gd name="T2" fmla="*/ 57 w 122"/>
                  <a:gd name="T3" fmla="*/ 3 h 124"/>
                  <a:gd name="T4" fmla="*/ 1 w 122"/>
                  <a:gd name="T5" fmla="*/ 64 h 124"/>
                  <a:gd name="T6" fmla="*/ 1 w 122"/>
                  <a:gd name="T7" fmla="*/ 67 h 124"/>
                  <a:gd name="T8" fmla="*/ 1 w 122"/>
                  <a:gd name="T9" fmla="*/ 71 h 124"/>
                  <a:gd name="T10" fmla="*/ 45 w 122"/>
                  <a:gd name="T11" fmla="*/ 121 h 124"/>
                  <a:gd name="T12" fmla="*/ 53 w 122"/>
                  <a:gd name="T13" fmla="*/ 123 h 124"/>
                  <a:gd name="T14" fmla="*/ 63 w 122"/>
                  <a:gd name="T15" fmla="*/ 123 h 124"/>
                  <a:gd name="T16" fmla="*/ 65 w 122"/>
                  <a:gd name="T17" fmla="*/ 123 h 124"/>
                  <a:gd name="T18" fmla="*/ 88 w 122"/>
                  <a:gd name="T19" fmla="*/ 117 h 124"/>
                  <a:gd name="T20" fmla="*/ 122 w 122"/>
                  <a:gd name="T21" fmla="*/ 62 h 124"/>
                  <a:gd name="T22" fmla="*/ 121 w 122"/>
                  <a:gd name="T23" fmla="*/ 58 h 124"/>
                  <a:gd name="T24" fmla="*/ 121 w 122"/>
                  <a:gd name="T25" fmla="*/ 56 h 124"/>
                  <a:gd name="T26" fmla="*/ 44 w 122"/>
                  <a:gd name="T27" fmla="*/ 17 h 124"/>
                  <a:gd name="T28" fmla="*/ 65 w 122"/>
                  <a:gd name="T29" fmla="*/ 35 h 124"/>
                  <a:gd name="T30" fmla="*/ 47 w 122"/>
                  <a:gd name="T31" fmla="*/ 56 h 124"/>
                  <a:gd name="T32" fmla="*/ 25 w 122"/>
                  <a:gd name="T33" fmla="*/ 38 h 124"/>
                  <a:gd name="T34" fmla="*/ 44 w 122"/>
                  <a:gd name="T35" fmla="*/ 1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2" h="124">
                    <a:moveTo>
                      <a:pt x="121" y="56"/>
                    </a:moveTo>
                    <a:cubicBezTo>
                      <a:pt x="117" y="24"/>
                      <a:pt x="89" y="0"/>
                      <a:pt x="57" y="3"/>
                    </a:cubicBezTo>
                    <a:cubicBezTo>
                      <a:pt x="24" y="5"/>
                      <a:pt x="0" y="32"/>
                      <a:pt x="1" y="64"/>
                    </a:cubicBezTo>
                    <a:cubicBezTo>
                      <a:pt x="1" y="65"/>
                      <a:pt x="1" y="66"/>
                      <a:pt x="1" y="67"/>
                    </a:cubicBezTo>
                    <a:cubicBezTo>
                      <a:pt x="1" y="68"/>
                      <a:pt x="1" y="69"/>
                      <a:pt x="1" y="71"/>
                    </a:cubicBezTo>
                    <a:cubicBezTo>
                      <a:pt x="4" y="95"/>
                      <a:pt x="22" y="115"/>
                      <a:pt x="45" y="121"/>
                    </a:cubicBezTo>
                    <a:cubicBezTo>
                      <a:pt x="48" y="122"/>
                      <a:pt x="50" y="123"/>
                      <a:pt x="53" y="123"/>
                    </a:cubicBezTo>
                    <a:cubicBezTo>
                      <a:pt x="56" y="123"/>
                      <a:pt x="59" y="124"/>
                      <a:pt x="63" y="123"/>
                    </a:cubicBezTo>
                    <a:cubicBezTo>
                      <a:pt x="64" y="123"/>
                      <a:pt x="64" y="123"/>
                      <a:pt x="65" y="123"/>
                    </a:cubicBezTo>
                    <a:cubicBezTo>
                      <a:pt x="74" y="123"/>
                      <a:pt x="81" y="120"/>
                      <a:pt x="88" y="117"/>
                    </a:cubicBezTo>
                    <a:cubicBezTo>
                      <a:pt x="109" y="107"/>
                      <a:pt x="122" y="86"/>
                      <a:pt x="122" y="62"/>
                    </a:cubicBezTo>
                    <a:cubicBezTo>
                      <a:pt x="122" y="61"/>
                      <a:pt x="122" y="60"/>
                      <a:pt x="121" y="58"/>
                    </a:cubicBezTo>
                    <a:cubicBezTo>
                      <a:pt x="121" y="58"/>
                      <a:pt x="121" y="57"/>
                      <a:pt x="121" y="56"/>
                    </a:cubicBezTo>
                    <a:close/>
                    <a:moveTo>
                      <a:pt x="44" y="17"/>
                    </a:moveTo>
                    <a:cubicBezTo>
                      <a:pt x="55" y="16"/>
                      <a:pt x="64" y="24"/>
                      <a:pt x="65" y="35"/>
                    </a:cubicBezTo>
                    <a:cubicBezTo>
                      <a:pt x="66" y="46"/>
                      <a:pt x="57" y="55"/>
                      <a:pt x="47" y="56"/>
                    </a:cubicBezTo>
                    <a:cubicBezTo>
                      <a:pt x="36" y="57"/>
                      <a:pt x="26" y="49"/>
                      <a:pt x="25" y="38"/>
                    </a:cubicBezTo>
                    <a:cubicBezTo>
                      <a:pt x="25" y="27"/>
                      <a:pt x="33" y="17"/>
                      <a:pt x="44" y="1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1" name="Freeform 86">
                <a:extLst>
                  <a:ext uri="{FF2B5EF4-FFF2-40B4-BE49-F238E27FC236}">
                    <a16:creationId xmlns:a16="http://schemas.microsoft.com/office/drawing/2014/main" id="{59881A6C-F35D-4344-BF62-E52DA3E544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1116" y="2287018"/>
                <a:ext cx="289688" cy="291145"/>
              </a:xfrm>
              <a:custGeom>
                <a:avLst/>
                <a:gdLst>
                  <a:gd name="T0" fmla="*/ 120 w 122"/>
                  <a:gd name="T1" fmla="*/ 45 h 122"/>
                  <a:gd name="T2" fmla="*/ 120 w 122"/>
                  <a:gd name="T3" fmla="*/ 45 h 122"/>
                  <a:gd name="T4" fmla="*/ 119 w 122"/>
                  <a:gd name="T5" fmla="*/ 41 h 122"/>
                  <a:gd name="T6" fmla="*/ 117 w 122"/>
                  <a:gd name="T7" fmla="*/ 38 h 122"/>
                  <a:gd name="T8" fmla="*/ 109 w 122"/>
                  <a:gd name="T9" fmla="*/ 24 h 122"/>
                  <a:gd name="T10" fmla="*/ 102 w 122"/>
                  <a:gd name="T11" fmla="*/ 16 h 122"/>
                  <a:gd name="T12" fmla="*/ 88 w 122"/>
                  <a:gd name="T13" fmla="*/ 6 h 122"/>
                  <a:gd name="T14" fmla="*/ 82 w 122"/>
                  <a:gd name="T15" fmla="*/ 4 h 122"/>
                  <a:gd name="T16" fmla="*/ 57 w 122"/>
                  <a:gd name="T17" fmla="*/ 1 h 122"/>
                  <a:gd name="T18" fmla="*/ 26 w 122"/>
                  <a:gd name="T19" fmla="*/ 12 h 122"/>
                  <a:gd name="T20" fmla="*/ 20 w 122"/>
                  <a:gd name="T21" fmla="*/ 17 h 122"/>
                  <a:gd name="T22" fmla="*/ 1 w 122"/>
                  <a:gd name="T23" fmla="*/ 66 h 122"/>
                  <a:gd name="T24" fmla="*/ 2 w 122"/>
                  <a:gd name="T25" fmla="*/ 68 h 122"/>
                  <a:gd name="T26" fmla="*/ 2 w 122"/>
                  <a:gd name="T27" fmla="*/ 72 h 122"/>
                  <a:gd name="T28" fmla="*/ 46 w 122"/>
                  <a:gd name="T29" fmla="*/ 120 h 122"/>
                  <a:gd name="T30" fmla="*/ 53 w 122"/>
                  <a:gd name="T31" fmla="*/ 121 h 122"/>
                  <a:gd name="T32" fmla="*/ 59 w 122"/>
                  <a:gd name="T33" fmla="*/ 122 h 122"/>
                  <a:gd name="T34" fmla="*/ 66 w 122"/>
                  <a:gd name="T35" fmla="*/ 122 h 122"/>
                  <a:gd name="T36" fmla="*/ 89 w 122"/>
                  <a:gd name="T37" fmla="*/ 115 h 122"/>
                  <a:gd name="T38" fmla="*/ 100 w 122"/>
                  <a:gd name="T39" fmla="*/ 108 h 122"/>
                  <a:gd name="T40" fmla="*/ 103 w 122"/>
                  <a:gd name="T41" fmla="*/ 105 h 122"/>
                  <a:gd name="T42" fmla="*/ 122 w 122"/>
                  <a:gd name="T43" fmla="*/ 63 h 122"/>
                  <a:gd name="T44" fmla="*/ 122 w 122"/>
                  <a:gd name="T45" fmla="*/ 60 h 122"/>
                  <a:gd name="T46" fmla="*/ 122 w 122"/>
                  <a:gd name="T47" fmla="*/ 57 h 122"/>
                  <a:gd name="T48" fmla="*/ 120 w 122"/>
                  <a:gd name="T49" fmla="*/ 45 h 122"/>
                  <a:gd name="T50" fmla="*/ 66 w 122"/>
                  <a:gd name="T51" fmla="*/ 41 h 122"/>
                  <a:gd name="T52" fmla="*/ 64 w 122"/>
                  <a:gd name="T53" fmla="*/ 48 h 122"/>
                  <a:gd name="T54" fmla="*/ 60 w 122"/>
                  <a:gd name="T55" fmla="*/ 55 h 122"/>
                  <a:gd name="T56" fmla="*/ 48 w 122"/>
                  <a:gd name="T57" fmla="*/ 60 h 122"/>
                  <a:gd name="T58" fmla="*/ 26 w 122"/>
                  <a:gd name="T59" fmla="*/ 42 h 122"/>
                  <a:gd name="T60" fmla="*/ 30 w 122"/>
                  <a:gd name="T61" fmla="*/ 29 h 122"/>
                  <a:gd name="T62" fmla="*/ 36 w 122"/>
                  <a:gd name="T63" fmla="*/ 24 h 122"/>
                  <a:gd name="T64" fmla="*/ 45 w 122"/>
                  <a:gd name="T65" fmla="*/ 21 h 122"/>
                  <a:gd name="T66" fmla="*/ 63 w 122"/>
                  <a:gd name="T67" fmla="*/ 31 h 122"/>
                  <a:gd name="T68" fmla="*/ 66 w 122"/>
                  <a:gd name="T69" fmla="*/ 39 h 122"/>
                  <a:gd name="T70" fmla="*/ 66 w 122"/>
                  <a:gd name="T71" fmla="*/ 4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2" h="122">
                    <a:moveTo>
                      <a:pt x="120" y="45"/>
                    </a:moveTo>
                    <a:cubicBezTo>
                      <a:pt x="120" y="45"/>
                      <a:pt x="120" y="45"/>
                      <a:pt x="120" y="45"/>
                    </a:cubicBezTo>
                    <a:cubicBezTo>
                      <a:pt x="120" y="44"/>
                      <a:pt x="119" y="42"/>
                      <a:pt x="119" y="41"/>
                    </a:cubicBezTo>
                    <a:cubicBezTo>
                      <a:pt x="118" y="40"/>
                      <a:pt x="118" y="39"/>
                      <a:pt x="117" y="38"/>
                    </a:cubicBezTo>
                    <a:cubicBezTo>
                      <a:pt x="115" y="33"/>
                      <a:pt x="112" y="28"/>
                      <a:pt x="109" y="24"/>
                    </a:cubicBezTo>
                    <a:cubicBezTo>
                      <a:pt x="107" y="21"/>
                      <a:pt x="105" y="19"/>
                      <a:pt x="102" y="16"/>
                    </a:cubicBezTo>
                    <a:cubicBezTo>
                      <a:pt x="98" y="12"/>
                      <a:pt x="93" y="9"/>
                      <a:pt x="88" y="6"/>
                    </a:cubicBezTo>
                    <a:cubicBezTo>
                      <a:pt x="86" y="6"/>
                      <a:pt x="84" y="5"/>
                      <a:pt x="82" y="4"/>
                    </a:cubicBezTo>
                    <a:cubicBezTo>
                      <a:pt x="74" y="1"/>
                      <a:pt x="66" y="0"/>
                      <a:pt x="57" y="1"/>
                    </a:cubicBezTo>
                    <a:cubicBezTo>
                      <a:pt x="45" y="2"/>
                      <a:pt x="35" y="6"/>
                      <a:pt x="26" y="12"/>
                    </a:cubicBezTo>
                    <a:cubicBezTo>
                      <a:pt x="24" y="14"/>
                      <a:pt x="22" y="16"/>
                      <a:pt x="20" y="17"/>
                    </a:cubicBezTo>
                    <a:cubicBezTo>
                      <a:pt x="7" y="29"/>
                      <a:pt x="0" y="47"/>
                      <a:pt x="1" y="66"/>
                    </a:cubicBezTo>
                    <a:cubicBezTo>
                      <a:pt x="1" y="67"/>
                      <a:pt x="1" y="68"/>
                      <a:pt x="2" y="68"/>
                    </a:cubicBezTo>
                    <a:cubicBezTo>
                      <a:pt x="2" y="70"/>
                      <a:pt x="2" y="71"/>
                      <a:pt x="2" y="72"/>
                    </a:cubicBezTo>
                    <a:cubicBezTo>
                      <a:pt x="6" y="95"/>
                      <a:pt x="24" y="114"/>
                      <a:pt x="46" y="120"/>
                    </a:cubicBezTo>
                    <a:cubicBezTo>
                      <a:pt x="48" y="120"/>
                      <a:pt x="51" y="121"/>
                      <a:pt x="53" y="121"/>
                    </a:cubicBezTo>
                    <a:cubicBezTo>
                      <a:pt x="55" y="121"/>
                      <a:pt x="57" y="122"/>
                      <a:pt x="59" y="122"/>
                    </a:cubicBezTo>
                    <a:cubicBezTo>
                      <a:pt x="61" y="122"/>
                      <a:pt x="64" y="122"/>
                      <a:pt x="66" y="122"/>
                    </a:cubicBezTo>
                    <a:cubicBezTo>
                      <a:pt x="74" y="121"/>
                      <a:pt x="82" y="119"/>
                      <a:pt x="89" y="115"/>
                    </a:cubicBezTo>
                    <a:cubicBezTo>
                      <a:pt x="93" y="113"/>
                      <a:pt x="97" y="111"/>
                      <a:pt x="100" y="108"/>
                    </a:cubicBezTo>
                    <a:cubicBezTo>
                      <a:pt x="101" y="107"/>
                      <a:pt x="102" y="106"/>
                      <a:pt x="103" y="105"/>
                    </a:cubicBezTo>
                    <a:cubicBezTo>
                      <a:pt x="115" y="94"/>
                      <a:pt x="122" y="79"/>
                      <a:pt x="122" y="63"/>
                    </a:cubicBezTo>
                    <a:cubicBezTo>
                      <a:pt x="122" y="62"/>
                      <a:pt x="122" y="61"/>
                      <a:pt x="122" y="60"/>
                    </a:cubicBezTo>
                    <a:cubicBezTo>
                      <a:pt x="122" y="59"/>
                      <a:pt x="122" y="58"/>
                      <a:pt x="122" y="57"/>
                    </a:cubicBezTo>
                    <a:cubicBezTo>
                      <a:pt x="122" y="53"/>
                      <a:pt x="121" y="49"/>
                      <a:pt x="120" y="45"/>
                    </a:cubicBezTo>
                    <a:close/>
                    <a:moveTo>
                      <a:pt x="66" y="41"/>
                    </a:moveTo>
                    <a:cubicBezTo>
                      <a:pt x="66" y="43"/>
                      <a:pt x="65" y="46"/>
                      <a:pt x="64" y="48"/>
                    </a:cubicBezTo>
                    <a:cubicBezTo>
                      <a:pt x="63" y="51"/>
                      <a:pt x="62" y="53"/>
                      <a:pt x="60" y="55"/>
                    </a:cubicBezTo>
                    <a:cubicBezTo>
                      <a:pt x="57" y="58"/>
                      <a:pt x="52" y="60"/>
                      <a:pt x="48" y="60"/>
                    </a:cubicBezTo>
                    <a:cubicBezTo>
                      <a:pt x="37" y="61"/>
                      <a:pt x="27" y="53"/>
                      <a:pt x="26" y="42"/>
                    </a:cubicBezTo>
                    <a:cubicBezTo>
                      <a:pt x="26" y="37"/>
                      <a:pt x="27" y="32"/>
                      <a:pt x="30" y="29"/>
                    </a:cubicBezTo>
                    <a:cubicBezTo>
                      <a:pt x="32" y="27"/>
                      <a:pt x="34" y="25"/>
                      <a:pt x="36" y="24"/>
                    </a:cubicBezTo>
                    <a:cubicBezTo>
                      <a:pt x="38" y="22"/>
                      <a:pt x="41" y="21"/>
                      <a:pt x="45" y="21"/>
                    </a:cubicBezTo>
                    <a:cubicBezTo>
                      <a:pt x="53" y="20"/>
                      <a:pt x="60" y="24"/>
                      <a:pt x="63" y="31"/>
                    </a:cubicBezTo>
                    <a:cubicBezTo>
                      <a:pt x="65" y="33"/>
                      <a:pt x="66" y="36"/>
                      <a:pt x="66" y="39"/>
                    </a:cubicBezTo>
                    <a:cubicBezTo>
                      <a:pt x="66" y="40"/>
                      <a:pt x="66" y="40"/>
                      <a:pt x="66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2" name="Freeform 87">
                <a:extLst>
                  <a:ext uri="{FF2B5EF4-FFF2-40B4-BE49-F238E27FC236}">
                    <a16:creationId xmlns:a16="http://schemas.microsoft.com/office/drawing/2014/main" id="{5A4B09BE-588C-4F3A-8833-808A4E682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701" y="2301575"/>
                <a:ext cx="149939" cy="240194"/>
              </a:xfrm>
              <a:custGeom>
                <a:avLst/>
                <a:gdLst>
                  <a:gd name="T0" fmla="*/ 61 w 63"/>
                  <a:gd name="T1" fmla="*/ 38 h 101"/>
                  <a:gd name="T2" fmla="*/ 53 w 63"/>
                  <a:gd name="T3" fmla="*/ 36 h 101"/>
                  <a:gd name="T4" fmla="*/ 51 w 63"/>
                  <a:gd name="T5" fmla="*/ 36 h 101"/>
                  <a:gd name="T6" fmla="*/ 51 w 63"/>
                  <a:gd name="T7" fmla="*/ 35 h 101"/>
                  <a:gd name="T8" fmla="*/ 46 w 63"/>
                  <a:gd name="T9" fmla="*/ 32 h 101"/>
                  <a:gd name="T10" fmla="*/ 45 w 63"/>
                  <a:gd name="T11" fmla="*/ 31 h 101"/>
                  <a:gd name="T12" fmla="*/ 44 w 63"/>
                  <a:gd name="T13" fmla="*/ 29 h 101"/>
                  <a:gd name="T14" fmla="*/ 41 w 63"/>
                  <a:gd name="T15" fmla="*/ 18 h 101"/>
                  <a:gd name="T16" fmla="*/ 34 w 63"/>
                  <a:gd name="T17" fmla="*/ 10 h 101"/>
                  <a:gd name="T18" fmla="*/ 20 w 63"/>
                  <a:gd name="T19" fmla="*/ 0 h 101"/>
                  <a:gd name="T20" fmla="*/ 4 w 63"/>
                  <a:gd name="T21" fmla="*/ 24 h 101"/>
                  <a:gd name="T22" fmla="*/ 1 w 63"/>
                  <a:gd name="T23" fmla="*/ 48 h 101"/>
                  <a:gd name="T24" fmla="*/ 3 w 63"/>
                  <a:gd name="T25" fmla="*/ 60 h 101"/>
                  <a:gd name="T26" fmla="*/ 5 w 63"/>
                  <a:gd name="T27" fmla="*/ 67 h 101"/>
                  <a:gd name="T28" fmla="*/ 11 w 63"/>
                  <a:gd name="T29" fmla="*/ 78 h 101"/>
                  <a:gd name="T30" fmla="*/ 12 w 63"/>
                  <a:gd name="T31" fmla="*/ 80 h 101"/>
                  <a:gd name="T32" fmla="*/ 14 w 63"/>
                  <a:gd name="T33" fmla="*/ 83 h 101"/>
                  <a:gd name="T34" fmla="*/ 35 w 63"/>
                  <a:gd name="T35" fmla="*/ 99 h 101"/>
                  <a:gd name="T36" fmla="*/ 41 w 63"/>
                  <a:gd name="T37" fmla="*/ 101 h 101"/>
                  <a:gd name="T38" fmla="*/ 63 w 63"/>
                  <a:gd name="T39" fmla="*/ 56 h 101"/>
                  <a:gd name="T40" fmla="*/ 63 w 63"/>
                  <a:gd name="T41" fmla="*/ 53 h 101"/>
                  <a:gd name="T42" fmla="*/ 63 w 63"/>
                  <a:gd name="T43" fmla="*/ 50 h 101"/>
                  <a:gd name="T44" fmla="*/ 61 w 63"/>
                  <a:gd name="T45" fmla="*/ 3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101">
                    <a:moveTo>
                      <a:pt x="61" y="38"/>
                    </a:moveTo>
                    <a:cubicBezTo>
                      <a:pt x="58" y="38"/>
                      <a:pt x="55" y="38"/>
                      <a:pt x="53" y="36"/>
                    </a:cubicBezTo>
                    <a:cubicBezTo>
                      <a:pt x="52" y="36"/>
                      <a:pt x="52" y="36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49" y="34"/>
                      <a:pt x="48" y="33"/>
                      <a:pt x="46" y="32"/>
                    </a:cubicBezTo>
                    <a:cubicBezTo>
                      <a:pt x="46" y="31"/>
                      <a:pt x="46" y="31"/>
                      <a:pt x="45" y="31"/>
                    </a:cubicBezTo>
                    <a:cubicBezTo>
                      <a:pt x="45" y="30"/>
                      <a:pt x="45" y="30"/>
                      <a:pt x="44" y="29"/>
                    </a:cubicBezTo>
                    <a:cubicBezTo>
                      <a:pt x="42" y="26"/>
                      <a:pt x="41" y="22"/>
                      <a:pt x="41" y="18"/>
                    </a:cubicBezTo>
                    <a:cubicBezTo>
                      <a:pt x="39" y="15"/>
                      <a:pt x="37" y="13"/>
                      <a:pt x="34" y="10"/>
                    </a:cubicBezTo>
                    <a:cubicBezTo>
                      <a:pt x="30" y="6"/>
                      <a:pt x="25" y="3"/>
                      <a:pt x="20" y="0"/>
                    </a:cubicBezTo>
                    <a:cubicBezTo>
                      <a:pt x="13" y="7"/>
                      <a:pt x="7" y="15"/>
                      <a:pt x="4" y="24"/>
                    </a:cubicBezTo>
                    <a:cubicBezTo>
                      <a:pt x="2" y="32"/>
                      <a:pt x="0" y="40"/>
                      <a:pt x="1" y="48"/>
                    </a:cubicBezTo>
                    <a:cubicBezTo>
                      <a:pt x="1" y="52"/>
                      <a:pt x="2" y="56"/>
                      <a:pt x="3" y="60"/>
                    </a:cubicBezTo>
                    <a:cubicBezTo>
                      <a:pt x="3" y="62"/>
                      <a:pt x="4" y="64"/>
                      <a:pt x="5" y="67"/>
                    </a:cubicBezTo>
                    <a:cubicBezTo>
                      <a:pt x="7" y="70"/>
                      <a:pt x="8" y="74"/>
                      <a:pt x="11" y="78"/>
                    </a:cubicBezTo>
                    <a:cubicBezTo>
                      <a:pt x="11" y="78"/>
                      <a:pt x="12" y="79"/>
                      <a:pt x="12" y="80"/>
                    </a:cubicBezTo>
                    <a:cubicBezTo>
                      <a:pt x="13" y="81"/>
                      <a:pt x="14" y="82"/>
                      <a:pt x="14" y="83"/>
                    </a:cubicBezTo>
                    <a:cubicBezTo>
                      <a:pt x="20" y="90"/>
                      <a:pt x="27" y="95"/>
                      <a:pt x="35" y="99"/>
                    </a:cubicBezTo>
                    <a:cubicBezTo>
                      <a:pt x="37" y="100"/>
                      <a:pt x="39" y="101"/>
                      <a:pt x="41" y="101"/>
                    </a:cubicBezTo>
                    <a:cubicBezTo>
                      <a:pt x="54" y="91"/>
                      <a:pt x="63" y="74"/>
                      <a:pt x="63" y="56"/>
                    </a:cubicBezTo>
                    <a:cubicBezTo>
                      <a:pt x="63" y="55"/>
                      <a:pt x="63" y="54"/>
                      <a:pt x="63" y="53"/>
                    </a:cubicBezTo>
                    <a:cubicBezTo>
                      <a:pt x="63" y="52"/>
                      <a:pt x="63" y="51"/>
                      <a:pt x="63" y="50"/>
                    </a:cubicBezTo>
                    <a:cubicBezTo>
                      <a:pt x="63" y="46"/>
                      <a:pt x="62" y="42"/>
                      <a:pt x="61" y="3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8523E4E2-B95D-40FC-8339-2677C5B7E5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1625" y="2259359"/>
                <a:ext cx="318803" cy="315891"/>
              </a:xfrm>
              <a:custGeom>
                <a:avLst/>
                <a:gdLst>
                  <a:gd name="T0" fmla="*/ 123 w 134"/>
                  <a:gd name="T1" fmla="*/ 41 h 133"/>
                  <a:gd name="T2" fmla="*/ 121 w 134"/>
                  <a:gd name="T3" fmla="*/ 38 h 133"/>
                  <a:gd name="T4" fmla="*/ 119 w 134"/>
                  <a:gd name="T5" fmla="*/ 36 h 133"/>
                  <a:gd name="T6" fmla="*/ 36 w 134"/>
                  <a:gd name="T7" fmla="*/ 18 h 133"/>
                  <a:gd name="T8" fmla="*/ 18 w 134"/>
                  <a:gd name="T9" fmla="*/ 102 h 133"/>
                  <a:gd name="T10" fmla="*/ 20 w 134"/>
                  <a:gd name="T11" fmla="*/ 105 h 133"/>
                  <a:gd name="T12" fmla="*/ 22 w 134"/>
                  <a:gd name="T13" fmla="*/ 107 h 133"/>
                  <a:gd name="T14" fmla="*/ 80 w 134"/>
                  <a:gd name="T15" fmla="*/ 128 h 133"/>
                  <a:gd name="T16" fmla="*/ 102 w 134"/>
                  <a:gd name="T17" fmla="*/ 120 h 133"/>
                  <a:gd name="T18" fmla="*/ 108 w 134"/>
                  <a:gd name="T19" fmla="*/ 115 h 133"/>
                  <a:gd name="T20" fmla="*/ 112 w 134"/>
                  <a:gd name="T21" fmla="*/ 111 h 133"/>
                  <a:gd name="T22" fmla="*/ 117 w 134"/>
                  <a:gd name="T23" fmla="*/ 106 h 133"/>
                  <a:gd name="T24" fmla="*/ 123 w 134"/>
                  <a:gd name="T25" fmla="*/ 41 h 133"/>
                  <a:gd name="T26" fmla="*/ 79 w 134"/>
                  <a:gd name="T27" fmla="*/ 59 h 133"/>
                  <a:gd name="T28" fmla="*/ 52 w 134"/>
                  <a:gd name="T29" fmla="*/ 54 h 133"/>
                  <a:gd name="T30" fmla="*/ 50 w 134"/>
                  <a:gd name="T31" fmla="*/ 49 h 133"/>
                  <a:gd name="T32" fmla="*/ 50 w 134"/>
                  <a:gd name="T33" fmla="*/ 49 h 133"/>
                  <a:gd name="T34" fmla="*/ 49 w 134"/>
                  <a:gd name="T35" fmla="*/ 46 h 133"/>
                  <a:gd name="T36" fmla="*/ 49 w 134"/>
                  <a:gd name="T37" fmla="*/ 43 h 133"/>
                  <a:gd name="T38" fmla="*/ 57 w 134"/>
                  <a:gd name="T39" fmla="*/ 27 h 133"/>
                  <a:gd name="T40" fmla="*/ 58 w 134"/>
                  <a:gd name="T41" fmla="*/ 26 h 133"/>
                  <a:gd name="T42" fmla="*/ 66 w 134"/>
                  <a:gd name="T43" fmla="*/ 23 h 133"/>
                  <a:gd name="T44" fmla="*/ 73 w 134"/>
                  <a:gd name="T45" fmla="*/ 24 h 133"/>
                  <a:gd name="T46" fmla="*/ 80 w 134"/>
                  <a:gd name="T47" fmla="*/ 27 h 133"/>
                  <a:gd name="T48" fmla="*/ 85 w 134"/>
                  <a:gd name="T49" fmla="*/ 32 h 133"/>
                  <a:gd name="T50" fmla="*/ 79 w 134"/>
                  <a:gd name="T51" fmla="*/ 5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4" h="133">
                    <a:moveTo>
                      <a:pt x="123" y="41"/>
                    </a:moveTo>
                    <a:cubicBezTo>
                      <a:pt x="122" y="40"/>
                      <a:pt x="122" y="39"/>
                      <a:pt x="121" y="38"/>
                    </a:cubicBezTo>
                    <a:cubicBezTo>
                      <a:pt x="120" y="37"/>
                      <a:pt x="120" y="36"/>
                      <a:pt x="119" y="36"/>
                    </a:cubicBezTo>
                    <a:cubicBezTo>
                      <a:pt x="101" y="8"/>
                      <a:pt x="63" y="0"/>
                      <a:pt x="36" y="18"/>
                    </a:cubicBezTo>
                    <a:cubicBezTo>
                      <a:pt x="8" y="37"/>
                      <a:pt x="0" y="74"/>
                      <a:pt x="18" y="102"/>
                    </a:cubicBezTo>
                    <a:cubicBezTo>
                      <a:pt x="19" y="103"/>
                      <a:pt x="19" y="104"/>
                      <a:pt x="20" y="105"/>
                    </a:cubicBezTo>
                    <a:cubicBezTo>
                      <a:pt x="21" y="105"/>
                      <a:pt x="21" y="106"/>
                      <a:pt x="22" y="107"/>
                    </a:cubicBezTo>
                    <a:cubicBezTo>
                      <a:pt x="36" y="125"/>
                      <a:pt x="59" y="133"/>
                      <a:pt x="80" y="128"/>
                    </a:cubicBezTo>
                    <a:cubicBezTo>
                      <a:pt x="88" y="127"/>
                      <a:pt x="95" y="124"/>
                      <a:pt x="102" y="120"/>
                    </a:cubicBezTo>
                    <a:cubicBezTo>
                      <a:pt x="104" y="118"/>
                      <a:pt x="106" y="117"/>
                      <a:pt x="108" y="115"/>
                    </a:cubicBezTo>
                    <a:cubicBezTo>
                      <a:pt x="109" y="114"/>
                      <a:pt x="111" y="113"/>
                      <a:pt x="112" y="111"/>
                    </a:cubicBezTo>
                    <a:cubicBezTo>
                      <a:pt x="114" y="110"/>
                      <a:pt x="116" y="108"/>
                      <a:pt x="117" y="106"/>
                    </a:cubicBezTo>
                    <a:cubicBezTo>
                      <a:pt x="131" y="87"/>
                      <a:pt x="134" y="62"/>
                      <a:pt x="123" y="41"/>
                    </a:cubicBezTo>
                    <a:close/>
                    <a:moveTo>
                      <a:pt x="79" y="59"/>
                    </a:moveTo>
                    <a:cubicBezTo>
                      <a:pt x="70" y="65"/>
                      <a:pt x="58" y="63"/>
                      <a:pt x="52" y="54"/>
                    </a:cubicBezTo>
                    <a:cubicBezTo>
                      <a:pt x="51" y="52"/>
                      <a:pt x="50" y="50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49" y="48"/>
                      <a:pt x="49" y="47"/>
                      <a:pt x="49" y="46"/>
                    </a:cubicBezTo>
                    <a:cubicBezTo>
                      <a:pt x="49" y="45"/>
                      <a:pt x="49" y="44"/>
                      <a:pt x="49" y="43"/>
                    </a:cubicBezTo>
                    <a:cubicBezTo>
                      <a:pt x="49" y="37"/>
                      <a:pt x="52" y="31"/>
                      <a:pt x="57" y="27"/>
                    </a:cubicBezTo>
                    <a:cubicBezTo>
                      <a:pt x="57" y="27"/>
                      <a:pt x="57" y="27"/>
                      <a:pt x="58" y="26"/>
                    </a:cubicBezTo>
                    <a:cubicBezTo>
                      <a:pt x="60" y="25"/>
                      <a:pt x="63" y="24"/>
                      <a:pt x="66" y="23"/>
                    </a:cubicBezTo>
                    <a:cubicBezTo>
                      <a:pt x="68" y="23"/>
                      <a:pt x="71" y="23"/>
                      <a:pt x="73" y="24"/>
                    </a:cubicBezTo>
                    <a:cubicBezTo>
                      <a:pt x="76" y="24"/>
                      <a:pt x="78" y="26"/>
                      <a:pt x="80" y="27"/>
                    </a:cubicBezTo>
                    <a:cubicBezTo>
                      <a:pt x="82" y="28"/>
                      <a:pt x="84" y="30"/>
                      <a:pt x="85" y="32"/>
                    </a:cubicBezTo>
                    <a:cubicBezTo>
                      <a:pt x="91" y="41"/>
                      <a:pt x="88" y="53"/>
                      <a:pt x="79" y="5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4" name="Freeform 90">
                <a:extLst>
                  <a:ext uri="{FF2B5EF4-FFF2-40B4-BE49-F238E27FC236}">
                    <a16:creationId xmlns:a16="http://schemas.microsoft.com/office/drawing/2014/main" id="{B4DA7F51-1FBB-4657-BBEC-672366AFC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046" y="2495186"/>
                <a:ext cx="289688" cy="375576"/>
              </a:xfrm>
              <a:custGeom>
                <a:avLst/>
                <a:gdLst>
                  <a:gd name="T0" fmla="*/ 33 w 122"/>
                  <a:gd name="T1" fmla="*/ 48 h 158"/>
                  <a:gd name="T2" fmla="*/ 23 w 122"/>
                  <a:gd name="T3" fmla="*/ 60 h 158"/>
                  <a:gd name="T4" fmla="*/ 31 w 122"/>
                  <a:gd name="T5" fmla="*/ 72 h 158"/>
                  <a:gd name="T6" fmla="*/ 42 w 122"/>
                  <a:gd name="T7" fmla="*/ 69 h 158"/>
                  <a:gd name="T8" fmla="*/ 48 w 122"/>
                  <a:gd name="T9" fmla="*/ 78 h 158"/>
                  <a:gd name="T10" fmla="*/ 41 w 122"/>
                  <a:gd name="T11" fmla="*/ 87 h 158"/>
                  <a:gd name="T12" fmla="*/ 49 w 122"/>
                  <a:gd name="T13" fmla="*/ 99 h 158"/>
                  <a:gd name="T14" fmla="*/ 65 w 122"/>
                  <a:gd name="T15" fmla="*/ 96 h 158"/>
                  <a:gd name="T16" fmla="*/ 71 w 122"/>
                  <a:gd name="T17" fmla="*/ 106 h 158"/>
                  <a:gd name="T18" fmla="*/ 62 w 122"/>
                  <a:gd name="T19" fmla="*/ 119 h 158"/>
                  <a:gd name="T20" fmla="*/ 76 w 122"/>
                  <a:gd name="T21" fmla="*/ 139 h 158"/>
                  <a:gd name="T22" fmla="*/ 101 w 122"/>
                  <a:gd name="T23" fmla="*/ 156 h 158"/>
                  <a:gd name="T24" fmla="*/ 101 w 122"/>
                  <a:gd name="T25" fmla="*/ 156 h 158"/>
                  <a:gd name="T26" fmla="*/ 121 w 122"/>
                  <a:gd name="T27" fmla="*/ 146 h 158"/>
                  <a:gd name="T28" fmla="*/ 120 w 122"/>
                  <a:gd name="T29" fmla="*/ 130 h 158"/>
                  <a:gd name="T30" fmla="*/ 112 w 122"/>
                  <a:gd name="T31" fmla="*/ 116 h 158"/>
                  <a:gd name="T32" fmla="*/ 36 w 122"/>
                  <a:gd name="T33" fmla="*/ 0 h 158"/>
                  <a:gd name="T34" fmla="*/ 0 w 122"/>
                  <a:gd name="T35" fmla="*/ 24 h 158"/>
                  <a:gd name="T36" fmla="*/ 12 w 122"/>
                  <a:gd name="T37" fmla="*/ 43 h 158"/>
                  <a:gd name="T38" fmla="*/ 27 w 122"/>
                  <a:gd name="T39" fmla="*/ 39 h 158"/>
                  <a:gd name="T40" fmla="*/ 33 w 122"/>
                  <a:gd name="T41" fmla="*/ 4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2" h="158">
                    <a:moveTo>
                      <a:pt x="33" y="48"/>
                    </a:moveTo>
                    <a:cubicBezTo>
                      <a:pt x="23" y="60"/>
                      <a:pt x="23" y="60"/>
                      <a:pt x="23" y="60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9" y="67"/>
                      <a:pt x="52" y="73"/>
                      <a:pt x="48" y="78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70" y="96"/>
                      <a:pt x="74" y="101"/>
                      <a:pt x="71" y="106"/>
                    </a:cubicBezTo>
                    <a:cubicBezTo>
                      <a:pt x="62" y="119"/>
                      <a:pt x="62" y="119"/>
                      <a:pt x="62" y="119"/>
                    </a:cubicBezTo>
                    <a:cubicBezTo>
                      <a:pt x="76" y="139"/>
                      <a:pt x="76" y="139"/>
                      <a:pt x="76" y="139"/>
                    </a:cubicBezTo>
                    <a:cubicBezTo>
                      <a:pt x="81" y="148"/>
                      <a:pt x="90" y="154"/>
                      <a:pt x="101" y="156"/>
                    </a:cubicBezTo>
                    <a:cubicBezTo>
                      <a:pt x="101" y="156"/>
                      <a:pt x="101" y="156"/>
                      <a:pt x="101" y="156"/>
                    </a:cubicBezTo>
                    <a:cubicBezTo>
                      <a:pt x="108" y="158"/>
                      <a:pt x="120" y="153"/>
                      <a:pt x="121" y="146"/>
                    </a:cubicBezTo>
                    <a:cubicBezTo>
                      <a:pt x="122" y="141"/>
                      <a:pt x="121" y="135"/>
                      <a:pt x="120" y="130"/>
                    </a:cubicBezTo>
                    <a:cubicBezTo>
                      <a:pt x="118" y="125"/>
                      <a:pt x="115" y="120"/>
                      <a:pt x="112" y="11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33" y="37"/>
                      <a:pt x="37" y="43"/>
                      <a:pt x="33" y="4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5" name="Freeform 91">
                <a:extLst>
                  <a:ext uri="{FF2B5EF4-FFF2-40B4-BE49-F238E27FC236}">
                    <a16:creationId xmlns:a16="http://schemas.microsoft.com/office/drawing/2014/main" id="{F28DD2A0-EB20-44B4-9613-84DB64A2F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767" y="2484997"/>
                <a:ext cx="289688" cy="374121"/>
              </a:xfrm>
              <a:custGeom>
                <a:avLst/>
                <a:gdLst>
                  <a:gd name="T0" fmla="*/ 0 w 122"/>
                  <a:gd name="T1" fmla="*/ 23 h 157"/>
                  <a:gd name="T2" fmla="*/ 13 w 122"/>
                  <a:gd name="T3" fmla="*/ 45 h 157"/>
                  <a:gd name="T4" fmla="*/ 28 w 122"/>
                  <a:gd name="T5" fmla="*/ 41 h 157"/>
                  <a:gd name="T6" fmla="*/ 34 w 122"/>
                  <a:gd name="T7" fmla="*/ 50 h 157"/>
                  <a:gd name="T8" fmla="*/ 25 w 122"/>
                  <a:gd name="T9" fmla="*/ 62 h 157"/>
                  <a:gd name="T10" fmla="*/ 33 w 122"/>
                  <a:gd name="T11" fmla="*/ 74 h 157"/>
                  <a:gd name="T12" fmla="*/ 44 w 122"/>
                  <a:gd name="T13" fmla="*/ 71 h 157"/>
                  <a:gd name="T14" fmla="*/ 50 w 122"/>
                  <a:gd name="T15" fmla="*/ 80 h 157"/>
                  <a:gd name="T16" fmla="*/ 43 w 122"/>
                  <a:gd name="T17" fmla="*/ 89 h 157"/>
                  <a:gd name="T18" fmla="*/ 51 w 122"/>
                  <a:gd name="T19" fmla="*/ 101 h 157"/>
                  <a:gd name="T20" fmla="*/ 67 w 122"/>
                  <a:gd name="T21" fmla="*/ 98 h 157"/>
                  <a:gd name="T22" fmla="*/ 73 w 122"/>
                  <a:gd name="T23" fmla="*/ 107 h 157"/>
                  <a:gd name="T24" fmla="*/ 64 w 122"/>
                  <a:gd name="T25" fmla="*/ 121 h 157"/>
                  <a:gd name="T26" fmla="*/ 75 w 122"/>
                  <a:gd name="T27" fmla="*/ 138 h 157"/>
                  <a:gd name="T28" fmla="*/ 100 w 122"/>
                  <a:gd name="T29" fmla="*/ 155 h 157"/>
                  <a:gd name="T30" fmla="*/ 100 w 122"/>
                  <a:gd name="T31" fmla="*/ 155 h 157"/>
                  <a:gd name="T32" fmla="*/ 121 w 122"/>
                  <a:gd name="T33" fmla="*/ 145 h 157"/>
                  <a:gd name="T34" fmla="*/ 119 w 122"/>
                  <a:gd name="T35" fmla="*/ 129 h 157"/>
                  <a:gd name="T36" fmla="*/ 112 w 122"/>
                  <a:gd name="T37" fmla="*/ 115 h 157"/>
                  <a:gd name="T38" fmla="*/ 36 w 122"/>
                  <a:gd name="T39" fmla="*/ 0 h 157"/>
                  <a:gd name="T40" fmla="*/ 0 w 122"/>
                  <a:gd name="T41" fmla="*/ 2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2" h="157">
                    <a:moveTo>
                      <a:pt x="0" y="23"/>
                    </a:moveTo>
                    <a:cubicBezTo>
                      <a:pt x="13" y="45"/>
                      <a:pt x="13" y="45"/>
                      <a:pt x="13" y="45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35" y="39"/>
                      <a:pt x="39" y="45"/>
                      <a:pt x="34" y="50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0" y="69"/>
                      <a:pt x="54" y="75"/>
                      <a:pt x="50" y="80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67" y="98"/>
                      <a:pt x="67" y="98"/>
                      <a:pt x="67" y="98"/>
                    </a:cubicBezTo>
                    <a:cubicBezTo>
                      <a:pt x="72" y="97"/>
                      <a:pt x="76" y="103"/>
                      <a:pt x="73" y="107"/>
                    </a:cubicBezTo>
                    <a:cubicBezTo>
                      <a:pt x="64" y="121"/>
                      <a:pt x="64" y="121"/>
                      <a:pt x="64" y="121"/>
                    </a:cubicBezTo>
                    <a:cubicBezTo>
                      <a:pt x="75" y="138"/>
                      <a:pt x="75" y="138"/>
                      <a:pt x="75" y="138"/>
                    </a:cubicBezTo>
                    <a:cubicBezTo>
                      <a:pt x="81" y="147"/>
                      <a:pt x="90" y="153"/>
                      <a:pt x="100" y="155"/>
                    </a:cubicBezTo>
                    <a:cubicBezTo>
                      <a:pt x="100" y="155"/>
                      <a:pt x="100" y="155"/>
                      <a:pt x="100" y="155"/>
                    </a:cubicBezTo>
                    <a:cubicBezTo>
                      <a:pt x="108" y="157"/>
                      <a:pt x="119" y="152"/>
                      <a:pt x="121" y="145"/>
                    </a:cubicBezTo>
                    <a:cubicBezTo>
                      <a:pt x="122" y="140"/>
                      <a:pt x="121" y="134"/>
                      <a:pt x="119" y="129"/>
                    </a:cubicBezTo>
                    <a:cubicBezTo>
                      <a:pt x="117" y="124"/>
                      <a:pt x="114" y="119"/>
                      <a:pt x="112" y="115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6" name="Freeform 92">
                <a:extLst>
                  <a:ext uri="{FF2B5EF4-FFF2-40B4-BE49-F238E27FC236}">
                    <a16:creationId xmlns:a16="http://schemas.microsoft.com/office/drawing/2014/main" id="{EDE7A62F-E8C6-480C-893C-53BD2456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7452" y="2496642"/>
                <a:ext cx="199434" cy="317347"/>
              </a:xfrm>
              <a:custGeom>
                <a:avLst/>
                <a:gdLst>
                  <a:gd name="T0" fmla="*/ 81 w 84"/>
                  <a:gd name="T1" fmla="*/ 133 h 133"/>
                  <a:gd name="T2" fmla="*/ 81 w 84"/>
                  <a:gd name="T3" fmla="*/ 133 h 133"/>
                  <a:gd name="T4" fmla="*/ 80 w 84"/>
                  <a:gd name="T5" fmla="*/ 114 h 133"/>
                  <a:gd name="T6" fmla="*/ 79 w 84"/>
                  <a:gd name="T7" fmla="*/ 112 h 133"/>
                  <a:gd name="T8" fmla="*/ 5 w 84"/>
                  <a:gd name="T9" fmla="*/ 0 h 133"/>
                  <a:gd name="T10" fmla="*/ 0 w 84"/>
                  <a:gd name="T11" fmla="*/ 10 h 133"/>
                  <a:gd name="T12" fmla="*/ 81 w 84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33">
                    <a:moveTo>
                      <a:pt x="81" y="133"/>
                    </a:moveTo>
                    <a:cubicBezTo>
                      <a:pt x="81" y="133"/>
                      <a:pt x="81" y="133"/>
                      <a:pt x="81" y="133"/>
                    </a:cubicBezTo>
                    <a:cubicBezTo>
                      <a:pt x="84" y="127"/>
                      <a:pt x="84" y="119"/>
                      <a:pt x="80" y="114"/>
                    </a:cubicBezTo>
                    <a:cubicBezTo>
                      <a:pt x="80" y="113"/>
                      <a:pt x="79" y="112"/>
                      <a:pt x="79" y="11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81" y="13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7" name="Freeform 93">
                <a:extLst>
                  <a:ext uri="{FF2B5EF4-FFF2-40B4-BE49-F238E27FC236}">
                    <a16:creationId xmlns:a16="http://schemas.microsoft.com/office/drawing/2014/main" id="{04082A0C-EE8C-491F-B5E5-BAAF22EDE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767" y="2484997"/>
                <a:ext cx="101901" cy="78609"/>
              </a:xfrm>
              <a:custGeom>
                <a:avLst/>
                <a:gdLst>
                  <a:gd name="T0" fmla="*/ 0 w 43"/>
                  <a:gd name="T1" fmla="*/ 23 h 33"/>
                  <a:gd name="T2" fmla="*/ 6 w 43"/>
                  <a:gd name="T3" fmla="*/ 33 h 33"/>
                  <a:gd name="T4" fmla="*/ 28 w 43"/>
                  <a:gd name="T5" fmla="*/ 24 h 33"/>
                  <a:gd name="T6" fmla="*/ 30 w 43"/>
                  <a:gd name="T7" fmla="*/ 22 h 33"/>
                  <a:gd name="T8" fmla="*/ 38 w 43"/>
                  <a:gd name="T9" fmla="*/ 16 h 33"/>
                  <a:gd name="T10" fmla="*/ 43 w 43"/>
                  <a:gd name="T11" fmla="*/ 10 h 33"/>
                  <a:gd name="T12" fmla="*/ 36 w 43"/>
                  <a:gd name="T13" fmla="*/ 0 h 33"/>
                  <a:gd name="T14" fmla="*/ 0 w 43"/>
                  <a:gd name="T15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33">
                    <a:moveTo>
                      <a:pt x="0" y="2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13" y="31"/>
                      <a:pt x="21" y="28"/>
                      <a:pt x="28" y="24"/>
                    </a:cubicBezTo>
                    <a:cubicBezTo>
                      <a:pt x="28" y="23"/>
                      <a:pt x="29" y="23"/>
                      <a:pt x="30" y="22"/>
                    </a:cubicBezTo>
                    <a:cubicBezTo>
                      <a:pt x="33" y="20"/>
                      <a:pt x="35" y="18"/>
                      <a:pt x="38" y="16"/>
                    </a:cubicBezTo>
                    <a:cubicBezTo>
                      <a:pt x="39" y="14"/>
                      <a:pt x="41" y="12"/>
                      <a:pt x="43" y="1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8" name="Freeform 94">
                <a:extLst>
                  <a:ext uri="{FF2B5EF4-FFF2-40B4-BE49-F238E27FC236}">
                    <a16:creationId xmlns:a16="http://schemas.microsoft.com/office/drawing/2014/main" id="{A71FDBE3-7AFC-4DDA-A175-D13617C1FC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64347" y="2249170"/>
                <a:ext cx="318803" cy="314436"/>
              </a:xfrm>
              <a:custGeom>
                <a:avLst/>
                <a:gdLst>
                  <a:gd name="T0" fmla="*/ 18 w 134"/>
                  <a:gd name="T1" fmla="*/ 101 h 132"/>
                  <a:gd name="T2" fmla="*/ 20 w 134"/>
                  <a:gd name="T3" fmla="*/ 104 h 132"/>
                  <a:gd name="T4" fmla="*/ 80 w 134"/>
                  <a:gd name="T5" fmla="*/ 128 h 132"/>
                  <a:gd name="T6" fmla="*/ 102 w 134"/>
                  <a:gd name="T7" fmla="*/ 119 h 132"/>
                  <a:gd name="T8" fmla="*/ 104 w 134"/>
                  <a:gd name="T9" fmla="*/ 117 h 132"/>
                  <a:gd name="T10" fmla="*/ 112 w 134"/>
                  <a:gd name="T11" fmla="*/ 111 h 132"/>
                  <a:gd name="T12" fmla="*/ 117 w 134"/>
                  <a:gd name="T13" fmla="*/ 105 h 132"/>
                  <a:gd name="T14" fmla="*/ 121 w 134"/>
                  <a:gd name="T15" fmla="*/ 38 h 132"/>
                  <a:gd name="T16" fmla="*/ 119 w 134"/>
                  <a:gd name="T17" fmla="*/ 35 h 132"/>
                  <a:gd name="T18" fmla="*/ 118 w 134"/>
                  <a:gd name="T19" fmla="*/ 33 h 132"/>
                  <a:gd name="T20" fmla="*/ 35 w 134"/>
                  <a:gd name="T21" fmla="*/ 18 h 132"/>
                  <a:gd name="T22" fmla="*/ 17 w 134"/>
                  <a:gd name="T23" fmla="*/ 99 h 132"/>
                  <a:gd name="T24" fmla="*/ 18 w 134"/>
                  <a:gd name="T25" fmla="*/ 101 h 132"/>
                  <a:gd name="T26" fmla="*/ 82 w 134"/>
                  <a:gd name="T27" fmla="*/ 27 h 132"/>
                  <a:gd name="T28" fmla="*/ 76 w 134"/>
                  <a:gd name="T29" fmla="*/ 54 h 132"/>
                  <a:gd name="T30" fmla="*/ 49 w 134"/>
                  <a:gd name="T31" fmla="*/ 48 h 132"/>
                  <a:gd name="T32" fmla="*/ 54 w 134"/>
                  <a:gd name="T33" fmla="*/ 21 h 132"/>
                  <a:gd name="T34" fmla="*/ 82 w 134"/>
                  <a:gd name="T35" fmla="*/ 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32">
                    <a:moveTo>
                      <a:pt x="18" y="101"/>
                    </a:moveTo>
                    <a:cubicBezTo>
                      <a:pt x="19" y="102"/>
                      <a:pt x="19" y="103"/>
                      <a:pt x="20" y="104"/>
                    </a:cubicBezTo>
                    <a:cubicBezTo>
                      <a:pt x="34" y="123"/>
                      <a:pt x="58" y="132"/>
                      <a:pt x="80" y="128"/>
                    </a:cubicBezTo>
                    <a:cubicBezTo>
                      <a:pt x="88" y="126"/>
                      <a:pt x="95" y="123"/>
                      <a:pt x="102" y="119"/>
                    </a:cubicBezTo>
                    <a:cubicBezTo>
                      <a:pt x="103" y="118"/>
                      <a:pt x="104" y="118"/>
                      <a:pt x="104" y="117"/>
                    </a:cubicBezTo>
                    <a:cubicBezTo>
                      <a:pt x="107" y="115"/>
                      <a:pt x="110" y="113"/>
                      <a:pt x="112" y="111"/>
                    </a:cubicBezTo>
                    <a:cubicBezTo>
                      <a:pt x="114" y="109"/>
                      <a:pt x="115" y="107"/>
                      <a:pt x="117" y="105"/>
                    </a:cubicBezTo>
                    <a:cubicBezTo>
                      <a:pt x="131" y="86"/>
                      <a:pt x="134" y="59"/>
                      <a:pt x="121" y="38"/>
                    </a:cubicBezTo>
                    <a:cubicBezTo>
                      <a:pt x="120" y="37"/>
                      <a:pt x="120" y="36"/>
                      <a:pt x="119" y="35"/>
                    </a:cubicBezTo>
                    <a:cubicBezTo>
                      <a:pt x="119" y="34"/>
                      <a:pt x="118" y="33"/>
                      <a:pt x="118" y="33"/>
                    </a:cubicBezTo>
                    <a:cubicBezTo>
                      <a:pt x="99" y="6"/>
                      <a:pt x="63" y="0"/>
                      <a:pt x="35" y="18"/>
                    </a:cubicBezTo>
                    <a:cubicBezTo>
                      <a:pt x="8" y="35"/>
                      <a:pt x="0" y="71"/>
                      <a:pt x="17" y="99"/>
                    </a:cubicBezTo>
                    <a:cubicBezTo>
                      <a:pt x="17" y="100"/>
                      <a:pt x="18" y="101"/>
                      <a:pt x="18" y="101"/>
                    </a:cubicBezTo>
                    <a:close/>
                    <a:moveTo>
                      <a:pt x="82" y="27"/>
                    </a:moveTo>
                    <a:cubicBezTo>
                      <a:pt x="88" y="36"/>
                      <a:pt x="85" y="48"/>
                      <a:pt x="76" y="54"/>
                    </a:cubicBezTo>
                    <a:cubicBezTo>
                      <a:pt x="67" y="60"/>
                      <a:pt x="55" y="57"/>
                      <a:pt x="49" y="48"/>
                    </a:cubicBezTo>
                    <a:cubicBezTo>
                      <a:pt x="43" y="39"/>
                      <a:pt x="45" y="27"/>
                      <a:pt x="54" y="21"/>
                    </a:cubicBezTo>
                    <a:cubicBezTo>
                      <a:pt x="63" y="15"/>
                      <a:pt x="76" y="17"/>
                      <a:pt x="82" y="2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99" name="Freeform 95">
                <a:extLst>
                  <a:ext uri="{FF2B5EF4-FFF2-40B4-BE49-F238E27FC236}">
                    <a16:creationId xmlns:a16="http://schemas.microsoft.com/office/drawing/2014/main" id="{89330B90-7A04-4755-8F7B-75B93F00DE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65803" y="2256448"/>
                <a:ext cx="307157" cy="295512"/>
              </a:xfrm>
              <a:custGeom>
                <a:avLst/>
                <a:gdLst>
                  <a:gd name="T0" fmla="*/ 118 w 129"/>
                  <a:gd name="T1" fmla="*/ 32 h 124"/>
                  <a:gd name="T2" fmla="*/ 117 w 129"/>
                  <a:gd name="T3" fmla="*/ 30 h 124"/>
                  <a:gd name="T4" fmla="*/ 115 w 129"/>
                  <a:gd name="T5" fmla="*/ 27 h 124"/>
                  <a:gd name="T6" fmla="*/ 93 w 129"/>
                  <a:gd name="T7" fmla="*/ 7 h 124"/>
                  <a:gd name="T8" fmla="*/ 86 w 129"/>
                  <a:gd name="T9" fmla="*/ 4 h 124"/>
                  <a:gd name="T10" fmla="*/ 71 w 129"/>
                  <a:gd name="T11" fmla="*/ 0 h 124"/>
                  <a:gd name="T12" fmla="*/ 63 w 129"/>
                  <a:gd name="T13" fmla="*/ 0 h 124"/>
                  <a:gd name="T14" fmla="*/ 31 w 129"/>
                  <a:gd name="T15" fmla="*/ 10 h 124"/>
                  <a:gd name="T16" fmla="*/ 6 w 129"/>
                  <a:gd name="T17" fmla="*/ 76 h 124"/>
                  <a:gd name="T18" fmla="*/ 8 w 129"/>
                  <a:gd name="T19" fmla="*/ 83 h 124"/>
                  <a:gd name="T20" fmla="*/ 14 w 129"/>
                  <a:gd name="T21" fmla="*/ 94 h 124"/>
                  <a:gd name="T22" fmla="*/ 16 w 129"/>
                  <a:gd name="T23" fmla="*/ 96 h 124"/>
                  <a:gd name="T24" fmla="*/ 18 w 129"/>
                  <a:gd name="T25" fmla="*/ 99 h 124"/>
                  <a:gd name="T26" fmla="*/ 76 w 129"/>
                  <a:gd name="T27" fmla="*/ 120 h 124"/>
                  <a:gd name="T28" fmla="*/ 98 w 129"/>
                  <a:gd name="T29" fmla="*/ 111 h 124"/>
                  <a:gd name="T30" fmla="*/ 104 w 129"/>
                  <a:gd name="T31" fmla="*/ 107 h 124"/>
                  <a:gd name="T32" fmla="*/ 108 w 129"/>
                  <a:gd name="T33" fmla="*/ 103 h 124"/>
                  <a:gd name="T34" fmla="*/ 113 w 129"/>
                  <a:gd name="T35" fmla="*/ 97 h 124"/>
                  <a:gd name="T36" fmla="*/ 118 w 129"/>
                  <a:gd name="T37" fmla="*/ 32 h 124"/>
                  <a:gd name="T38" fmla="*/ 75 w 129"/>
                  <a:gd name="T39" fmla="*/ 51 h 124"/>
                  <a:gd name="T40" fmla="*/ 56 w 129"/>
                  <a:gd name="T41" fmla="*/ 53 h 124"/>
                  <a:gd name="T42" fmla="*/ 54 w 129"/>
                  <a:gd name="T43" fmla="*/ 52 h 124"/>
                  <a:gd name="T44" fmla="*/ 49 w 129"/>
                  <a:gd name="T45" fmla="*/ 48 h 124"/>
                  <a:gd name="T46" fmla="*/ 49 w 129"/>
                  <a:gd name="T47" fmla="*/ 47 h 124"/>
                  <a:gd name="T48" fmla="*/ 48 w 129"/>
                  <a:gd name="T49" fmla="*/ 45 h 124"/>
                  <a:gd name="T50" fmla="*/ 53 w 129"/>
                  <a:gd name="T51" fmla="*/ 18 h 124"/>
                  <a:gd name="T52" fmla="*/ 62 w 129"/>
                  <a:gd name="T53" fmla="*/ 15 h 124"/>
                  <a:gd name="T54" fmla="*/ 70 w 129"/>
                  <a:gd name="T55" fmla="*/ 15 h 124"/>
                  <a:gd name="T56" fmla="*/ 78 w 129"/>
                  <a:gd name="T57" fmla="*/ 21 h 124"/>
                  <a:gd name="T58" fmla="*/ 81 w 129"/>
                  <a:gd name="T59" fmla="*/ 24 h 124"/>
                  <a:gd name="T60" fmla="*/ 83 w 129"/>
                  <a:gd name="T61" fmla="*/ 28 h 124"/>
                  <a:gd name="T62" fmla="*/ 75 w 129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9" h="124">
                    <a:moveTo>
                      <a:pt x="118" y="32"/>
                    </a:moveTo>
                    <a:cubicBezTo>
                      <a:pt x="118" y="31"/>
                      <a:pt x="117" y="30"/>
                      <a:pt x="117" y="30"/>
                    </a:cubicBezTo>
                    <a:cubicBezTo>
                      <a:pt x="116" y="29"/>
                      <a:pt x="116" y="28"/>
                      <a:pt x="115" y="27"/>
                    </a:cubicBezTo>
                    <a:cubicBezTo>
                      <a:pt x="109" y="18"/>
                      <a:pt x="102" y="12"/>
                      <a:pt x="93" y="7"/>
                    </a:cubicBezTo>
                    <a:cubicBezTo>
                      <a:pt x="91" y="6"/>
                      <a:pt x="89" y="5"/>
                      <a:pt x="86" y="4"/>
                    </a:cubicBezTo>
                    <a:cubicBezTo>
                      <a:pt x="81" y="2"/>
                      <a:pt x="76" y="1"/>
                      <a:pt x="71" y="0"/>
                    </a:cubicBezTo>
                    <a:cubicBezTo>
                      <a:pt x="68" y="0"/>
                      <a:pt x="66" y="0"/>
                      <a:pt x="63" y="0"/>
                    </a:cubicBezTo>
                    <a:cubicBezTo>
                      <a:pt x="52" y="0"/>
                      <a:pt x="41" y="3"/>
                      <a:pt x="31" y="10"/>
                    </a:cubicBezTo>
                    <a:cubicBezTo>
                      <a:pt x="9" y="24"/>
                      <a:pt x="0" y="51"/>
                      <a:pt x="6" y="76"/>
                    </a:cubicBezTo>
                    <a:cubicBezTo>
                      <a:pt x="7" y="78"/>
                      <a:pt x="7" y="80"/>
                      <a:pt x="8" y="83"/>
                    </a:cubicBezTo>
                    <a:cubicBezTo>
                      <a:pt x="10" y="87"/>
                      <a:pt x="12" y="90"/>
                      <a:pt x="14" y="94"/>
                    </a:cubicBezTo>
                    <a:cubicBezTo>
                      <a:pt x="15" y="94"/>
                      <a:pt x="15" y="95"/>
                      <a:pt x="16" y="96"/>
                    </a:cubicBezTo>
                    <a:cubicBezTo>
                      <a:pt x="16" y="97"/>
                      <a:pt x="17" y="98"/>
                      <a:pt x="18" y="99"/>
                    </a:cubicBezTo>
                    <a:cubicBezTo>
                      <a:pt x="32" y="116"/>
                      <a:pt x="54" y="124"/>
                      <a:pt x="76" y="120"/>
                    </a:cubicBezTo>
                    <a:cubicBezTo>
                      <a:pt x="84" y="118"/>
                      <a:pt x="91" y="116"/>
                      <a:pt x="98" y="111"/>
                    </a:cubicBezTo>
                    <a:cubicBezTo>
                      <a:pt x="100" y="110"/>
                      <a:pt x="102" y="108"/>
                      <a:pt x="104" y="107"/>
                    </a:cubicBezTo>
                    <a:cubicBezTo>
                      <a:pt x="105" y="106"/>
                      <a:pt x="106" y="104"/>
                      <a:pt x="108" y="103"/>
                    </a:cubicBezTo>
                    <a:cubicBezTo>
                      <a:pt x="110" y="101"/>
                      <a:pt x="111" y="99"/>
                      <a:pt x="113" y="97"/>
                    </a:cubicBezTo>
                    <a:cubicBezTo>
                      <a:pt x="127" y="79"/>
                      <a:pt x="129" y="53"/>
                      <a:pt x="118" y="32"/>
                    </a:cubicBezTo>
                    <a:close/>
                    <a:moveTo>
                      <a:pt x="75" y="51"/>
                    </a:moveTo>
                    <a:cubicBezTo>
                      <a:pt x="69" y="55"/>
                      <a:pt x="62" y="55"/>
                      <a:pt x="56" y="53"/>
                    </a:cubicBezTo>
                    <a:cubicBezTo>
                      <a:pt x="56" y="52"/>
                      <a:pt x="55" y="52"/>
                      <a:pt x="54" y="52"/>
                    </a:cubicBezTo>
                    <a:cubicBezTo>
                      <a:pt x="53" y="51"/>
                      <a:pt x="51" y="49"/>
                      <a:pt x="49" y="48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48" y="46"/>
                      <a:pt x="48" y="46"/>
                      <a:pt x="48" y="45"/>
                    </a:cubicBezTo>
                    <a:cubicBezTo>
                      <a:pt x="42" y="36"/>
                      <a:pt x="44" y="24"/>
                      <a:pt x="53" y="18"/>
                    </a:cubicBezTo>
                    <a:cubicBezTo>
                      <a:pt x="56" y="16"/>
                      <a:pt x="59" y="15"/>
                      <a:pt x="62" y="15"/>
                    </a:cubicBezTo>
                    <a:cubicBezTo>
                      <a:pt x="65" y="14"/>
                      <a:pt x="67" y="15"/>
                      <a:pt x="70" y="15"/>
                    </a:cubicBezTo>
                    <a:cubicBezTo>
                      <a:pt x="73" y="16"/>
                      <a:pt x="76" y="18"/>
                      <a:pt x="78" y="21"/>
                    </a:cubicBezTo>
                    <a:cubicBezTo>
                      <a:pt x="79" y="21"/>
                      <a:pt x="80" y="22"/>
                      <a:pt x="81" y="24"/>
                    </a:cubicBezTo>
                    <a:cubicBezTo>
                      <a:pt x="82" y="25"/>
                      <a:pt x="82" y="26"/>
                      <a:pt x="83" y="28"/>
                    </a:cubicBezTo>
                    <a:cubicBezTo>
                      <a:pt x="86" y="36"/>
                      <a:pt x="83" y="46"/>
                      <a:pt x="75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0" name="Freeform 96">
                <a:extLst>
                  <a:ext uri="{FF2B5EF4-FFF2-40B4-BE49-F238E27FC236}">
                    <a16:creationId xmlns:a16="http://schemas.microsoft.com/office/drawing/2014/main" id="{1DCEE282-601F-4D1F-A141-734F415CC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084" y="2316133"/>
                <a:ext cx="72786" cy="66963"/>
              </a:xfrm>
              <a:custGeom>
                <a:avLst/>
                <a:gdLst>
                  <a:gd name="T0" fmla="*/ 31 w 31"/>
                  <a:gd name="T1" fmla="*/ 3 h 28"/>
                  <a:gd name="T2" fmla="*/ 5 w 31"/>
                  <a:gd name="T3" fmla="*/ 28 h 28"/>
                  <a:gd name="T4" fmla="*/ 3 w 31"/>
                  <a:gd name="T5" fmla="*/ 27 h 28"/>
                  <a:gd name="T6" fmla="*/ 1 w 31"/>
                  <a:gd name="T7" fmla="*/ 25 h 28"/>
                  <a:gd name="T8" fmla="*/ 1 w 31"/>
                  <a:gd name="T9" fmla="*/ 25 h 28"/>
                  <a:gd name="T10" fmla="*/ 0 w 31"/>
                  <a:gd name="T11" fmla="*/ 22 h 28"/>
                  <a:gd name="T12" fmla="*/ 24 w 31"/>
                  <a:gd name="T13" fmla="*/ 0 h 28"/>
                  <a:gd name="T14" fmla="*/ 31 w 31"/>
                  <a:gd name="T15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8">
                    <a:moveTo>
                      <a:pt x="31" y="3"/>
                    </a:moveTo>
                    <a:cubicBezTo>
                      <a:pt x="25" y="13"/>
                      <a:pt x="16" y="21"/>
                      <a:pt x="5" y="28"/>
                    </a:cubicBezTo>
                    <a:cubicBezTo>
                      <a:pt x="5" y="27"/>
                      <a:pt x="4" y="27"/>
                      <a:pt x="3" y="27"/>
                    </a:cubicBezTo>
                    <a:cubicBezTo>
                      <a:pt x="2" y="26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4"/>
                      <a:pt x="0" y="23"/>
                      <a:pt x="0" y="22"/>
                    </a:cubicBezTo>
                    <a:cubicBezTo>
                      <a:pt x="10" y="16"/>
                      <a:pt x="18" y="9"/>
                      <a:pt x="24" y="0"/>
                    </a:cubicBezTo>
                    <a:cubicBezTo>
                      <a:pt x="27" y="0"/>
                      <a:pt x="29" y="2"/>
                      <a:pt x="31" y="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1" name="Freeform 97">
                <a:extLst>
                  <a:ext uri="{FF2B5EF4-FFF2-40B4-BE49-F238E27FC236}">
                    <a16:creationId xmlns:a16="http://schemas.microsoft.com/office/drawing/2014/main" id="{886CAF33-FCDB-4C6F-A06A-12129CCC5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856" y="2307398"/>
                <a:ext cx="18925" cy="16012"/>
              </a:xfrm>
              <a:custGeom>
                <a:avLst/>
                <a:gdLst>
                  <a:gd name="T0" fmla="*/ 8 w 8"/>
                  <a:gd name="T1" fmla="*/ 7 h 7"/>
                  <a:gd name="T2" fmla="*/ 7 w 8"/>
                  <a:gd name="T3" fmla="*/ 7 h 7"/>
                  <a:gd name="T4" fmla="*/ 0 w 8"/>
                  <a:gd name="T5" fmla="*/ 4 h 7"/>
                  <a:gd name="T6" fmla="*/ 3 w 8"/>
                  <a:gd name="T7" fmla="*/ 0 h 7"/>
                  <a:gd name="T8" fmla="*/ 6 w 8"/>
                  <a:gd name="T9" fmla="*/ 3 h 7"/>
                  <a:gd name="T10" fmla="*/ 8 w 8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cubicBezTo>
                      <a:pt x="8" y="7"/>
                      <a:pt x="7" y="7"/>
                      <a:pt x="7" y="7"/>
                    </a:cubicBezTo>
                    <a:cubicBezTo>
                      <a:pt x="5" y="6"/>
                      <a:pt x="3" y="4"/>
                      <a:pt x="0" y="4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" y="0"/>
                      <a:pt x="5" y="1"/>
                      <a:pt x="6" y="3"/>
                    </a:cubicBezTo>
                    <a:cubicBezTo>
                      <a:pt x="7" y="4"/>
                      <a:pt x="7" y="5"/>
                      <a:pt x="8" y="7"/>
                    </a:cubicBezTo>
                    <a:close/>
                  </a:path>
                </a:pathLst>
              </a:custGeom>
              <a:solidFill>
                <a:srgbClr val="859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2" name="Freeform 98">
                <a:extLst>
                  <a:ext uri="{FF2B5EF4-FFF2-40B4-BE49-F238E27FC236}">
                    <a16:creationId xmlns:a16="http://schemas.microsoft.com/office/drawing/2014/main" id="{20A7308E-7B7F-49EC-8BD8-5E8644E58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939" y="2176383"/>
                <a:ext cx="148483" cy="225637"/>
              </a:xfrm>
              <a:custGeom>
                <a:avLst/>
                <a:gdLst>
                  <a:gd name="T0" fmla="*/ 59 w 62"/>
                  <a:gd name="T1" fmla="*/ 87 h 95"/>
                  <a:gd name="T2" fmla="*/ 44 w 62"/>
                  <a:gd name="T3" fmla="*/ 79 h 95"/>
                  <a:gd name="T4" fmla="*/ 33 w 62"/>
                  <a:gd name="T5" fmla="*/ 71 h 95"/>
                  <a:gd name="T6" fmla="*/ 23 w 62"/>
                  <a:gd name="T7" fmla="*/ 59 h 95"/>
                  <a:gd name="T8" fmla="*/ 21 w 62"/>
                  <a:gd name="T9" fmla="*/ 61 h 95"/>
                  <a:gd name="T10" fmla="*/ 23 w 62"/>
                  <a:gd name="T11" fmla="*/ 59 h 95"/>
                  <a:gd name="T12" fmla="*/ 8 w 62"/>
                  <a:gd name="T13" fmla="*/ 20 h 95"/>
                  <a:gd name="T14" fmla="*/ 9 w 62"/>
                  <a:gd name="T15" fmla="*/ 0 h 95"/>
                  <a:gd name="T16" fmla="*/ 1 w 62"/>
                  <a:gd name="T17" fmla="*/ 1 h 95"/>
                  <a:gd name="T18" fmla="*/ 0 w 62"/>
                  <a:gd name="T19" fmla="*/ 20 h 95"/>
                  <a:gd name="T20" fmla="*/ 17 w 62"/>
                  <a:gd name="T21" fmla="*/ 64 h 95"/>
                  <a:gd name="T22" fmla="*/ 17 w 62"/>
                  <a:gd name="T23" fmla="*/ 64 h 95"/>
                  <a:gd name="T24" fmla="*/ 27 w 62"/>
                  <a:gd name="T25" fmla="*/ 76 h 95"/>
                  <a:gd name="T26" fmla="*/ 30 w 62"/>
                  <a:gd name="T27" fmla="*/ 73 h 95"/>
                  <a:gd name="T28" fmla="*/ 27 w 62"/>
                  <a:gd name="T29" fmla="*/ 76 h 95"/>
                  <a:gd name="T30" fmla="*/ 34 w 62"/>
                  <a:gd name="T31" fmla="*/ 82 h 95"/>
                  <a:gd name="T32" fmla="*/ 61 w 62"/>
                  <a:gd name="T33" fmla="*/ 95 h 95"/>
                  <a:gd name="T34" fmla="*/ 62 w 62"/>
                  <a:gd name="T35" fmla="*/ 92 h 95"/>
                  <a:gd name="T36" fmla="*/ 59 w 62"/>
                  <a:gd name="T37" fmla="*/ 8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95">
                    <a:moveTo>
                      <a:pt x="59" y="87"/>
                    </a:moveTo>
                    <a:cubicBezTo>
                      <a:pt x="54" y="85"/>
                      <a:pt x="49" y="82"/>
                      <a:pt x="44" y="79"/>
                    </a:cubicBezTo>
                    <a:cubicBezTo>
                      <a:pt x="40" y="77"/>
                      <a:pt x="36" y="74"/>
                      <a:pt x="33" y="71"/>
                    </a:cubicBezTo>
                    <a:cubicBezTo>
                      <a:pt x="29" y="67"/>
                      <a:pt x="26" y="63"/>
                      <a:pt x="23" y="59"/>
                    </a:cubicBezTo>
                    <a:cubicBezTo>
                      <a:pt x="22" y="60"/>
                      <a:pt x="21" y="61"/>
                      <a:pt x="21" y="61"/>
                    </a:cubicBezTo>
                    <a:cubicBezTo>
                      <a:pt x="21" y="61"/>
                      <a:pt x="22" y="60"/>
                      <a:pt x="23" y="59"/>
                    </a:cubicBezTo>
                    <a:cubicBezTo>
                      <a:pt x="14" y="48"/>
                      <a:pt x="9" y="35"/>
                      <a:pt x="8" y="20"/>
                    </a:cubicBezTo>
                    <a:cubicBezTo>
                      <a:pt x="8" y="13"/>
                      <a:pt x="8" y="6"/>
                      <a:pt x="9" y="0"/>
                    </a:cubicBezTo>
                    <a:cubicBezTo>
                      <a:pt x="7" y="0"/>
                      <a:pt x="4" y="0"/>
                      <a:pt x="1" y="1"/>
                    </a:cubicBezTo>
                    <a:cubicBezTo>
                      <a:pt x="0" y="7"/>
                      <a:pt x="0" y="14"/>
                      <a:pt x="0" y="20"/>
                    </a:cubicBezTo>
                    <a:cubicBezTo>
                      <a:pt x="2" y="37"/>
                      <a:pt x="8" y="52"/>
                      <a:pt x="17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20" y="68"/>
                      <a:pt x="23" y="72"/>
                      <a:pt x="27" y="76"/>
                    </a:cubicBezTo>
                    <a:cubicBezTo>
                      <a:pt x="28" y="75"/>
                      <a:pt x="29" y="74"/>
                      <a:pt x="30" y="73"/>
                    </a:cubicBezTo>
                    <a:cubicBezTo>
                      <a:pt x="29" y="74"/>
                      <a:pt x="28" y="75"/>
                      <a:pt x="27" y="76"/>
                    </a:cubicBezTo>
                    <a:cubicBezTo>
                      <a:pt x="29" y="78"/>
                      <a:pt x="32" y="80"/>
                      <a:pt x="34" y="82"/>
                    </a:cubicBezTo>
                    <a:cubicBezTo>
                      <a:pt x="42" y="88"/>
                      <a:pt x="51" y="92"/>
                      <a:pt x="61" y="95"/>
                    </a:cubicBezTo>
                    <a:cubicBezTo>
                      <a:pt x="62" y="94"/>
                      <a:pt x="62" y="93"/>
                      <a:pt x="62" y="92"/>
                    </a:cubicBezTo>
                    <a:cubicBezTo>
                      <a:pt x="62" y="90"/>
                      <a:pt x="61" y="88"/>
                      <a:pt x="59" y="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3" name="Freeform 99">
                <a:extLst>
                  <a:ext uri="{FF2B5EF4-FFF2-40B4-BE49-F238E27FC236}">
                    <a16:creationId xmlns:a16="http://schemas.microsoft.com/office/drawing/2014/main" id="{3DE52346-C9B6-463B-988A-452BB1B88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029" y="2007520"/>
                <a:ext cx="291145" cy="315891"/>
              </a:xfrm>
              <a:custGeom>
                <a:avLst/>
                <a:gdLst>
                  <a:gd name="T0" fmla="*/ 86 w 122"/>
                  <a:gd name="T1" fmla="*/ 16 h 133"/>
                  <a:gd name="T2" fmla="*/ 31 w 122"/>
                  <a:gd name="T3" fmla="*/ 1 h 133"/>
                  <a:gd name="T4" fmla="*/ 23 w 122"/>
                  <a:gd name="T5" fmla="*/ 2 h 133"/>
                  <a:gd name="T6" fmla="*/ 0 w 122"/>
                  <a:gd name="T7" fmla="*/ 10 h 133"/>
                  <a:gd name="T8" fmla="*/ 7 w 122"/>
                  <a:gd name="T9" fmla="*/ 15 h 133"/>
                  <a:gd name="T10" fmla="*/ 30 w 122"/>
                  <a:gd name="T11" fmla="*/ 9 h 133"/>
                  <a:gd name="T12" fmla="*/ 32 w 122"/>
                  <a:gd name="T13" fmla="*/ 9 h 133"/>
                  <a:gd name="T14" fmla="*/ 85 w 122"/>
                  <a:gd name="T15" fmla="*/ 25 h 133"/>
                  <a:gd name="T16" fmla="*/ 114 w 122"/>
                  <a:gd name="T17" fmla="*/ 80 h 133"/>
                  <a:gd name="T18" fmla="*/ 110 w 122"/>
                  <a:gd name="T19" fmla="*/ 109 h 133"/>
                  <a:gd name="T20" fmla="*/ 102 w 122"/>
                  <a:gd name="T21" fmla="*/ 126 h 133"/>
                  <a:gd name="T22" fmla="*/ 105 w 122"/>
                  <a:gd name="T23" fmla="*/ 129 h 133"/>
                  <a:gd name="T24" fmla="*/ 107 w 122"/>
                  <a:gd name="T25" fmla="*/ 133 h 133"/>
                  <a:gd name="T26" fmla="*/ 117 w 122"/>
                  <a:gd name="T27" fmla="*/ 112 h 133"/>
                  <a:gd name="T28" fmla="*/ 121 w 122"/>
                  <a:gd name="T29" fmla="*/ 79 h 133"/>
                  <a:gd name="T30" fmla="*/ 86 w 122"/>
                  <a:gd name="T31" fmla="*/ 1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33">
                    <a:moveTo>
                      <a:pt x="86" y="16"/>
                    </a:moveTo>
                    <a:cubicBezTo>
                      <a:pt x="70" y="6"/>
                      <a:pt x="51" y="0"/>
                      <a:pt x="31" y="1"/>
                    </a:cubicBezTo>
                    <a:cubicBezTo>
                      <a:pt x="29" y="1"/>
                      <a:pt x="26" y="2"/>
                      <a:pt x="23" y="2"/>
                    </a:cubicBezTo>
                    <a:cubicBezTo>
                      <a:pt x="15" y="4"/>
                      <a:pt x="7" y="6"/>
                      <a:pt x="0" y="10"/>
                    </a:cubicBezTo>
                    <a:cubicBezTo>
                      <a:pt x="3" y="11"/>
                      <a:pt x="5" y="13"/>
                      <a:pt x="7" y="15"/>
                    </a:cubicBezTo>
                    <a:cubicBezTo>
                      <a:pt x="14" y="12"/>
                      <a:pt x="22" y="10"/>
                      <a:pt x="30" y="9"/>
                    </a:cubicBezTo>
                    <a:cubicBezTo>
                      <a:pt x="31" y="9"/>
                      <a:pt x="31" y="9"/>
                      <a:pt x="32" y="9"/>
                    </a:cubicBezTo>
                    <a:cubicBezTo>
                      <a:pt x="52" y="7"/>
                      <a:pt x="70" y="14"/>
                      <a:pt x="85" y="25"/>
                    </a:cubicBezTo>
                    <a:cubicBezTo>
                      <a:pt x="101" y="38"/>
                      <a:pt x="112" y="57"/>
                      <a:pt x="114" y="80"/>
                    </a:cubicBezTo>
                    <a:cubicBezTo>
                      <a:pt x="114" y="90"/>
                      <a:pt x="113" y="100"/>
                      <a:pt x="110" y="109"/>
                    </a:cubicBezTo>
                    <a:cubicBezTo>
                      <a:pt x="108" y="115"/>
                      <a:pt x="106" y="120"/>
                      <a:pt x="102" y="126"/>
                    </a:cubicBezTo>
                    <a:cubicBezTo>
                      <a:pt x="103" y="126"/>
                      <a:pt x="104" y="127"/>
                      <a:pt x="105" y="129"/>
                    </a:cubicBezTo>
                    <a:cubicBezTo>
                      <a:pt x="106" y="130"/>
                      <a:pt x="106" y="131"/>
                      <a:pt x="107" y="133"/>
                    </a:cubicBezTo>
                    <a:cubicBezTo>
                      <a:pt x="111" y="126"/>
                      <a:pt x="115" y="119"/>
                      <a:pt x="117" y="112"/>
                    </a:cubicBezTo>
                    <a:cubicBezTo>
                      <a:pt x="121" y="102"/>
                      <a:pt x="122" y="91"/>
                      <a:pt x="121" y="79"/>
                    </a:cubicBezTo>
                    <a:cubicBezTo>
                      <a:pt x="119" y="53"/>
                      <a:pt x="106" y="30"/>
                      <a:pt x="86" y="1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4" name="Freeform 100">
                <a:extLst>
                  <a:ext uri="{FF2B5EF4-FFF2-40B4-BE49-F238E27FC236}">
                    <a16:creationId xmlns:a16="http://schemas.microsoft.com/office/drawing/2014/main" id="{78FFA735-AC4C-4C3C-B0CE-23E8FFCF2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741" y="1452889"/>
                <a:ext cx="1461545" cy="802102"/>
              </a:xfrm>
              <a:custGeom>
                <a:avLst/>
                <a:gdLst>
                  <a:gd name="T0" fmla="*/ 614 w 614"/>
                  <a:gd name="T1" fmla="*/ 249 h 337"/>
                  <a:gd name="T2" fmla="*/ 614 w 614"/>
                  <a:gd name="T3" fmla="*/ 253 h 337"/>
                  <a:gd name="T4" fmla="*/ 613 w 614"/>
                  <a:gd name="T5" fmla="*/ 258 h 337"/>
                  <a:gd name="T6" fmla="*/ 611 w 614"/>
                  <a:gd name="T7" fmla="*/ 260 h 337"/>
                  <a:gd name="T8" fmla="*/ 609 w 614"/>
                  <a:gd name="T9" fmla="*/ 263 h 337"/>
                  <a:gd name="T10" fmla="*/ 571 w 614"/>
                  <a:gd name="T11" fmla="*/ 254 h 337"/>
                  <a:gd name="T12" fmla="*/ 563 w 614"/>
                  <a:gd name="T13" fmla="*/ 247 h 337"/>
                  <a:gd name="T14" fmla="*/ 558 w 614"/>
                  <a:gd name="T15" fmla="*/ 242 h 337"/>
                  <a:gd name="T16" fmla="*/ 551 w 614"/>
                  <a:gd name="T17" fmla="*/ 235 h 337"/>
                  <a:gd name="T18" fmla="*/ 525 w 614"/>
                  <a:gd name="T19" fmla="*/ 202 h 337"/>
                  <a:gd name="T20" fmla="*/ 463 w 614"/>
                  <a:gd name="T21" fmla="*/ 129 h 337"/>
                  <a:gd name="T22" fmla="*/ 364 w 614"/>
                  <a:gd name="T23" fmla="*/ 116 h 337"/>
                  <a:gd name="T24" fmla="*/ 308 w 614"/>
                  <a:gd name="T25" fmla="*/ 152 h 337"/>
                  <a:gd name="T26" fmla="*/ 324 w 614"/>
                  <a:gd name="T27" fmla="*/ 198 h 337"/>
                  <a:gd name="T28" fmla="*/ 415 w 614"/>
                  <a:gd name="T29" fmla="*/ 225 h 337"/>
                  <a:gd name="T30" fmla="*/ 528 w 614"/>
                  <a:gd name="T31" fmla="*/ 243 h 337"/>
                  <a:gd name="T32" fmla="*/ 535 w 614"/>
                  <a:gd name="T33" fmla="*/ 248 h 337"/>
                  <a:gd name="T34" fmla="*/ 538 w 614"/>
                  <a:gd name="T35" fmla="*/ 254 h 337"/>
                  <a:gd name="T36" fmla="*/ 538 w 614"/>
                  <a:gd name="T37" fmla="*/ 256 h 337"/>
                  <a:gd name="T38" fmla="*/ 540 w 614"/>
                  <a:gd name="T39" fmla="*/ 264 h 337"/>
                  <a:gd name="T40" fmla="*/ 508 w 614"/>
                  <a:gd name="T41" fmla="*/ 300 h 337"/>
                  <a:gd name="T42" fmla="*/ 499 w 614"/>
                  <a:gd name="T43" fmla="*/ 302 h 337"/>
                  <a:gd name="T44" fmla="*/ 490 w 614"/>
                  <a:gd name="T45" fmla="*/ 304 h 337"/>
                  <a:gd name="T46" fmla="*/ 482 w 614"/>
                  <a:gd name="T47" fmla="*/ 305 h 337"/>
                  <a:gd name="T48" fmla="*/ 453 w 614"/>
                  <a:gd name="T49" fmla="*/ 303 h 337"/>
                  <a:gd name="T50" fmla="*/ 275 w 614"/>
                  <a:gd name="T51" fmla="*/ 317 h 337"/>
                  <a:gd name="T52" fmla="*/ 95 w 614"/>
                  <a:gd name="T53" fmla="*/ 336 h 337"/>
                  <a:gd name="T54" fmla="*/ 0 w 614"/>
                  <a:gd name="T55" fmla="*/ 198 h 337"/>
                  <a:gd name="T56" fmla="*/ 316 w 614"/>
                  <a:gd name="T57" fmla="*/ 6 h 337"/>
                  <a:gd name="T58" fmla="*/ 523 w 614"/>
                  <a:gd name="T59" fmla="*/ 83 h 337"/>
                  <a:gd name="T60" fmla="*/ 586 w 614"/>
                  <a:gd name="T61" fmla="*/ 185 h 337"/>
                  <a:gd name="T62" fmla="*/ 614 w 614"/>
                  <a:gd name="T63" fmla="*/ 249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4" h="337">
                    <a:moveTo>
                      <a:pt x="614" y="249"/>
                    </a:moveTo>
                    <a:cubicBezTo>
                      <a:pt x="614" y="251"/>
                      <a:pt x="614" y="252"/>
                      <a:pt x="614" y="253"/>
                    </a:cubicBezTo>
                    <a:cubicBezTo>
                      <a:pt x="613" y="255"/>
                      <a:pt x="613" y="257"/>
                      <a:pt x="613" y="258"/>
                    </a:cubicBezTo>
                    <a:cubicBezTo>
                      <a:pt x="612" y="259"/>
                      <a:pt x="612" y="260"/>
                      <a:pt x="611" y="260"/>
                    </a:cubicBezTo>
                    <a:cubicBezTo>
                      <a:pt x="610" y="261"/>
                      <a:pt x="610" y="262"/>
                      <a:pt x="609" y="263"/>
                    </a:cubicBezTo>
                    <a:cubicBezTo>
                      <a:pt x="600" y="269"/>
                      <a:pt x="587" y="266"/>
                      <a:pt x="571" y="254"/>
                    </a:cubicBezTo>
                    <a:cubicBezTo>
                      <a:pt x="568" y="252"/>
                      <a:pt x="566" y="249"/>
                      <a:pt x="563" y="247"/>
                    </a:cubicBezTo>
                    <a:cubicBezTo>
                      <a:pt x="561" y="245"/>
                      <a:pt x="560" y="244"/>
                      <a:pt x="558" y="242"/>
                    </a:cubicBezTo>
                    <a:cubicBezTo>
                      <a:pt x="556" y="240"/>
                      <a:pt x="554" y="238"/>
                      <a:pt x="551" y="235"/>
                    </a:cubicBezTo>
                    <a:cubicBezTo>
                      <a:pt x="543" y="226"/>
                      <a:pt x="535" y="215"/>
                      <a:pt x="525" y="202"/>
                    </a:cubicBezTo>
                    <a:cubicBezTo>
                      <a:pt x="505" y="172"/>
                      <a:pt x="497" y="144"/>
                      <a:pt x="463" y="129"/>
                    </a:cubicBezTo>
                    <a:cubicBezTo>
                      <a:pt x="439" y="118"/>
                      <a:pt x="390" y="117"/>
                      <a:pt x="364" y="116"/>
                    </a:cubicBezTo>
                    <a:cubicBezTo>
                      <a:pt x="302" y="113"/>
                      <a:pt x="309" y="135"/>
                      <a:pt x="308" y="152"/>
                    </a:cubicBezTo>
                    <a:cubicBezTo>
                      <a:pt x="307" y="168"/>
                      <a:pt x="311" y="189"/>
                      <a:pt x="324" y="198"/>
                    </a:cubicBezTo>
                    <a:cubicBezTo>
                      <a:pt x="337" y="208"/>
                      <a:pt x="387" y="227"/>
                      <a:pt x="415" y="225"/>
                    </a:cubicBezTo>
                    <a:cubicBezTo>
                      <a:pt x="437" y="223"/>
                      <a:pt x="503" y="227"/>
                      <a:pt x="528" y="243"/>
                    </a:cubicBezTo>
                    <a:cubicBezTo>
                      <a:pt x="531" y="244"/>
                      <a:pt x="533" y="246"/>
                      <a:pt x="535" y="248"/>
                    </a:cubicBezTo>
                    <a:cubicBezTo>
                      <a:pt x="536" y="250"/>
                      <a:pt x="537" y="252"/>
                      <a:pt x="538" y="254"/>
                    </a:cubicBezTo>
                    <a:cubicBezTo>
                      <a:pt x="538" y="254"/>
                      <a:pt x="538" y="255"/>
                      <a:pt x="538" y="256"/>
                    </a:cubicBezTo>
                    <a:cubicBezTo>
                      <a:pt x="539" y="258"/>
                      <a:pt x="540" y="261"/>
                      <a:pt x="540" y="264"/>
                    </a:cubicBezTo>
                    <a:cubicBezTo>
                      <a:pt x="541" y="281"/>
                      <a:pt x="528" y="293"/>
                      <a:pt x="508" y="300"/>
                    </a:cubicBezTo>
                    <a:cubicBezTo>
                      <a:pt x="505" y="301"/>
                      <a:pt x="502" y="302"/>
                      <a:pt x="499" y="302"/>
                    </a:cubicBezTo>
                    <a:cubicBezTo>
                      <a:pt x="496" y="303"/>
                      <a:pt x="493" y="303"/>
                      <a:pt x="490" y="304"/>
                    </a:cubicBezTo>
                    <a:cubicBezTo>
                      <a:pt x="488" y="304"/>
                      <a:pt x="485" y="304"/>
                      <a:pt x="482" y="305"/>
                    </a:cubicBezTo>
                    <a:cubicBezTo>
                      <a:pt x="473" y="305"/>
                      <a:pt x="463" y="305"/>
                      <a:pt x="453" y="303"/>
                    </a:cubicBezTo>
                    <a:cubicBezTo>
                      <a:pt x="401" y="296"/>
                      <a:pt x="320" y="305"/>
                      <a:pt x="275" y="317"/>
                    </a:cubicBezTo>
                    <a:cubicBezTo>
                      <a:pt x="231" y="328"/>
                      <a:pt x="125" y="337"/>
                      <a:pt x="95" y="336"/>
                    </a:cubicBezTo>
                    <a:cubicBezTo>
                      <a:pt x="64" y="336"/>
                      <a:pt x="0" y="198"/>
                      <a:pt x="0" y="198"/>
                    </a:cubicBezTo>
                    <a:cubicBezTo>
                      <a:pt x="0" y="198"/>
                      <a:pt x="271" y="20"/>
                      <a:pt x="316" y="6"/>
                    </a:cubicBezTo>
                    <a:cubicBezTo>
                      <a:pt x="361" y="0"/>
                      <a:pt x="478" y="50"/>
                      <a:pt x="523" y="83"/>
                    </a:cubicBezTo>
                    <a:cubicBezTo>
                      <a:pt x="523" y="83"/>
                      <a:pt x="576" y="168"/>
                      <a:pt x="586" y="185"/>
                    </a:cubicBezTo>
                    <a:cubicBezTo>
                      <a:pt x="594" y="198"/>
                      <a:pt x="613" y="230"/>
                      <a:pt x="614" y="24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5" name="Freeform 101">
                <a:extLst>
                  <a:ext uri="{FF2B5EF4-FFF2-40B4-BE49-F238E27FC236}">
                    <a16:creationId xmlns:a16="http://schemas.microsoft.com/office/drawing/2014/main" id="{8F8EBDCC-4C72-4D4F-9B6D-CF5547580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0080" y="1902707"/>
                <a:ext cx="366842" cy="446907"/>
              </a:xfrm>
              <a:custGeom>
                <a:avLst/>
                <a:gdLst>
                  <a:gd name="T0" fmla="*/ 0 w 252"/>
                  <a:gd name="T1" fmla="*/ 47 h 307"/>
                  <a:gd name="T2" fmla="*/ 107 w 252"/>
                  <a:gd name="T3" fmla="*/ 0 h 307"/>
                  <a:gd name="T4" fmla="*/ 252 w 252"/>
                  <a:gd name="T5" fmla="*/ 258 h 307"/>
                  <a:gd name="T6" fmla="*/ 156 w 252"/>
                  <a:gd name="T7" fmla="*/ 307 h 307"/>
                  <a:gd name="T8" fmla="*/ 0 w 252"/>
                  <a:gd name="T9" fmla="*/ 4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07">
                    <a:moveTo>
                      <a:pt x="0" y="47"/>
                    </a:moveTo>
                    <a:lnTo>
                      <a:pt x="107" y="0"/>
                    </a:lnTo>
                    <a:lnTo>
                      <a:pt x="252" y="258"/>
                    </a:lnTo>
                    <a:lnTo>
                      <a:pt x="156" y="30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6" name="Freeform 102">
                <a:extLst>
                  <a:ext uri="{FF2B5EF4-FFF2-40B4-BE49-F238E27FC236}">
                    <a16:creationId xmlns:a16="http://schemas.microsoft.com/office/drawing/2014/main" id="{8E60AB8F-ACBC-40EE-97E5-94AF2850B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5525" y="1933277"/>
                <a:ext cx="2266559" cy="1356733"/>
              </a:xfrm>
              <a:custGeom>
                <a:avLst/>
                <a:gdLst>
                  <a:gd name="T0" fmla="*/ 1557 w 1557"/>
                  <a:gd name="T1" fmla="*/ 301 h 932"/>
                  <a:gd name="T2" fmla="*/ 179 w 1557"/>
                  <a:gd name="T3" fmla="*/ 932 h 932"/>
                  <a:gd name="T4" fmla="*/ 73 w 1557"/>
                  <a:gd name="T5" fmla="*/ 716 h 932"/>
                  <a:gd name="T6" fmla="*/ 0 w 1557"/>
                  <a:gd name="T7" fmla="*/ 567 h 932"/>
                  <a:gd name="T8" fmla="*/ 1384 w 1557"/>
                  <a:gd name="T9" fmla="*/ 0 h 932"/>
                  <a:gd name="T10" fmla="*/ 1462 w 1557"/>
                  <a:gd name="T11" fmla="*/ 137 h 932"/>
                  <a:gd name="T12" fmla="*/ 1557 w 1557"/>
                  <a:gd name="T13" fmla="*/ 301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7" h="932">
                    <a:moveTo>
                      <a:pt x="1557" y="301"/>
                    </a:moveTo>
                    <a:lnTo>
                      <a:pt x="179" y="932"/>
                    </a:lnTo>
                    <a:lnTo>
                      <a:pt x="73" y="716"/>
                    </a:lnTo>
                    <a:lnTo>
                      <a:pt x="0" y="567"/>
                    </a:lnTo>
                    <a:lnTo>
                      <a:pt x="1384" y="0"/>
                    </a:lnTo>
                    <a:lnTo>
                      <a:pt x="1462" y="137"/>
                    </a:lnTo>
                    <a:lnTo>
                      <a:pt x="1557" y="30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7" name="Freeform 103">
                <a:extLst>
                  <a:ext uri="{FF2B5EF4-FFF2-40B4-BE49-F238E27FC236}">
                    <a16:creationId xmlns:a16="http://schemas.microsoft.com/office/drawing/2014/main" id="{75404E0E-BE1B-4040-94FD-DD8644551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69257" y="2132711"/>
                <a:ext cx="2160291" cy="1157299"/>
              </a:xfrm>
              <a:custGeom>
                <a:avLst/>
                <a:gdLst>
                  <a:gd name="T0" fmla="*/ 1484 w 1484"/>
                  <a:gd name="T1" fmla="*/ 164 h 795"/>
                  <a:gd name="T2" fmla="*/ 106 w 1484"/>
                  <a:gd name="T3" fmla="*/ 795 h 795"/>
                  <a:gd name="T4" fmla="*/ 0 w 1484"/>
                  <a:gd name="T5" fmla="*/ 579 h 795"/>
                  <a:gd name="T6" fmla="*/ 1389 w 1484"/>
                  <a:gd name="T7" fmla="*/ 0 h 795"/>
                  <a:gd name="T8" fmla="*/ 1484 w 1484"/>
                  <a:gd name="T9" fmla="*/ 16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4" h="795">
                    <a:moveTo>
                      <a:pt x="1484" y="164"/>
                    </a:moveTo>
                    <a:lnTo>
                      <a:pt x="106" y="795"/>
                    </a:lnTo>
                    <a:lnTo>
                      <a:pt x="0" y="579"/>
                    </a:lnTo>
                    <a:lnTo>
                      <a:pt x="1389" y="0"/>
                    </a:lnTo>
                    <a:lnTo>
                      <a:pt x="1484" y="1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8" name="Freeform 104">
                <a:extLst>
                  <a:ext uri="{FF2B5EF4-FFF2-40B4-BE49-F238E27FC236}">
                    <a16:creationId xmlns:a16="http://schemas.microsoft.com/office/drawing/2014/main" id="{84FFA368-C45B-413D-8952-FD30CBCD6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9850" y="2030811"/>
                <a:ext cx="126648" cy="147028"/>
              </a:xfrm>
              <a:custGeom>
                <a:avLst/>
                <a:gdLst>
                  <a:gd name="T0" fmla="*/ 53 w 53"/>
                  <a:gd name="T1" fmla="*/ 5 h 62"/>
                  <a:gd name="T2" fmla="*/ 8 w 53"/>
                  <a:gd name="T3" fmla="*/ 61 h 62"/>
                  <a:gd name="T4" fmla="*/ 0 w 53"/>
                  <a:gd name="T5" fmla="*/ 62 h 62"/>
                  <a:gd name="T6" fmla="*/ 46 w 53"/>
                  <a:gd name="T7" fmla="*/ 0 h 62"/>
                  <a:gd name="T8" fmla="*/ 53 w 53"/>
                  <a:gd name="T9" fmla="*/ 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62">
                    <a:moveTo>
                      <a:pt x="53" y="5"/>
                    </a:moveTo>
                    <a:cubicBezTo>
                      <a:pt x="30" y="15"/>
                      <a:pt x="13" y="36"/>
                      <a:pt x="8" y="61"/>
                    </a:cubicBezTo>
                    <a:cubicBezTo>
                      <a:pt x="6" y="61"/>
                      <a:pt x="3" y="61"/>
                      <a:pt x="0" y="62"/>
                    </a:cubicBezTo>
                    <a:cubicBezTo>
                      <a:pt x="5" y="35"/>
                      <a:pt x="22" y="12"/>
                      <a:pt x="46" y="0"/>
                    </a:cubicBezTo>
                    <a:cubicBezTo>
                      <a:pt x="49" y="1"/>
                      <a:pt x="51" y="3"/>
                      <a:pt x="5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  <p:sp>
            <p:nvSpPr>
              <p:cNvPr id="109" name="Oval 106">
                <a:extLst>
                  <a:ext uri="{FF2B5EF4-FFF2-40B4-BE49-F238E27FC236}">
                    <a16:creationId xmlns:a16="http://schemas.microsoft.com/office/drawing/2014/main" id="{AAA3272E-EDB7-478B-8759-B241E102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9765" y="2263726"/>
                <a:ext cx="75697" cy="75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64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4CE61F1-C79F-4F3A-B99A-F258EC416DD1}"/>
              </a:ext>
            </a:extLst>
          </p:cNvPr>
          <p:cNvGrpSpPr/>
          <p:nvPr/>
        </p:nvGrpSpPr>
        <p:grpSpPr>
          <a:xfrm>
            <a:off x="7199467" y="1826822"/>
            <a:ext cx="4561412" cy="2996145"/>
            <a:chOff x="5525367" y="1075378"/>
            <a:chExt cx="5522592" cy="218122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A1D4875-E649-431F-9551-148D7DFD30B0}"/>
                </a:ext>
              </a:extLst>
            </p:cNvPr>
            <p:cNvSpPr txBox="1"/>
            <p:nvPr/>
          </p:nvSpPr>
          <p:spPr>
            <a:xfrm>
              <a:off x="5525368" y="1464086"/>
              <a:ext cx="5522591" cy="17925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v"/>
              </a:pPr>
              <a:r>
                <a:rPr lang="en-US" sz="1600" dirty="0">
                  <a:latin typeface="Georgia" panose="02040502050405020303" pitchFamily="18" charset="0"/>
                </a:rPr>
                <a:t>A Renty.com is basically A rental property management system (RPMS) which defined as comprehensive software solution designed to streamline and automate the various aspects of managing rental properties. </a:t>
              </a:r>
            </a:p>
            <a:p>
              <a:pPr marL="285750" lvl="0" indent="-285750">
                <a:buFont typeface="Wingdings" panose="05000000000000000000" pitchFamily="2" charset="2"/>
                <a:buChar char="v"/>
              </a:pPr>
              <a:endParaRPr lang="en-US" sz="1600" dirty="0">
                <a:latin typeface="Georgia" panose="02040502050405020303" pitchFamily="18" charset="0"/>
              </a:endParaRPr>
            </a:p>
            <a:p>
              <a:pPr marL="285750" lvl="0" indent="-285750">
                <a:buFont typeface="Wingdings" panose="05000000000000000000" pitchFamily="2" charset="2"/>
                <a:buChar char="v"/>
              </a:pPr>
              <a:r>
                <a:rPr lang="en-US" sz="1600" dirty="0">
                  <a:latin typeface="Georgia" panose="02040502050405020303" pitchFamily="18" charset="0"/>
                </a:rPr>
                <a:t>It serves as a centralized platform for property owners, managers, and tenants to efficiently handle day-to-day operations, ensuring a smooth and organized management process.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BE402A9-D2B5-4D73-A415-8A360C5BE751}"/>
                </a:ext>
              </a:extLst>
            </p:cNvPr>
            <p:cNvSpPr txBox="1"/>
            <p:nvPr/>
          </p:nvSpPr>
          <p:spPr>
            <a:xfrm>
              <a:off x="5525367" y="1075378"/>
              <a:ext cx="5522591" cy="2016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b="1" dirty="0">
                  <a:latin typeface="Georgia" panose="02040502050405020303" pitchFamily="18" charset="0"/>
                </a:rPr>
                <a:t>What is Renty.com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E2A23C1-6635-4804-BDAD-4914294FF99D}"/>
              </a:ext>
            </a:extLst>
          </p:cNvPr>
          <p:cNvGrpSpPr/>
          <p:nvPr/>
        </p:nvGrpSpPr>
        <p:grpSpPr>
          <a:xfrm>
            <a:off x="7091195" y="600460"/>
            <a:ext cx="4831108" cy="700766"/>
            <a:chOff x="7360892" y="531883"/>
            <a:chExt cx="4831108" cy="70076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0FF510E-4FDB-4C70-8B56-078527F067A6}"/>
                </a:ext>
              </a:extLst>
            </p:cNvPr>
            <p:cNvSpPr txBox="1"/>
            <p:nvPr/>
          </p:nvSpPr>
          <p:spPr>
            <a:xfrm>
              <a:off x="7360892" y="531883"/>
              <a:ext cx="4831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Georgia" panose="02040502050405020303" pitchFamily="18" charset="0"/>
                  <a:ea typeface="Cambria" panose="02040503050406030204" pitchFamily="18" charset="0"/>
                  <a:cs typeface="+mj-cs"/>
                </a:rPr>
                <a:t>Overview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F9FD129-E581-4637-A715-BEA219CD5005}"/>
                </a:ext>
              </a:extLst>
            </p:cNvPr>
            <p:cNvGrpSpPr/>
            <p:nvPr/>
          </p:nvGrpSpPr>
          <p:grpSpPr>
            <a:xfrm>
              <a:off x="7413874" y="1174838"/>
              <a:ext cx="4561411" cy="57811"/>
              <a:chOff x="3238695" y="2102217"/>
              <a:chExt cx="5043300" cy="50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47BDA91-9E2B-4C6C-940F-543DFBDC3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8695" y="2102217"/>
                <a:ext cx="5043300" cy="880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47AC1A7-E02B-452A-9C57-F79A02A5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8695" y="2153017"/>
                <a:ext cx="416508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170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28E76-224D-1057-BDD3-9DAA767451B9}"/>
              </a:ext>
            </a:extLst>
          </p:cNvPr>
          <p:cNvSpPr txBox="1"/>
          <p:nvPr/>
        </p:nvSpPr>
        <p:spPr>
          <a:xfrm>
            <a:off x="0" y="38741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Lora" pitchFamily="2" charset="0"/>
              </a:rPr>
              <a:t>Purpose of Renty.com</a:t>
            </a:r>
            <a:endParaRPr lang="en-US" sz="2800" b="1" dirty="0">
              <a:latin typeface="Lora" pitchFamily="2" charset="0"/>
            </a:endParaRPr>
          </a:p>
        </p:txBody>
      </p:sp>
      <p:cxnSp>
        <p:nvCxnSpPr>
          <p:cNvPr id="73" name="Google Shape;368;p20">
            <a:extLst>
              <a:ext uri="{FF2B5EF4-FFF2-40B4-BE49-F238E27FC236}">
                <a16:creationId xmlns:a16="http://schemas.microsoft.com/office/drawing/2014/main" id="{6FDF0B25-7A3A-9379-0497-98185818AACE}"/>
              </a:ext>
            </a:extLst>
          </p:cNvPr>
          <p:cNvCxnSpPr/>
          <p:nvPr/>
        </p:nvCxnSpPr>
        <p:spPr>
          <a:xfrm>
            <a:off x="993332" y="2878309"/>
            <a:ext cx="3525056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4" name="Google Shape;369;p20">
            <a:extLst>
              <a:ext uri="{FF2B5EF4-FFF2-40B4-BE49-F238E27FC236}">
                <a16:creationId xmlns:a16="http://schemas.microsoft.com/office/drawing/2014/main" id="{9EB7EF67-338D-A384-89E0-06D43AFF66BE}"/>
              </a:ext>
            </a:extLst>
          </p:cNvPr>
          <p:cNvCxnSpPr/>
          <p:nvPr/>
        </p:nvCxnSpPr>
        <p:spPr>
          <a:xfrm>
            <a:off x="993332" y="4199496"/>
            <a:ext cx="3525056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5" name="Google Shape;370;p20">
            <a:extLst>
              <a:ext uri="{FF2B5EF4-FFF2-40B4-BE49-F238E27FC236}">
                <a16:creationId xmlns:a16="http://schemas.microsoft.com/office/drawing/2014/main" id="{C52DCFB0-5285-6D2C-D7E6-9EABA7762757}"/>
              </a:ext>
            </a:extLst>
          </p:cNvPr>
          <p:cNvCxnSpPr/>
          <p:nvPr/>
        </p:nvCxnSpPr>
        <p:spPr>
          <a:xfrm>
            <a:off x="993332" y="5520683"/>
            <a:ext cx="4027618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6" name="Google Shape;371;p20">
            <a:extLst>
              <a:ext uri="{FF2B5EF4-FFF2-40B4-BE49-F238E27FC236}">
                <a16:creationId xmlns:a16="http://schemas.microsoft.com/office/drawing/2014/main" id="{BB5B0D0C-75FC-9995-882C-2E60A2C857EA}"/>
              </a:ext>
            </a:extLst>
          </p:cNvPr>
          <p:cNvCxnSpPr>
            <a:cxnSpLocks/>
          </p:cNvCxnSpPr>
          <p:nvPr/>
        </p:nvCxnSpPr>
        <p:spPr>
          <a:xfrm rot="10800000">
            <a:off x="7608835" y="2878309"/>
            <a:ext cx="3525056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7" name="Google Shape;372;p20">
            <a:extLst>
              <a:ext uri="{FF2B5EF4-FFF2-40B4-BE49-F238E27FC236}">
                <a16:creationId xmlns:a16="http://schemas.microsoft.com/office/drawing/2014/main" id="{9312A931-2721-2998-76B7-DAC3565A1736}"/>
              </a:ext>
            </a:extLst>
          </p:cNvPr>
          <p:cNvCxnSpPr>
            <a:cxnSpLocks/>
          </p:cNvCxnSpPr>
          <p:nvPr/>
        </p:nvCxnSpPr>
        <p:spPr>
          <a:xfrm rot="10800000">
            <a:off x="7608835" y="4199496"/>
            <a:ext cx="3525056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8" name="Google Shape;373;p20">
            <a:extLst>
              <a:ext uri="{FF2B5EF4-FFF2-40B4-BE49-F238E27FC236}">
                <a16:creationId xmlns:a16="http://schemas.microsoft.com/office/drawing/2014/main" id="{2ED0521C-637C-73AC-F3C0-F083798A6CE5}"/>
              </a:ext>
            </a:extLst>
          </p:cNvPr>
          <p:cNvCxnSpPr>
            <a:cxnSpLocks/>
          </p:cNvCxnSpPr>
          <p:nvPr/>
        </p:nvCxnSpPr>
        <p:spPr>
          <a:xfrm rot="10800000">
            <a:off x="7147395" y="5520683"/>
            <a:ext cx="3986496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5E9D60-3BD0-D73F-95F2-434629346553}"/>
              </a:ext>
            </a:extLst>
          </p:cNvPr>
          <p:cNvGrpSpPr/>
          <p:nvPr/>
        </p:nvGrpSpPr>
        <p:grpSpPr>
          <a:xfrm>
            <a:off x="4121593" y="1962150"/>
            <a:ext cx="3968559" cy="3951286"/>
            <a:chOff x="3076120" y="1486800"/>
            <a:chExt cx="3010991" cy="2997886"/>
          </a:xfrm>
        </p:grpSpPr>
        <p:sp>
          <p:nvSpPr>
            <p:cNvPr id="80" name="Google Shape;375;p20">
              <a:extLst>
                <a:ext uri="{FF2B5EF4-FFF2-40B4-BE49-F238E27FC236}">
                  <a16:creationId xmlns:a16="http://schemas.microsoft.com/office/drawing/2014/main" id="{FB200EE4-6B49-D807-0CAE-530DDFF9FF55}"/>
                </a:ext>
              </a:extLst>
            </p:cNvPr>
            <p:cNvSpPr/>
            <p:nvPr/>
          </p:nvSpPr>
          <p:spPr>
            <a:xfrm>
              <a:off x="3333190" y="1508633"/>
              <a:ext cx="1175861" cy="877586"/>
            </a:xfrm>
            <a:custGeom>
              <a:avLst/>
              <a:gdLst/>
              <a:ahLst/>
              <a:cxnLst/>
              <a:rect l="l" t="t" r="r" b="b"/>
              <a:pathLst>
                <a:path w="91400" h="68215" extrusionOk="0">
                  <a:moveTo>
                    <a:pt x="85541" y="1"/>
                  </a:moveTo>
                  <a:cubicBezTo>
                    <a:pt x="85192" y="1"/>
                    <a:pt x="84843" y="17"/>
                    <a:pt x="84494" y="58"/>
                  </a:cubicBezTo>
                  <a:cubicBezTo>
                    <a:pt x="82693" y="258"/>
                    <a:pt x="80858" y="425"/>
                    <a:pt x="79057" y="625"/>
                  </a:cubicBezTo>
                  <a:cubicBezTo>
                    <a:pt x="78123" y="758"/>
                    <a:pt x="77256" y="1125"/>
                    <a:pt x="76355" y="1359"/>
                  </a:cubicBezTo>
                  <a:cubicBezTo>
                    <a:pt x="75454" y="1592"/>
                    <a:pt x="74487" y="1626"/>
                    <a:pt x="73586" y="1792"/>
                  </a:cubicBezTo>
                  <a:cubicBezTo>
                    <a:pt x="71351" y="2259"/>
                    <a:pt x="69250" y="2827"/>
                    <a:pt x="67082" y="3494"/>
                  </a:cubicBezTo>
                  <a:cubicBezTo>
                    <a:pt x="65147" y="4094"/>
                    <a:pt x="63212" y="4594"/>
                    <a:pt x="61311" y="5262"/>
                  </a:cubicBezTo>
                  <a:cubicBezTo>
                    <a:pt x="60477" y="5562"/>
                    <a:pt x="59710" y="5695"/>
                    <a:pt x="58909" y="6129"/>
                  </a:cubicBezTo>
                  <a:cubicBezTo>
                    <a:pt x="58342" y="6429"/>
                    <a:pt x="57775" y="6596"/>
                    <a:pt x="57175" y="6796"/>
                  </a:cubicBezTo>
                  <a:cubicBezTo>
                    <a:pt x="53906" y="7763"/>
                    <a:pt x="50737" y="9398"/>
                    <a:pt x="47634" y="10932"/>
                  </a:cubicBezTo>
                  <a:cubicBezTo>
                    <a:pt x="44165" y="12634"/>
                    <a:pt x="40730" y="14602"/>
                    <a:pt x="37394" y="16570"/>
                  </a:cubicBezTo>
                  <a:cubicBezTo>
                    <a:pt x="35893" y="17470"/>
                    <a:pt x="34458" y="18538"/>
                    <a:pt x="32957" y="19472"/>
                  </a:cubicBezTo>
                  <a:cubicBezTo>
                    <a:pt x="31490" y="20406"/>
                    <a:pt x="29888" y="21340"/>
                    <a:pt x="28621" y="22541"/>
                  </a:cubicBezTo>
                  <a:cubicBezTo>
                    <a:pt x="27553" y="23541"/>
                    <a:pt x="26319" y="24409"/>
                    <a:pt x="25218" y="25476"/>
                  </a:cubicBezTo>
                  <a:cubicBezTo>
                    <a:pt x="23984" y="26610"/>
                    <a:pt x="22583" y="27611"/>
                    <a:pt x="21282" y="28712"/>
                  </a:cubicBezTo>
                  <a:cubicBezTo>
                    <a:pt x="18447" y="31180"/>
                    <a:pt x="15345" y="33382"/>
                    <a:pt x="12676" y="36050"/>
                  </a:cubicBezTo>
                  <a:cubicBezTo>
                    <a:pt x="9707" y="39052"/>
                    <a:pt x="6739" y="42121"/>
                    <a:pt x="4170" y="45524"/>
                  </a:cubicBezTo>
                  <a:cubicBezTo>
                    <a:pt x="3103" y="46958"/>
                    <a:pt x="2035" y="48392"/>
                    <a:pt x="1101" y="49960"/>
                  </a:cubicBezTo>
                  <a:cubicBezTo>
                    <a:pt x="734" y="50594"/>
                    <a:pt x="434" y="51361"/>
                    <a:pt x="0" y="51995"/>
                  </a:cubicBezTo>
                  <a:cubicBezTo>
                    <a:pt x="67" y="52162"/>
                    <a:pt x="101" y="52295"/>
                    <a:pt x="201" y="52429"/>
                  </a:cubicBezTo>
                  <a:cubicBezTo>
                    <a:pt x="668" y="53196"/>
                    <a:pt x="2402" y="54263"/>
                    <a:pt x="3136" y="54730"/>
                  </a:cubicBezTo>
                  <a:cubicBezTo>
                    <a:pt x="4003" y="55264"/>
                    <a:pt x="4937" y="55764"/>
                    <a:pt x="5871" y="56231"/>
                  </a:cubicBezTo>
                  <a:cubicBezTo>
                    <a:pt x="7472" y="57032"/>
                    <a:pt x="8873" y="58166"/>
                    <a:pt x="10575" y="58867"/>
                  </a:cubicBezTo>
                  <a:cubicBezTo>
                    <a:pt x="12509" y="59667"/>
                    <a:pt x="14277" y="60635"/>
                    <a:pt x="16179" y="61569"/>
                  </a:cubicBezTo>
                  <a:cubicBezTo>
                    <a:pt x="18981" y="62970"/>
                    <a:pt x="21949" y="64371"/>
                    <a:pt x="24451" y="66305"/>
                  </a:cubicBezTo>
                  <a:cubicBezTo>
                    <a:pt x="25152" y="66839"/>
                    <a:pt x="26253" y="67940"/>
                    <a:pt x="27153" y="68140"/>
                  </a:cubicBezTo>
                  <a:cubicBezTo>
                    <a:pt x="27365" y="68191"/>
                    <a:pt x="27563" y="68214"/>
                    <a:pt x="27749" y="68214"/>
                  </a:cubicBezTo>
                  <a:cubicBezTo>
                    <a:pt x="29032" y="68214"/>
                    <a:pt x="29761" y="67104"/>
                    <a:pt x="30489" y="66172"/>
                  </a:cubicBezTo>
                  <a:cubicBezTo>
                    <a:pt x="31456" y="64904"/>
                    <a:pt x="32290" y="63470"/>
                    <a:pt x="33424" y="62336"/>
                  </a:cubicBezTo>
                  <a:cubicBezTo>
                    <a:pt x="35959" y="59767"/>
                    <a:pt x="38561" y="57165"/>
                    <a:pt x="41263" y="54697"/>
                  </a:cubicBezTo>
                  <a:cubicBezTo>
                    <a:pt x="42664" y="53429"/>
                    <a:pt x="44132" y="52329"/>
                    <a:pt x="45666" y="51261"/>
                  </a:cubicBezTo>
                  <a:cubicBezTo>
                    <a:pt x="47067" y="50227"/>
                    <a:pt x="48135" y="48726"/>
                    <a:pt x="49636" y="47859"/>
                  </a:cubicBezTo>
                  <a:cubicBezTo>
                    <a:pt x="56307" y="44056"/>
                    <a:pt x="62912" y="40287"/>
                    <a:pt x="70117" y="37518"/>
                  </a:cubicBezTo>
                  <a:cubicBezTo>
                    <a:pt x="73820" y="36117"/>
                    <a:pt x="77623" y="34916"/>
                    <a:pt x="81559" y="34316"/>
                  </a:cubicBezTo>
                  <a:cubicBezTo>
                    <a:pt x="84427" y="33882"/>
                    <a:pt x="87396" y="33382"/>
                    <a:pt x="90332" y="33148"/>
                  </a:cubicBezTo>
                  <a:cubicBezTo>
                    <a:pt x="91366" y="32014"/>
                    <a:pt x="91065" y="30480"/>
                    <a:pt x="91065" y="28945"/>
                  </a:cubicBezTo>
                  <a:lnTo>
                    <a:pt x="91065" y="23541"/>
                  </a:lnTo>
                  <a:cubicBezTo>
                    <a:pt x="91065" y="19972"/>
                    <a:pt x="91065" y="16370"/>
                    <a:pt x="91065" y="12767"/>
                  </a:cubicBezTo>
                  <a:cubicBezTo>
                    <a:pt x="91099" y="9965"/>
                    <a:pt x="90765" y="7030"/>
                    <a:pt x="91199" y="4261"/>
                  </a:cubicBezTo>
                  <a:cubicBezTo>
                    <a:pt x="91366" y="3160"/>
                    <a:pt x="91399" y="2360"/>
                    <a:pt x="91199" y="1292"/>
                  </a:cubicBezTo>
                  <a:cubicBezTo>
                    <a:pt x="91065" y="725"/>
                    <a:pt x="91065" y="391"/>
                    <a:pt x="90865" y="158"/>
                  </a:cubicBezTo>
                  <a:cubicBezTo>
                    <a:pt x="90765" y="225"/>
                    <a:pt x="90665" y="258"/>
                    <a:pt x="90532" y="258"/>
                  </a:cubicBezTo>
                  <a:cubicBezTo>
                    <a:pt x="90313" y="272"/>
                    <a:pt x="90094" y="279"/>
                    <a:pt x="89876" y="279"/>
                  </a:cubicBezTo>
                  <a:cubicBezTo>
                    <a:pt x="88420" y="279"/>
                    <a:pt x="86979" y="1"/>
                    <a:pt x="8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Roboto"/>
                  <a:cs typeface="Roboto"/>
                  <a:sym typeface="Roboto"/>
                </a:rPr>
                <a:t>A</a:t>
              </a:r>
              <a:endParaRPr sz="1800" b="1">
                <a:solidFill>
                  <a:schemeClr val="lt1"/>
                </a:solidFill>
                <a:latin typeface="Lor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376;p20">
              <a:extLst>
                <a:ext uri="{FF2B5EF4-FFF2-40B4-BE49-F238E27FC236}">
                  <a16:creationId xmlns:a16="http://schemas.microsoft.com/office/drawing/2014/main" id="{0C1F0E78-A578-8968-335D-EF49598A9361}"/>
                </a:ext>
              </a:extLst>
            </p:cNvPr>
            <p:cNvSpPr/>
            <p:nvPr/>
          </p:nvSpPr>
          <p:spPr>
            <a:xfrm>
              <a:off x="3095856" y="2313623"/>
              <a:ext cx="541591" cy="1345563"/>
            </a:xfrm>
            <a:custGeom>
              <a:avLst/>
              <a:gdLst/>
              <a:ahLst/>
              <a:cxnLst/>
              <a:rect l="l" t="t" r="r" b="b"/>
              <a:pathLst>
                <a:path w="42098" h="104591" extrusionOk="0">
                  <a:moveTo>
                    <a:pt x="10794" y="0"/>
                  </a:moveTo>
                  <a:cubicBezTo>
                    <a:pt x="10776" y="0"/>
                    <a:pt x="10759" y="1"/>
                    <a:pt x="10742" y="1"/>
                  </a:cubicBezTo>
                  <a:cubicBezTo>
                    <a:pt x="10609" y="1"/>
                    <a:pt x="10442" y="1"/>
                    <a:pt x="10308" y="68"/>
                  </a:cubicBezTo>
                  <a:cubicBezTo>
                    <a:pt x="9975" y="735"/>
                    <a:pt x="9474" y="1436"/>
                    <a:pt x="9141" y="2069"/>
                  </a:cubicBezTo>
                  <a:cubicBezTo>
                    <a:pt x="8307" y="3671"/>
                    <a:pt x="7640" y="5338"/>
                    <a:pt x="7006" y="7040"/>
                  </a:cubicBezTo>
                  <a:cubicBezTo>
                    <a:pt x="5472" y="11009"/>
                    <a:pt x="4437" y="15112"/>
                    <a:pt x="3470" y="19248"/>
                  </a:cubicBezTo>
                  <a:cubicBezTo>
                    <a:pt x="2603" y="22918"/>
                    <a:pt x="2369" y="26720"/>
                    <a:pt x="1802" y="30423"/>
                  </a:cubicBezTo>
                  <a:cubicBezTo>
                    <a:pt x="1535" y="32124"/>
                    <a:pt x="1435" y="33826"/>
                    <a:pt x="1102" y="35493"/>
                  </a:cubicBezTo>
                  <a:cubicBezTo>
                    <a:pt x="835" y="36994"/>
                    <a:pt x="735" y="38462"/>
                    <a:pt x="435" y="39930"/>
                  </a:cubicBezTo>
                  <a:cubicBezTo>
                    <a:pt x="101" y="41631"/>
                    <a:pt x="168" y="43499"/>
                    <a:pt x="134" y="45234"/>
                  </a:cubicBezTo>
                  <a:cubicBezTo>
                    <a:pt x="101" y="47002"/>
                    <a:pt x="1" y="48770"/>
                    <a:pt x="34" y="50537"/>
                  </a:cubicBezTo>
                  <a:cubicBezTo>
                    <a:pt x="101" y="54407"/>
                    <a:pt x="268" y="58343"/>
                    <a:pt x="635" y="62179"/>
                  </a:cubicBezTo>
                  <a:cubicBezTo>
                    <a:pt x="968" y="65648"/>
                    <a:pt x="1269" y="69184"/>
                    <a:pt x="2169" y="72487"/>
                  </a:cubicBezTo>
                  <a:cubicBezTo>
                    <a:pt x="2336" y="73087"/>
                    <a:pt x="2503" y="73687"/>
                    <a:pt x="2536" y="74288"/>
                  </a:cubicBezTo>
                  <a:cubicBezTo>
                    <a:pt x="2603" y="75222"/>
                    <a:pt x="2870" y="75922"/>
                    <a:pt x="3070" y="76823"/>
                  </a:cubicBezTo>
                  <a:cubicBezTo>
                    <a:pt x="3503" y="78791"/>
                    <a:pt x="4137" y="80692"/>
                    <a:pt x="4638" y="82660"/>
                  </a:cubicBezTo>
                  <a:cubicBezTo>
                    <a:pt x="5205" y="84829"/>
                    <a:pt x="5838" y="86897"/>
                    <a:pt x="6639" y="89032"/>
                  </a:cubicBezTo>
                  <a:cubicBezTo>
                    <a:pt x="6939" y="89899"/>
                    <a:pt x="7440" y="90766"/>
                    <a:pt x="7706" y="91634"/>
                  </a:cubicBezTo>
                  <a:cubicBezTo>
                    <a:pt x="8007" y="92534"/>
                    <a:pt x="8140" y="93435"/>
                    <a:pt x="8540" y="94336"/>
                  </a:cubicBezTo>
                  <a:cubicBezTo>
                    <a:pt x="9308" y="95970"/>
                    <a:pt x="10142" y="97605"/>
                    <a:pt x="10909" y="99206"/>
                  </a:cubicBezTo>
                  <a:cubicBezTo>
                    <a:pt x="11776" y="101040"/>
                    <a:pt x="13310" y="102441"/>
                    <a:pt x="14278" y="104243"/>
                  </a:cubicBezTo>
                  <a:cubicBezTo>
                    <a:pt x="14345" y="104343"/>
                    <a:pt x="14378" y="104476"/>
                    <a:pt x="14411" y="104576"/>
                  </a:cubicBezTo>
                  <a:cubicBezTo>
                    <a:pt x="14452" y="104586"/>
                    <a:pt x="14492" y="104591"/>
                    <a:pt x="14533" y="104591"/>
                  </a:cubicBezTo>
                  <a:cubicBezTo>
                    <a:pt x="14766" y="104591"/>
                    <a:pt x="15031" y="104441"/>
                    <a:pt x="15512" y="104243"/>
                  </a:cubicBezTo>
                  <a:cubicBezTo>
                    <a:pt x="16546" y="103876"/>
                    <a:pt x="17180" y="103409"/>
                    <a:pt x="18014" y="102708"/>
                  </a:cubicBezTo>
                  <a:cubicBezTo>
                    <a:pt x="20182" y="100874"/>
                    <a:pt x="22817" y="99606"/>
                    <a:pt x="25186" y="98105"/>
                  </a:cubicBezTo>
                  <a:cubicBezTo>
                    <a:pt x="28254" y="96204"/>
                    <a:pt x="31290" y="94302"/>
                    <a:pt x="34359" y="92401"/>
                  </a:cubicBezTo>
                  <a:cubicBezTo>
                    <a:pt x="35860" y="91433"/>
                    <a:pt x="37394" y="90466"/>
                    <a:pt x="38929" y="89532"/>
                  </a:cubicBezTo>
                  <a:cubicBezTo>
                    <a:pt x="40230" y="88731"/>
                    <a:pt x="41697" y="88164"/>
                    <a:pt x="42098" y="86663"/>
                  </a:cubicBezTo>
                  <a:cubicBezTo>
                    <a:pt x="40730" y="84061"/>
                    <a:pt x="39596" y="81293"/>
                    <a:pt x="38462" y="78591"/>
                  </a:cubicBezTo>
                  <a:cubicBezTo>
                    <a:pt x="36894" y="74955"/>
                    <a:pt x="35860" y="71086"/>
                    <a:pt x="35126" y="67183"/>
                  </a:cubicBezTo>
                  <a:cubicBezTo>
                    <a:pt x="33658" y="59644"/>
                    <a:pt x="33358" y="52039"/>
                    <a:pt x="33058" y="44366"/>
                  </a:cubicBezTo>
                  <a:cubicBezTo>
                    <a:pt x="32958" y="42632"/>
                    <a:pt x="33725" y="40931"/>
                    <a:pt x="33825" y="39196"/>
                  </a:cubicBezTo>
                  <a:cubicBezTo>
                    <a:pt x="33925" y="37295"/>
                    <a:pt x="34059" y="35493"/>
                    <a:pt x="34426" y="33625"/>
                  </a:cubicBezTo>
                  <a:cubicBezTo>
                    <a:pt x="35059" y="30056"/>
                    <a:pt x="35927" y="26454"/>
                    <a:pt x="36727" y="22951"/>
                  </a:cubicBezTo>
                  <a:cubicBezTo>
                    <a:pt x="37094" y="21383"/>
                    <a:pt x="37895" y="19916"/>
                    <a:pt x="38428" y="18414"/>
                  </a:cubicBezTo>
                  <a:cubicBezTo>
                    <a:pt x="38929" y="17114"/>
                    <a:pt x="39563" y="15746"/>
                    <a:pt x="38362" y="14545"/>
                  </a:cubicBezTo>
                  <a:cubicBezTo>
                    <a:pt x="37695" y="13911"/>
                    <a:pt x="36193" y="13511"/>
                    <a:pt x="35360" y="13211"/>
                  </a:cubicBezTo>
                  <a:cubicBezTo>
                    <a:pt x="32391" y="12110"/>
                    <a:pt x="29622" y="10342"/>
                    <a:pt x="26987" y="8708"/>
                  </a:cubicBezTo>
                  <a:cubicBezTo>
                    <a:pt x="25186" y="7607"/>
                    <a:pt x="23418" y="6606"/>
                    <a:pt x="21716" y="5372"/>
                  </a:cubicBezTo>
                  <a:cubicBezTo>
                    <a:pt x="20215" y="4304"/>
                    <a:pt x="18514" y="3704"/>
                    <a:pt x="16980" y="2770"/>
                  </a:cubicBezTo>
                  <a:cubicBezTo>
                    <a:pt x="16112" y="2236"/>
                    <a:pt x="15178" y="1736"/>
                    <a:pt x="14244" y="1269"/>
                  </a:cubicBezTo>
                  <a:cubicBezTo>
                    <a:pt x="13491" y="876"/>
                    <a:pt x="11741" y="0"/>
                    <a:pt x="10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Roboto"/>
                  <a:cs typeface="Roboto"/>
                  <a:sym typeface="Roboto"/>
                </a:rPr>
                <a:t>F</a:t>
              </a:r>
              <a:endParaRPr>
                <a:latin typeface="Lora" pitchFamily="2" charset="0"/>
              </a:endParaRPr>
            </a:p>
          </p:txBody>
        </p:sp>
        <p:sp>
          <p:nvSpPr>
            <p:cNvPr id="82" name="Google Shape;377;p20">
              <a:extLst>
                <a:ext uri="{FF2B5EF4-FFF2-40B4-BE49-F238E27FC236}">
                  <a16:creationId xmlns:a16="http://schemas.microsoft.com/office/drawing/2014/main" id="{E6582E23-F20B-7C8A-DF12-1C81E72B4468}"/>
                </a:ext>
              </a:extLst>
            </p:cNvPr>
            <p:cNvSpPr/>
            <p:nvPr/>
          </p:nvSpPr>
          <p:spPr>
            <a:xfrm>
              <a:off x="3333190" y="3585578"/>
              <a:ext cx="1175861" cy="877444"/>
            </a:xfrm>
            <a:custGeom>
              <a:avLst/>
              <a:gdLst/>
              <a:ahLst/>
              <a:cxnLst/>
              <a:rect l="l" t="t" r="r" b="b"/>
              <a:pathLst>
                <a:path w="91400" h="68204" extrusionOk="0">
                  <a:moveTo>
                    <a:pt x="27750" y="0"/>
                  </a:moveTo>
                  <a:cubicBezTo>
                    <a:pt x="27563" y="0"/>
                    <a:pt x="27364" y="24"/>
                    <a:pt x="27153" y="76"/>
                  </a:cubicBezTo>
                  <a:cubicBezTo>
                    <a:pt x="26253" y="276"/>
                    <a:pt x="25152" y="1343"/>
                    <a:pt x="24451" y="1877"/>
                  </a:cubicBezTo>
                  <a:cubicBezTo>
                    <a:pt x="21949" y="3845"/>
                    <a:pt x="18981" y="5246"/>
                    <a:pt x="16179" y="6614"/>
                  </a:cubicBezTo>
                  <a:cubicBezTo>
                    <a:pt x="14277" y="7548"/>
                    <a:pt x="12509" y="8549"/>
                    <a:pt x="10575" y="9349"/>
                  </a:cubicBezTo>
                  <a:cubicBezTo>
                    <a:pt x="8873" y="10050"/>
                    <a:pt x="7472" y="11150"/>
                    <a:pt x="5871" y="11984"/>
                  </a:cubicBezTo>
                  <a:cubicBezTo>
                    <a:pt x="4937" y="12451"/>
                    <a:pt x="4003" y="12952"/>
                    <a:pt x="3136" y="13485"/>
                  </a:cubicBezTo>
                  <a:cubicBezTo>
                    <a:pt x="2402" y="13952"/>
                    <a:pt x="668" y="15020"/>
                    <a:pt x="201" y="15787"/>
                  </a:cubicBezTo>
                  <a:cubicBezTo>
                    <a:pt x="101" y="15920"/>
                    <a:pt x="67" y="16054"/>
                    <a:pt x="0" y="16187"/>
                  </a:cubicBezTo>
                  <a:cubicBezTo>
                    <a:pt x="434" y="16854"/>
                    <a:pt x="734" y="17622"/>
                    <a:pt x="1101" y="18222"/>
                  </a:cubicBezTo>
                  <a:cubicBezTo>
                    <a:pt x="2035" y="19790"/>
                    <a:pt x="3103" y="21224"/>
                    <a:pt x="4170" y="22692"/>
                  </a:cubicBezTo>
                  <a:cubicBezTo>
                    <a:pt x="6739" y="26094"/>
                    <a:pt x="9674" y="29163"/>
                    <a:pt x="12676" y="32165"/>
                  </a:cubicBezTo>
                  <a:cubicBezTo>
                    <a:pt x="15345" y="34834"/>
                    <a:pt x="18447" y="37036"/>
                    <a:pt x="21282" y="39471"/>
                  </a:cubicBezTo>
                  <a:cubicBezTo>
                    <a:pt x="22583" y="40605"/>
                    <a:pt x="23984" y="41572"/>
                    <a:pt x="25218" y="42740"/>
                  </a:cubicBezTo>
                  <a:cubicBezTo>
                    <a:pt x="26319" y="43774"/>
                    <a:pt x="27520" y="44641"/>
                    <a:pt x="28621" y="45675"/>
                  </a:cubicBezTo>
                  <a:cubicBezTo>
                    <a:pt x="29888" y="46876"/>
                    <a:pt x="31490" y="47777"/>
                    <a:pt x="32957" y="48744"/>
                  </a:cubicBezTo>
                  <a:cubicBezTo>
                    <a:pt x="34458" y="49678"/>
                    <a:pt x="35893" y="50712"/>
                    <a:pt x="37394" y="51613"/>
                  </a:cubicBezTo>
                  <a:cubicBezTo>
                    <a:pt x="40730" y="53614"/>
                    <a:pt x="44165" y="55549"/>
                    <a:pt x="47634" y="57283"/>
                  </a:cubicBezTo>
                  <a:cubicBezTo>
                    <a:pt x="50737" y="58818"/>
                    <a:pt x="53906" y="60419"/>
                    <a:pt x="57175" y="61420"/>
                  </a:cubicBezTo>
                  <a:cubicBezTo>
                    <a:pt x="57775" y="61587"/>
                    <a:pt x="58342" y="61787"/>
                    <a:pt x="58876" y="62054"/>
                  </a:cubicBezTo>
                  <a:cubicBezTo>
                    <a:pt x="59710" y="62487"/>
                    <a:pt x="60477" y="62654"/>
                    <a:pt x="61311" y="62954"/>
                  </a:cubicBezTo>
                  <a:cubicBezTo>
                    <a:pt x="63212" y="63621"/>
                    <a:pt x="65147" y="64088"/>
                    <a:pt x="67082" y="64722"/>
                  </a:cubicBezTo>
                  <a:cubicBezTo>
                    <a:pt x="69250" y="65389"/>
                    <a:pt x="71351" y="65923"/>
                    <a:pt x="73553" y="66390"/>
                  </a:cubicBezTo>
                  <a:cubicBezTo>
                    <a:pt x="74487" y="66590"/>
                    <a:pt x="75454" y="66623"/>
                    <a:pt x="76355" y="66857"/>
                  </a:cubicBezTo>
                  <a:cubicBezTo>
                    <a:pt x="77256" y="67090"/>
                    <a:pt x="78090" y="67457"/>
                    <a:pt x="79057" y="67557"/>
                  </a:cubicBezTo>
                  <a:cubicBezTo>
                    <a:pt x="80858" y="67791"/>
                    <a:pt x="82693" y="67958"/>
                    <a:pt x="84461" y="68158"/>
                  </a:cubicBezTo>
                  <a:cubicBezTo>
                    <a:pt x="84787" y="68190"/>
                    <a:pt x="85112" y="68203"/>
                    <a:pt x="85437" y="68203"/>
                  </a:cubicBezTo>
                  <a:cubicBezTo>
                    <a:pt x="86961" y="68203"/>
                    <a:pt x="88469" y="67912"/>
                    <a:pt x="89975" y="67912"/>
                  </a:cubicBezTo>
                  <a:cubicBezTo>
                    <a:pt x="90150" y="67912"/>
                    <a:pt x="90324" y="67916"/>
                    <a:pt x="90498" y="67924"/>
                  </a:cubicBezTo>
                  <a:cubicBezTo>
                    <a:pt x="90665" y="67958"/>
                    <a:pt x="90765" y="67991"/>
                    <a:pt x="90865" y="68024"/>
                  </a:cubicBezTo>
                  <a:cubicBezTo>
                    <a:pt x="91065" y="67824"/>
                    <a:pt x="91065" y="67491"/>
                    <a:pt x="91199" y="66924"/>
                  </a:cubicBezTo>
                  <a:cubicBezTo>
                    <a:pt x="91399" y="65856"/>
                    <a:pt x="91366" y="65056"/>
                    <a:pt x="91199" y="63955"/>
                  </a:cubicBezTo>
                  <a:cubicBezTo>
                    <a:pt x="90765" y="61186"/>
                    <a:pt x="91099" y="58251"/>
                    <a:pt x="91065" y="55449"/>
                  </a:cubicBezTo>
                  <a:cubicBezTo>
                    <a:pt x="91065" y="51846"/>
                    <a:pt x="91065" y="48244"/>
                    <a:pt x="91065" y="44641"/>
                  </a:cubicBezTo>
                  <a:lnTo>
                    <a:pt x="91065" y="39237"/>
                  </a:lnTo>
                  <a:cubicBezTo>
                    <a:pt x="91065" y="37736"/>
                    <a:pt x="91366" y="36168"/>
                    <a:pt x="90332" y="35068"/>
                  </a:cubicBezTo>
                  <a:cubicBezTo>
                    <a:pt x="87396" y="34834"/>
                    <a:pt x="84427" y="34300"/>
                    <a:pt x="81559" y="33867"/>
                  </a:cubicBezTo>
                  <a:cubicBezTo>
                    <a:pt x="77623" y="33266"/>
                    <a:pt x="73820" y="32099"/>
                    <a:pt x="70117" y="30664"/>
                  </a:cubicBezTo>
                  <a:cubicBezTo>
                    <a:pt x="62912" y="27896"/>
                    <a:pt x="56307" y="24160"/>
                    <a:pt x="49636" y="20357"/>
                  </a:cubicBezTo>
                  <a:cubicBezTo>
                    <a:pt x="48135" y="19490"/>
                    <a:pt x="47067" y="17955"/>
                    <a:pt x="45666" y="16955"/>
                  </a:cubicBezTo>
                  <a:cubicBezTo>
                    <a:pt x="44132" y="15854"/>
                    <a:pt x="42664" y="14786"/>
                    <a:pt x="41263" y="13519"/>
                  </a:cubicBezTo>
                  <a:cubicBezTo>
                    <a:pt x="38561" y="11050"/>
                    <a:pt x="35959" y="8448"/>
                    <a:pt x="33424" y="5880"/>
                  </a:cubicBezTo>
                  <a:cubicBezTo>
                    <a:pt x="32290" y="4746"/>
                    <a:pt x="31456" y="3311"/>
                    <a:pt x="30489" y="2044"/>
                  </a:cubicBezTo>
                  <a:cubicBezTo>
                    <a:pt x="29763" y="1085"/>
                    <a:pt x="29011" y="0"/>
                    <a:pt x="27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Roboto"/>
                  <a:cs typeface="Roboto"/>
                  <a:sym typeface="Roboto"/>
                </a:rPr>
                <a:t>E</a:t>
              </a:r>
              <a:endParaRPr>
                <a:latin typeface="Lora" pitchFamily="2" charset="0"/>
              </a:endParaRPr>
            </a:p>
          </p:txBody>
        </p:sp>
        <p:sp>
          <p:nvSpPr>
            <p:cNvPr id="83" name="Google Shape;378;p20">
              <a:extLst>
                <a:ext uri="{FF2B5EF4-FFF2-40B4-BE49-F238E27FC236}">
                  <a16:creationId xmlns:a16="http://schemas.microsoft.com/office/drawing/2014/main" id="{1A37830C-8346-E307-8E51-951746D82F0B}"/>
                </a:ext>
              </a:extLst>
            </p:cNvPr>
            <p:cNvSpPr/>
            <p:nvPr/>
          </p:nvSpPr>
          <p:spPr>
            <a:xfrm>
              <a:off x="4650714" y="3585578"/>
              <a:ext cx="1175861" cy="877444"/>
            </a:xfrm>
            <a:custGeom>
              <a:avLst/>
              <a:gdLst/>
              <a:ahLst/>
              <a:cxnLst/>
              <a:rect l="l" t="t" r="r" b="b"/>
              <a:pathLst>
                <a:path w="91400" h="68204" extrusionOk="0">
                  <a:moveTo>
                    <a:pt x="63674" y="0"/>
                  </a:moveTo>
                  <a:cubicBezTo>
                    <a:pt x="62397" y="0"/>
                    <a:pt x="61671" y="1085"/>
                    <a:pt x="60944" y="2044"/>
                  </a:cubicBezTo>
                  <a:cubicBezTo>
                    <a:pt x="59944" y="3311"/>
                    <a:pt x="59110" y="4746"/>
                    <a:pt x="57976" y="5880"/>
                  </a:cubicBezTo>
                  <a:cubicBezTo>
                    <a:pt x="55440" y="8448"/>
                    <a:pt x="52839" y="11050"/>
                    <a:pt x="50137" y="13519"/>
                  </a:cubicBezTo>
                  <a:cubicBezTo>
                    <a:pt x="48736" y="14786"/>
                    <a:pt x="47301" y="15854"/>
                    <a:pt x="45734" y="16955"/>
                  </a:cubicBezTo>
                  <a:cubicBezTo>
                    <a:pt x="44333" y="17955"/>
                    <a:pt x="43265" y="19490"/>
                    <a:pt x="41764" y="20357"/>
                  </a:cubicBezTo>
                  <a:cubicBezTo>
                    <a:pt x="35093" y="24160"/>
                    <a:pt x="28488" y="27896"/>
                    <a:pt x="21283" y="30664"/>
                  </a:cubicBezTo>
                  <a:cubicBezTo>
                    <a:pt x="17580" y="32099"/>
                    <a:pt x="13777" y="33266"/>
                    <a:pt x="9875" y="33867"/>
                  </a:cubicBezTo>
                  <a:cubicBezTo>
                    <a:pt x="6973" y="34300"/>
                    <a:pt x="4037" y="34834"/>
                    <a:pt x="1102" y="35068"/>
                  </a:cubicBezTo>
                  <a:cubicBezTo>
                    <a:pt x="34" y="36168"/>
                    <a:pt x="334" y="37736"/>
                    <a:pt x="334" y="39237"/>
                  </a:cubicBezTo>
                  <a:cubicBezTo>
                    <a:pt x="334" y="41038"/>
                    <a:pt x="334" y="42840"/>
                    <a:pt x="334" y="44641"/>
                  </a:cubicBezTo>
                  <a:cubicBezTo>
                    <a:pt x="334" y="48244"/>
                    <a:pt x="334" y="51846"/>
                    <a:pt x="334" y="55449"/>
                  </a:cubicBezTo>
                  <a:cubicBezTo>
                    <a:pt x="334" y="58251"/>
                    <a:pt x="635" y="61186"/>
                    <a:pt x="201" y="63955"/>
                  </a:cubicBezTo>
                  <a:cubicBezTo>
                    <a:pt x="68" y="65056"/>
                    <a:pt x="1" y="65856"/>
                    <a:pt x="234" y="66924"/>
                  </a:cubicBezTo>
                  <a:cubicBezTo>
                    <a:pt x="334" y="67491"/>
                    <a:pt x="334" y="67824"/>
                    <a:pt x="535" y="68024"/>
                  </a:cubicBezTo>
                  <a:cubicBezTo>
                    <a:pt x="635" y="67991"/>
                    <a:pt x="768" y="67958"/>
                    <a:pt x="902" y="67924"/>
                  </a:cubicBezTo>
                  <a:cubicBezTo>
                    <a:pt x="1076" y="67916"/>
                    <a:pt x="1251" y="67912"/>
                    <a:pt x="1425" y="67912"/>
                  </a:cubicBezTo>
                  <a:cubicBezTo>
                    <a:pt x="2936" y="67912"/>
                    <a:pt x="4461" y="68203"/>
                    <a:pt x="5974" y="68203"/>
                  </a:cubicBezTo>
                  <a:cubicBezTo>
                    <a:pt x="6297" y="68203"/>
                    <a:pt x="6618" y="68190"/>
                    <a:pt x="6939" y="68158"/>
                  </a:cubicBezTo>
                  <a:cubicBezTo>
                    <a:pt x="8740" y="67958"/>
                    <a:pt x="10542" y="67791"/>
                    <a:pt x="12343" y="67557"/>
                  </a:cubicBezTo>
                  <a:cubicBezTo>
                    <a:pt x="13310" y="67457"/>
                    <a:pt x="14144" y="67090"/>
                    <a:pt x="15078" y="66857"/>
                  </a:cubicBezTo>
                  <a:cubicBezTo>
                    <a:pt x="15946" y="66623"/>
                    <a:pt x="16913" y="66590"/>
                    <a:pt x="17847" y="66390"/>
                  </a:cubicBezTo>
                  <a:cubicBezTo>
                    <a:pt x="20049" y="65923"/>
                    <a:pt x="22150" y="65389"/>
                    <a:pt x="24318" y="64722"/>
                  </a:cubicBezTo>
                  <a:cubicBezTo>
                    <a:pt x="26253" y="64088"/>
                    <a:pt x="28188" y="63621"/>
                    <a:pt x="30089" y="62954"/>
                  </a:cubicBezTo>
                  <a:cubicBezTo>
                    <a:pt x="30956" y="62654"/>
                    <a:pt x="31690" y="62487"/>
                    <a:pt x="32524" y="62054"/>
                  </a:cubicBezTo>
                  <a:cubicBezTo>
                    <a:pt x="33058" y="61787"/>
                    <a:pt x="33625" y="61587"/>
                    <a:pt x="34225" y="61420"/>
                  </a:cubicBezTo>
                  <a:cubicBezTo>
                    <a:pt x="37528" y="60419"/>
                    <a:pt x="40697" y="58818"/>
                    <a:pt x="43799" y="57283"/>
                  </a:cubicBezTo>
                  <a:cubicBezTo>
                    <a:pt x="47235" y="55549"/>
                    <a:pt x="50670" y="53614"/>
                    <a:pt x="54006" y="51613"/>
                  </a:cubicBezTo>
                  <a:cubicBezTo>
                    <a:pt x="55507" y="50712"/>
                    <a:pt x="56975" y="49678"/>
                    <a:pt x="58443" y="48744"/>
                  </a:cubicBezTo>
                  <a:cubicBezTo>
                    <a:pt x="59910" y="47777"/>
                    <a:pt x="61511" y="46876"/>
                    <a:pt x="62779" y="45675"/>
                  </a:cubicBezTo>
                  <a:cubicBezTo>
                    <a:pt x="63880" y="44641"/>
                    <a:pt x="65081" y="43774"/>
                    <a:pt x="66181" y="42740"/>
                  </a:cubicBezTo>
                  <a:cubicBezTo>
                    <a:pt x="67449" y="41572"/>
                    <a:pt x="68817" y="40605"/>
                    <a:pt x="70118" y="39471"/>
                  </a:cubicBezTo>
                  <a:cubicBezTo>
                    <a:pt x="72953" y="37036"/>
                    <a:pt x="76089" y="34834"/>
                    <a:pt x="78724" y="32165"/>
                  </a:cubicBezTo>
                  <a:cubicBezTo>
                    <a:pt x="81726" y="29163"/>
                    <a:pt x="84661" y="26094"/>
                    <a:pt x="87230" y="22692"/>
                  </a:cubicBezTo>
                  <a:cubicBezTo>
                    <a:pt x="88331" y="21224"/>
                    <a:pt x="89398" y="19790"/>
                    <a:pt x="90299" y="18222"/>
                  </a:cubicBezTo>
                  <a:cubicBezTo>
                    <a:pt x="90666" y="17622"/>
                    <a:pt x="90999" y="16854"/>
                    <a:pt x="91400" y="16187"/>
                  </a:cubicBezTo>
                  <a:cubicBezTo>
                    <a:pt x="91366" y="16054"/>
                    <a:pt x="91299" y="15920"/>
                    <a:pt x="91199" y="15787"/>
                  </a:cubicBezTo>
                  <a:cubicBezTo>
                    <a:pt x="90732" y="15020"/>
                    <a:pt x="88998" y="13919"/>
                    <a:pt x="88264" y="13485"/>
                  </a:cubicBezTo>
                  <a:cubicBezTo>
                    <a:pt x="87397" y="12952"/>
                    <a:pt x="86463" y="12418"/>
                    <a:pt x="85562" y="11984"/>
                  </a:cubicBezTo>
                  <a:cubicBezTo>
                    <a:pt x="83928" y="11150"/>
                    <a:pt x="82560" y="10050"/>
                    <a:pt x="80859" y="9349"/>
                  </a:cubicBezTo>
                  <a:cubicBezTo>
                    <a:pt x="78891" y="8549"/>
                    <a:pt x="77123" y="7548"/>
                    <a:pt x="75221" y="6614"/>
                  </a:cubicBezTo>
                  <a:cubicBezTo>
                    <a:pt x="72419" y="5246"/>
                    <a:pt x="69450" y="3845"/>
                    <a:pt x="66949" y="1877"/>
                  </a:cubicBezTo>
                  <a:cubicBezTo>
                    <a:pt x="66248" y="1343"/>
                    <a:pt x="65147" y="276"/>
                    <a:pt x="64280" y="76"/>
                  </a:cubicBezTo>
                  <a:cubicBezTo>
                    <a:pt x="64065" y="24"/>
                    <a:pt x="63863" y="0"/>
                    <a:pt x="63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Roboto"/>
                  <a:cs typeface="Roboto"/>
                  <a:sym typeface="Roboto"/>
                </a:rPr>
                <a:t>D</a:t>
              </a:r>
              <a:endParaRPr>
                <a:latin typeface="Lora" pitchFamily="2" charset="0"/>
              </a:endParaRPr>
            </a:p>
          </p:txBody>
        </p:sp>
        <p:sp>
          <p:nvSpPr>
            <p:cNvPr id="84" name="Google Shape;379;p20">
              <a:extLst>
                <a:ext uri="{FF2B5EF4-FFF2-40B4-BE49-F238E27FC236}">
                  <a16:creationId xmlns:a16="http://schemas.microsoft.com/office/drawing/2014/main" id="{51A93C15-4B4F-3704-62B1-D3ED9CBDF2F0}"/>
                </a:ext>
              </a:extLst>
            </p:cNvPr>
            <p:cNvSpPr/>
            <p:nvPr/>
          </p:nvSpPr>
          <p:spPr>
            <a:xfrm>
              <a:off x="5526211" y="2313623"/>
              <a:ext cx="541591" cy="1345563"/>
            </a:xfrm>
            <a:custGeom>
              <a:avLst/>
              <a:gdLst/>
              <a:ahLst/>
              <a:cxnLst/>
              <a:rect l="l" t="t" r="r" b="b"/>
              <a:pathLst>
                <a:path w="42098" h="104591" extrusionOk="0">
                  <a:moveTo>
                    <a:pt x="31273" y="0"/>
                  </a:moveTo>
                  <a:cubicBezTo>
                    <a:pt x="30356" y="0"/>
                    <a:pt x="28574" y="876"/>
                    <a:pt x="27820" y="1269"/>
                  </a:cubicBezTo>
                  <a:cubicBezTo>
                    <a:pt x="26920" y="1736"/>
                    <a:pt x="25986" y="2236"/>
                    <a:pt x="25118" y="2770"/>
                  </a:cubicBezTo>
                  <a:cubicBezTo>
                    <a:pt x="23551" y="3704"/>
                    <a:pt x="21883" y="4304"/>
                    <a:pt x="20382" y="5372"/>
                  </a:cubicBezTo>
                  <a:cubicBezTo>
                    <a:pt x="18681" y="6606"/>
                    <a:pt x="16913" y="7607"/>
                    <a:pt x="15111" y="8708"/>
                  </a:cubicBezTo>
                  <a:cubicBezTo>
                    <a:pt x="12443" y="10342"/>
                    <a:pt x="9707" y="12110"/>
                    <a:pt x="6705" y="13211"/>
                  </a:cubicBezTo>
                  <a:cubicBezTo>
                    <a:pt x="5871" y="13511"/>
                    <a:pt x="4370" y="13911"/>
                    <a:pt x="3736" y="14545"/>
                  </a:cubicBezTo>
                  <a:cubicBezTo>
                    <a:pt x="2536" y="15746"/>
                    <a:pt x="3169" y="17114"/>
                    <a:pt x="3636" y="18414"/>
                  </a:cubicBezTo>
                  <a:cubicBezTo>
                    <a:pt x="4203" y="19916"/>
                    <a:pt x="4971" y="21383"/>
                    <a:pt x="5338" y="22951"/>
                  </a:cubicBezTo>
                  <a:cubicBezTo>
                    <a:pt x="6172" y="26454"/>
                    <a:pt x="7005" y="30056"/>
                    <a:pt x="7673" y="33625"/>
                  </a:cubicBezTo>
                  <a:cubicBezTo>
                    <a:pt x="8040" y="35493"/>
                    <a:pt x="8173" y="37295"/>
                    <a:pt x="8273" y="39196"/>
                  </a:cubicBezTo>
                  <a:cubicBezTo>
                    <a:pt x="8373" y="40931"/>
                    <a:pt x="9107" y="42632"/>
                    <a:pt x="9040" y="44366"/>
                  </a:cubicBezTo>
                  <a:cubicBezTo>
                    <a:pt x="8740" y="52039"/>
                    <a:pt x="8440" y="59644"/>
                    <a:pt x="6972" y="67183"/>
                  </a:cubicBezTo>
                  <a:cubicBezTo>
                    <a:pt x="6205" y="71086"/>
                    <a:pt x="5204" y="74955"/>
                    <a:pt x="3636" y="78591"/>
                  </a:cubicBezTo>
                  <a:cubicBezTo>
                    <a:pt x="2469" y="81293"/>
                    <a:pt x="1368" y="84061"/>
                    <a:pt x="0" y="86663"/>
                  </a:cubicBezTo>
                  <a:cubicBezTo>
                    <a:pt x="401" y="88164"/>
                    <a:pt x="1868" y="88731"/>
                    <a:pt x="3169" y="89532"/>
                  </a:cubicBezTo>
                  <a:cubicBezTo>
                    <a:pt x="4704" y="90466"/>
                    <a:pt x="6205" y="91433"/>
                    <a:pt x="7739" y="92401"/>
                  </a:cubicBezTo>
                  <a:cubicBezTo>
                    <a:pt x="10808" y="94302"/>
                    <a:pt x="13844" y="96204"/>
                    <a:pt x="16879" y="98105"/>
                  </a:cubicBezTo>
                  <a:cubicBezTo>
                    <a:pt x="19281" y="99606"/>
                    <a:pt x="21916" y="100874"/>
                    <a:pt x="24051" y="102708"/>
                  </a:cubicBezTo>
                  <a:cubicBezTo>
                    <a:pt x="24885" y="103409"/>
                    <a:pt x="25552" y="103876"/>
                    <a:pt x="26586" y="104243"/>
                  </a:cubicBezTo>
                  <a:cubicBezTo>
                    <a:pt x="27039" y="104441"/>
                    <a:pt x="27300" y="104591"/>
                    <a:pt x="27552" y="104591"/>
                  </a:cubicBezTo>
                  <a:cubicBezTo>
                    <a:pt x="27597" y="104591"/>
                    <a:pt x="27642" y="104586"/>
                    <a:pt x="27687" y="104576"/>
                  </a:cubicBezTo>
                  <a:cubicBezTo>
                    <a:pt x="27687" y="104476"/>
                    <a:pt x="27720" y="104343"/>
                    <a:pt x="27787" y="104243"/>
                  </a:cubicBezTo>
                  <a:cubicBezTo>
                    <a:pt x="28788" y="102441"/>
                    <a:pt x="30289" y="101040"/>
                    <a:pt x="31189" y="99206"/>
                  </a:cubicBezTo>
                  <a:cubicBezTo>
                    <a:pt x="31957" y="97605"/>
                    <a:pt x="32791" y="95970"/>
                    <a:pt x="33558" y="94336"/>
                  </a:cubicBezTo>
                  <a:cubicBezTo>
                    <a:pt x="33958" y="93435"/>
                    <a:pt x="34092" y="92534"/>
                    <a:pt x="34358" y="91634"/>
                  </a:cubicBezTo>
                  <a:cubicBezTo>
                    <a:pt x="34659" y="90766"/>
                    <a:pt x="35126" y="89899"/>
                    <a:pt x="35459" y="89032"/>
                  </a:cubicBezTo>
                  <a:cubicBezTo>
                    <a:pt x="36226" y="86897"/>
                    <a:pt x="36894" y="84829"/>
                    <a:pt x="37461" y="82660"/>
                  </a:cubicBezTo>
                  <a:cubicBezTo>
                    <a:pt x="37961" y="80692"/>
                    <a:pt x="38595" y="78791"/>
                    <a:pt x="39028" y="76823"/>
                  </a:cubicBezTo>
                  <a:cubicBezTo>
                    <a:pt x="39229" y="75922"/>
                    <a:pt x="39462" y="75222"/>
                    <a:pt x="39529" y="74288"/>
                  </a:cubicBezTo>
                  <a:cubicBezTo>
                    <a:pt x="39595" y="73687"/>
                    <a:pt x="39729" y="73087"/>
                    <a:pt x="39896" y="72487"/>
                  </a:cubicBezTo>
                  <a:cubicBezTo>
                    <a:pt x="40796" y="69184"/>
                    <a:pt x="41097" y="65648"/>
                    <a:pt x="41463" y="62179"/>
                  </a:cubicBezTo>
                  <a:cubicBezTo>
                    <a:pt x="41830" y="58343"/>
                    <a:pt x="41997" y="54407"/>
                    <a:pt x="42064" y="50537"/>
                  </a:cubicBezTo>
                  <a:cubicBezTo>
                    <a:pt x="42097" y="48770"/>
                    <a:pt x="41964" y="47002"/>
                    <a:pt x="41964" y="45234"/>
                  </a:cubicBezTo>
                  <a:cubicBezTo>
                    <a:pt x="41930" y="43499"/>
                    <a:pt x="41997" y="41631"/>
                    <a:pt x="41664" y="39930"/>
                  </a:cubicBezTo>
                  <a:cubicBezTo>
                    <a:pt x="41363" y="38462"/>
                    <a:pt x="41263" y="36994"/>
                    <a:pt x="40963" y="35493"/>
                  </a:cubicBezTo>
                  <a:cubicBezTo>
                    <a:pt x="40663" y="33826"/>
                    <a:pt x="40563" y="32124"/>
                    <a:pt x="40296" y="30423"/>
                  </a:cubicBezTo>
                  <a:cubicBezTo>
                    <a:pt x="39696" y="26720"/>
                    <a:pt x="39495" y="22918"/>
                    <a:pt x="38628" y="19248"/>
                  </a:cubicBezTo>
                  <a:cubicBezTo>
                    <a:pt x="37661" y="15112"/>
                    <a:pt x="36627" y="11009"/>
                    <a:pt x="35092" y="7040"/>
                  </a:cubicBezTo>
                  <a:cubicBezTo>
                    <a:pt x="34425" y="5338"/>
                    <a:pt x="33758" y="3671"/>
                    <a:pt x="32924" y="2069"/>
                  </a:cubicBezTo>
                  <a:cubicBezTo>
                    <a:pt x="32590" y="1436"/>
                    <a:pt x="32123" y="735"/>
                    <a:pt x="31790" y="68"/>
                  </a:cubicBezTo>
                  <a:cubicBezTo>
                    <a:pt x="31656" y="1"/>
                    <a:pt x="31490" y="1"/>
                    <a:pt x="31323" y="1"/>
                  </a:cubicBezTo>
                  <a:cubicBezTo>
                    <a:pt x="31307" y="1"/>
                    <a:pt x="31290" y="0"/>
                    <a:pt x="3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Roboto"/>
                  <a:cs typeface="Roboto"/>
                  <a:sym typeface="Roboto"/>
                </a:rPr>
                <a:t>C</a:t>
              </a:r>
              <a:endParaRPr>
                <a:latin typeface="Lora" pitchFamily="2" charset="0"/>
              </a:endParaRPr>
            </a:p>
          </p:txBody>
        </p:sp>
        <p:sp>
          <p:nvSpPr>
            <p:cNvPr id="85" name="Google Shape;380;p20">
              <a:extLst>
                <a:ext uri="{FF2B5EF4-FFF2-40B4-BE49-F238E27FC236}">
                  <a16:creationId xmlns:a16="http://schemas.microsoft.com/office/drawing/2014/main" id="{DB667CF9-8174-830A-0EB0-1A23ADBADA7C}"/>
                </a:ext>
              </a:extLst>
            </p:cNvPr>
            <p:cNvSpPr/>
            <p:nvPr/>
          </p:nvSpPr>
          <p:spPr>
            <a:xfrm>
              <a:off x="4650714" y="1508607"/>
              <a:ext cx="1175861" cy="877612"/>
            </a:xfrm>
            <a:custGeom>
              <a:avLst/>
              <a:gdLst/>
              <a:ahLst/>
              <a:cxnLst/>
              <a:rect l="l" t="t" r="r" b="b"/>
              <a:pathLst>
                <a:path w="91400" h="68217" extrusionOk="0">
                  <a:moveTo>
                    <a:pt x="5842" y="0"/>
                  </a:moveTo>
                  <a:cubicBezTo>
                    <a:pt x="4381" y="0"/>
                    <a:pt x="2916" y="273"/>
                    <a:pt x="1434" y="273"/>
                  </a:cubicBezTo>
                  <a:cubicBezTo>
                    <a:pt x="1257" y="273"/>
                    <a:pt x="1079" y="269"/>
                    <a:pt x="902" y="260"/>
                  </a:cubicBezTo>
                  <a:cubicBezTo>
                    <a:pt x="768" y="260"/>
                    <a:pt x="635" y="227"/>
                    <a:pt x="535" y="160"/>
                  </a:cubicBezTo>
                  <a:cubicBezTo>
                    <a:pt x="334" y="393"/>
                    <a:pt x="334" y="727"/>
                    <a:pt x="234" y="1294"/>
                  </a:cubicBezTo>
                  <a:cubicBezTo>
                    <a:pt x="1" y="2362"/>
                    <a:pt x="68" y="3162"/>
                    <a:pt x="234" y="4230"/>
                  </a:cubicBezTo>
                  <a:cubicBezTo>
                    <a:pt x="635" y="7032"/>
                    <a:pt x="334" y="9967"/>
                    <a:pt x="334" y="12769"/>
                  </a:cubicBezTo>
                  <a:cubicBezTo>
                    <a:pt x="334" y="16372"/>
                    <a:pt x="334" y="19941"/>
                    <a:pt x="334" y="23543"/>
                  </a:cubicBezTo>
                  <a:cubicBezTo>
                    <a:pt x="334" y="25345"/>
                    <a:pt x="334" y="27146"/>
                    <a:pt x="334" y="28947"/>
                  </a:cubicBezTo>
                  <a:cubicBezTo>
                    <a:pt x="334" y="30482"/>
                    <a:pt x="34" y="32016"/>
                    <a:pt x="1102" y="33150"/>
                  </a:cubicBezTo>
                  <a:cubicBezTo>
                    <a:pt x="4037" y="33384"/>
                    <a:pt x="6973" y="33884"/>
                    <a:pt x="9875" y="34318"/>
                  </a:cubicBezTo>
                  <a:cubicBezTo>
                    <a:pt x="13777" y="34918"/>
                    <a:pt x="17580" y="36119"/>
                    <a:pt x="21283" y="37520"/>
                  </a:cubicBezTo>
                  <a:cubicBezTo>
                    <a:pt x="28488" y="40289"/>
                    <a:pt x="35093" y="44058"/>
                    <a:pt x="41764" y="47827"/>
                  </a:cubicBezTo>
                  <a:cubicBezTo>
                    <a:pt x="43298" y="48695"/>
                    <a:pt x="44333" y="50229"/>
                    <a:pt x="45767" y="51263"/>
                  </a:cubicBezTo>
                  <a:cubicBezTo>
                    <a:pt x="47301" y="52331"/>
                    <a:pt x="48736" y="53398"/>
                    <a:pt x="50137" y="54699"/>
                  </a:cubicBezTo>
                  <a:cubicBezTo>
                    <a:pt x="52839" y="57167"/>
                    <a:pt x="55440" y="59769"/>
                    <a:pt x="57976" y="62304"/>
                  </a:cubicBezTo>
                  <a:cubicBezTo>
                    <a:pt x="59110" y="63472"/>
                    <a:pt x="59977" y="64906"/>
                    <a:pt x="60944" y="66174"/>
                  </a:cubicBezTo>
                  <a:cubicBezTo>
                    <a:pt x="61673" y="67106"/>
                    <a:pt x="62401" y="68216"/>
                    <a:pt x="63684" y="68216"/>
                  </a:cubicBezTo>
                  <a:cubicBezTo>
                    <a:pt x="63871" y="68216"/>
                    <a:pt x="64069" y="68193"/>
                    <a:pt x="64280" y="68142"/>
                  </a:cubicBezTo>
                  <a:cubicBezTo>
                    <a:pt x="65147" y="67942"/>
                    <a:pt x="66282" y="66841"/>
                    <a:pt x="66949" y="66307"/>
                  </a:cubicBezTo>
                  <a:cubicBezTo>
                    <a:pt x="69484" y="64373"/>
                    <a:pt x="72419" y="62972"/>
                    <a:pt x="75255" y="61571"/>
                  </a:cubicBezTo>
                  <a:cubicBezTo>
                    <a:pt x="77123" y="60637"/>
                    <a:pt x="78891" y="59669"/>
                    <a:pt x="80859" y="58869"/>
                  </a:cubicBezTo>
                  <a:cubicBezTo>
                    <a:pt x="82560" y="58168"/>
                    <a:pt x="83928" y="57034"/>
                    <a:pt x="85562" y="56233"/>
                  </a:cubicBezTo>
                  <a:cubicBezTo>
                    <a:pt x="86463" y="55766"/>
                    <a:pt x="87397" y="55266"/>
                    <a:pt x="88264" y="54732"/>
                  </a:cubicBezTo>
                  <a:cubicBezTo>
                    <a:pt x="88998" y="54265"/>
                    <a:pt x="90732" y="53198"/>
                    <a:pt x="91199" y="52431"/>
                  </a:cubicBezTo>
                  <a:cubicBezTo>
                    <a:pt x="91299" y="52297"/>
                    <a:pt x="91366" y="52164"/>
                    <a:pt x="91400" y="51997"/>
                  </a:cubicBezTo>
                  <a:cubicBezTo>
                    <a:pt x="90999" y="51363"/>
                    <a:pt x="90666" y="50563"/>
                    <a:pt x="90299" y="49962"/>
                  </a:cubicBezTo>
                  <a:cubicBezTo>
                    <a:pt x="89398" y="48394"/>
                    <a:pt x="88331" y="46960"/>
                    <a:pt x="87230" y="45492"/>
                  </a:cubicBezTo>
                  <a:cubicBezTo>
                    <a:pt x="84661" y="42090"/>
                    <a:pt x="81726" y="39054"/>
                    <a:pt x="78724" y="36052"/>
                  </a:cubicBezTo>
                  <a:cubicBezTo>
                    <a:pt x="76089" y="33384"/>
                    <a:pt x="72953" y="31182"/>
                    <a:pt x="70118" y="28714"/>
                  </a:cubicBezTo>
                  <a:cubicBezTo>
                    <a:pt x="68850" y="27613"/>
                    <a:pt x="67449" y="26612"/>
                    <a:pt x="66181" y="25445"/>
                  </a:cubicBezTo>
                  <a:cubicBezTo>
                    <a:pt x="65081" y="24411"/>
                    <a:pt x="63880" y="23543"/>
                    <a:pt x="62779" y="22509"/>
                  </a:cubicBezTo>
                  <a:cubicBezTo>
                    <a:pt x="61511" y="21342"/>
                    <a:pt x="59910" y="20408"/>
                    <a:pt x="58443" y="19474"/>
                  </a:cubicBezTo>
                  <a:cubicBezTo>
                    <a:pt x="56975" y="18506"/>
                    <a:pt x="55507" y="17472"/>
                    <a:pt x="54006" y="16572"/>
                  </a:cubicBezTo>
                  <a:cubicBezTo>
                    <a:pt x="50704" y="14570"/>
                    <a:pt x="47268" y="12636"/>
                    <a:pt x="43799" y="10934"/>
                  </a:cubicBezTo>
                  <a:cubicBezTo>
                    <a:pt x="40697" y="9400"/>
                    <a:pt x="37528" y="7765"/>
                    <a:pt x="34225" y="6798"/>
                  </a:cubicBezTo>
                  <a:cubicBezTo>
                    <a:pt x="33658" y="6598"/>
                    <a:pt x="33058" y="6431"/>
                    <a:pt x="32524" y="6131"/>
                  </a:cubicBezTo>
                  <a:cubicBezTo>
                    <a:pt x="31690" y="5697"/>
                    <a:pt x="30956" y="5530"/>
                    <a:pt x="30089" y="5230"/>
                  </a:cubicBezTo>
                  <a:cubicBezTo>
                    <a:pt x="28188" y="4563"/>
                    <a:pt x="26253" y="4096"/>
                    <a:pt x="24318" y="3496"/>
                  </a:cubicBezTo>
                  <a:cubicBezTo>
                    <a:pt x="22150" y="2795"/>
                    <a:pt x="20049" y="2261"/>
                    <a:pt x="17847" y="1794"/>
                  </a:cubicBezTo>
                  <a:cubicBezTo>
                    <a:pt x="16946" y="1628"/>
                    <a:pt x="15946" y="1594"/>
                    <a:pt x="15078" y="1361"/>
                  </a:cubicBezTo>
                  <a:cubicBezTo>
                    <a:pt x="14144" y="1127"/>
                    <a:pt x="13310" y="760"/>
                    <a:pt x="12343" y="627"/>
                  </a:cubicBezTo>
                  <a:cubicBezTo>
                    <a:pt x="10542" y="427"/>
                    <a:pt x="8740" y="260"/>
                    <a:pt x="6939" y="60"/>
                  </a:cubicBezTo>
                  <a:cubicBezTo>
                    <a:pt x="6574" y="17"/>
                    <a:pt x="6208" y="0"/>
                    <a:pt x="5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Lora" pitchFamily="2" charset="0"/>
                  <a:ea typeface="Roboto"/>
                  <a:cs typeface="Roboto"/>
                  <a:sym typeface="Roboto"/>
                </a:rPr>
                <a:t>B</a:t>
              </a:r>
              <a:endParaRPr>
                <a:latin typeface="Lora" pitchFamily="2" charset="0"/>
              </a:endParaRPr>
            </a:p>
          </p:txBody>
        </p:sp>
        <p:sp>
          <p:nvSpPr>
            <p:cNvPr id="86" name="Google Shape;381;p20">
              <a:extLst>
                <a:ext uri="{FF2B5EF4-FFF2-40B4-BE49-F238E27FC236}">
                  <a16:creationId xmlns:a16="http://schemas.microsoft.com/office/drawing/2014/main" id="{7A2ACD84-1CF6-6445-0753-A6493058F4D5}"/>
                </a:ext>
              </a:extLst>
            </p:cNvPr>
            <p:cNvSpPr/>
            <p:nvPr/>
          </p:nvSpPr>
          <p:spPr>
            <a:xfrm>
              <a:off x="5501316" y="2296190"/>
              <a:ext cx="585795" cy="1385612"/>
            </a:xfrm>
            <a:custGeom>
              <a:avLst/>
              <a:gdLst/>
              <a:ahLst/>
              <a:cxnLst/>
              <a:rect l="l" t="t" r="r" b="b"/>
              <a:pathLst>
                <a:path w="45534" h="107704" extrusionOk="0">
                  <a:moveTo>
                    <a:pt x="33208" y="1355"/>
                  </a:moveTo>
                  <a:cubicBezTo>
                    <a:pt x="33225" y="1355"/>
                    <a:pt x="33242" y="1356"/>
                    <a:pt x="33258" y="1356"/>
                  </a:cubicBezTo>
                  <a:cubicBezTo>
                    <a:pt x="33425" y="1356"/>
                    <a:pt x="33558" y="1356"/>
                    <a:pt x="33725" y="1423"/>
                  </a:cubicBezTo>
                  <a:cubicBezTo>
                    <a:pt x="34058" y="2124"/>
                    <a:pt x="34525" y="2791"/>
                    <a:pt x="34859" y="3424"/>
                  </a:cubicBezTo>
                  <a:cubicBezTo>
                    <a:pt x="35693" y="5026"/>
                    <a:pt x="36360" y="6693"/>
                    <a:pt x="37027" y="8395"/>
                  </a:cubicBezTo>
                  <a:cubicBezTo>
                    <a:pt x="38562" y="12364"/>
                    <a:pt x="39596" y="16467"/>
                    <a:pt x="40563" y="20603"/>
                  </a:cubicBezTo>
                  <a:cubicBezTo>
                    <a:pt x="41430" y="24273"/>
                    <a:pt x="41631" y="28075"/>
                    <a:pt x="42231" y="31778"/>
                  </a:cubicBezTo>
                  <a:cubicBezTo>
                    <a:pt x="42464" y="33479"/>
                    <a:pt x="42565" y="35181"/>
                    <a:pt x="42898" y="36848"/>
                  </a:cubicBezTo>
                  <a:cubicBezTo>
                    <a:pt x="43198" y="38349"/>
                    <a:pt x="43298" y="39817"/>
                    <a:pt x="43599" y="41285"/>
                  </a:cubicBezTo>
                  <a:cubicBezTo>
                    <a:pt x="43932" y="42986"/>
                    <a:pt x="43865" y="44854"/>
                    <a:pt x="43899" y="46589"/>
                  </a:cubicBezTo>
                  <a:cubicBezTo>
                    <a:pt x="43899" y="48357"/>
                    <a:pt x="44032" y="50125"/>
                    <a:pt x="43999" y="51892"/>
                  </a:cubicBezTo>
                  <a:cubicBezTo>
                    <a:pt x="43932" y="55762"/>
                    <a:pt x="43765" y="59698"/>
                    <a:pt x="43398" y="63534"/>
                  </a:cubicBezTo>
                  <a:cubicBezTo>
                    <a:pt x="43032" y="67003"/>
                    <a:pt x="42731" y="70539"/>
                    <a:pt x="41831" y="73842"/>
                  </a:cubicBezTo>
                  <a:cubicBezTo>
                    <a:pt x="41664" y="74442"/>
                    <a:pt x="41530" y="75042"/>
                    <a:pt x="41464" y="75643"/>
                  </a:cubicBezTo>
                  <a:cubicBezTo>
                    <a:pt x="41397" y="76577"/>
                    <a:pt x="41164" y="77277"/>
                    <a:pt x="40963" y="78178"/>
                  </a:cubicBezTo>
                  <a:cubicBezTo>
                    <a:pt x="40530" y="80146"/>
                    <a:pt x="39896" y="82047"/>
                    <a:pt x="39396" y="84015"/>
                  </a:cubicBezTo>
                  <a:cubicBezTo>
                    <a:pt x="38829" y="86184"/>
                    <a:pt x="38161" y="88252"/>
                    <a:pt x="37394" y="90387"/>
                  </a:cubicBezTo>
                  <a:cubicBezTo>
                    <a:pt x="37061" y="91254"/>
                    <a:pt x="36594" y="92121"/>
                    <a:pt x="36293" y="92989"/>
                  </a:cubicBezTo>
                  <a:cubicBezTo>
                    <a:pt x="36027" y="93889"/>
                    <a:pt x="35893" y="94790"/>
                    <a:pt x="35493" y="95691"/>
                  </a:cubicBezTo>
                  <a:cubicBezTo>
                    <a:pt x="34692" y="97325"/>
                    <a:pt x="33892" y="98960"/>
                    <a:pt x="33091" y="100561"/>
                  </a:cubicBezTo>
                  <a:cubicBezTo>
                    <a:pt x="32224" y="102395"/>
                    <a:pt x="30723" y="103796"/>
                    <a:pt x="29722" y="105598"/>
                  </a:cubicBezTo>
                  <a:cubicBezTo>
                    <a:pt x="29655" y="105698"/>
                    <a:pt x="29622" y="105831"/>
                    <a:pt x="29622" y="105931"/>
                  </a:cubicBezTo>
                  <a:cubicBezTo>
                    <a:pt x="29577" y="105941"/>
                    <a:pt x="29532" y="105946"/>
                    <a:pt x="29487" y="105946"/>
                  </a:cubicBezTo>
                  <a:cubicBezTo>
                    <a:pt x="29235" y="105946"/>
                    <a:pt x="28974" y="105796"/>
                    <a:pt x="28521" y="105598"/>
                  </a:cubicBezTo>
                  <a:cubicBezTo>
                    <a:pt x="27487" y="105231"/>
                    <a:pt x="26820" y="104764"/>
                    <a:pt x="25986" y="104063"/>
                  </a:cubicBezTo>
                  <a:cubicBezTo>
                    <a:pt x="23851" y="102229"/>
                    <a:pt x="21216" y="100961"/>
                    <a:pt x="18814" y="99460"/>
                  </a:cubicBezTo>
                  <a:cubicBezTo>
                    <a:pt x="15779" y="97559"/>
                    <a:pt x="12710" y="95657"/>
                    <a:pt x="9674" y="93756"/>
                  </a:cubicBezTo>
                  <a:cubicBezTo>
                    <a:pt x="8140" y="92788"/>
                    <a:pt x="6605" y="91821"/>
                    <a:pt x="5104" y="90887"/>
                  </a:cubicBezTo>
                  <a:cubicBezTo>
                    <a:pt x="3803" y="90086"/>
                    <a:pt x="2336" y="89519"/>
                    <a:pt x="1935" y="88018"/>
                  </a:cubicBezTo>
                  <a:cubicBezTo>
                    <a:pt x="3303" y="85416"/>
                    <a:pt x="4404" y="82648"/>
                    <a:pt x="5571" y="79946"/>
                  </a:cubicBezTo>
                  <a:cubicBezTo>
                    <a:pt x="7139" y="76310"/>
                    <a:pt x="8140" y="72441"/>
                    <a:pt x="8907" y="68538"/>
                  </a:cubicBezTo>
                  <a:cubicBezTo>
                    <a:pt x="10375" y="60999"/>
                    <a:pt x="10675" y="53394"/>
                    <a:pt x="10975" y="45721"/>
                  </a:cubicBezTo>
                  <a:cubicBezTo>
                    <a:pt x="11042" y="43987"/>
                    <a:pt x="10308" y="42286"/>
                    <a:pt x="10208" y="40551"/>
                  </a:cubicBezTo>
                  <a:cubicBezTo>
                    <a:pt x="10075" y="38650"/>
                    <a:pt x="9941" y="36848"/>
                    <a:pt x="9608" y="34980"/>
                  </a:cubicBezTo>
                  <a:cubicBezTo>
                    <a:pt x="8940" y="31411"/>
                    <a:pt x="8107" y="27809"/>
                    <a:pt x="7273" y="24306"/>
                  </a:cubicBezTo>
                  <a:cubicBezTo>
                    <a:pt x="6906" y="22772"/>
                    <a:pt x="6138" y="21271"/>
                    <a:pt x="5571" y="19769"/>
                  </a:cubicBezTo>
                  <a:cubicBezTo>
                    <a:pt x="5104" y="18469"/>
                    <a:pt x="4471" y="17101"/>
                    <a:pt x="5671" y="15900"/>
                  </a:cubicBezTo>
                  <a:cubicBezTo>
                    <a:pt x="6305" y="15266"/>
                    <a:pt x="7806" y="14866"/>
                    <a:pt x="8640" y="14566"/>
                  </a:cubicBezTo>
                  <a:cubicBezTo>
                    <a:pt x="11642" y="13465"/>
                    <a:pt x="14378" y="11697"/>
                    <a:pt x="17046" y="10063"/>
                  </a:cubicBezTo>
                  <a:cubicBezTo>
                    <a:pt x="18814" y="8962"/>
                    <a:pt x="20616" y="7961"/>
                    <a:pt x="22317" y="6727"/>
                  </a:cubicBezTo>
                  <a:cubicBezTo>
                    <a:pt x="23818" y="5659"/>
                    <a:pt x="25486" y="5059"/>
                    <a:pt x="27053" y="4125"/>
                  </a:cubicBezTo>
                  <a:cubicBezTo>
                    <a:pt x="27921" y="3591"/>
                    <a:pt x="28821" y="3091"/>
                    <a:pt x="29755" y="2624"/>
                  </a:cubicBezTo>
                  <a:cubicBezTo>
                    <a:pt x="30509" y="2231"/>
                    <a:pt x="32291" y="1355"/>
                    <a:pt x="33208" y="1355"/>
                  </a:cubicBezTo>
                  <a:close/>
                  <a:moveTo>
                    <a:pt x="33492" y="0"/>
                  </a:moveTo>
                  <a:cubicBezTo>
                    <a:pt x="32310" y="0"/>
                    <a:pt x="30725" y="731"/>
                    <a:pt x="29722" y="1156"/>
                  </a:cubicBezTo>
                  <a:cubicBezTo>
                    <a:pt x="28054" y="1823"/>
                    <a:pt x="26386" y="2724"/>
                    <a:pt x="24785" y="3525"/>
                  </a:cubicBezTo>
                  <a:cubicBezTo>
                    <a:pt x="21216" y="5292"/>
                    <a:pt x="18147" y="8028"/>
                    <a:pt x="14578" y="9829"/>
                  </a:cubicBezTo>
                  <a:cubicBezTo>
                    <a:pt x="13143" y="10563"/>
                    <a:pt x="11676" y="11363"/>
                    <a:pt x="10241" y="12164"/>
                  </a:cubicBezTo>
                  <a:cubicBezTo>
                    <a:pt x="8540" y="13065"/>
                    <a:pt x="6572" y="13465"/>
                    <a:pt x="4904" y="14466"/>
                  </a:cubicBezTo>
                  <a:cubicBezTo>
                    <a:pt x="1769" y="16334"/>
                    <a:pt x="3837" y="20036"/>
                    <a:pt x="4904" y="22571"/>
                  </a:cubicBezTo>
                  <a:cubicBezTo>
                    <a:pt x="5571" y="24239"/>
                    <a:pt x="5938" y="26007"/>
                    <a:pt x="6439" y="27709"/>
                  </a:cubicBezTo>
                  <a:cubicBezTo>
                    <a:pt x="7106" y="29943"/>
                    <a:pt x="7473" y="32312"/>
                    <a:pt x="7873" y="34580"/>
                  </a:cubicBezTo>
                  <a:cubicBezTo>
                    <a:pt x="8307" y="36782"/>
                    <a:pt x="8440" y="38917"/>
                    <a:pt x="8640" y="41118"/>
                  </a:cubicBezTo>
                  <a:cubicBezTo>
                    <a:pt x="8707" y="42052"/>
                    <a:pt x="8940" y="42953"/>
                    <a:pt x="9141" y="43853"/>
                  </a:cubicBezTo>
                  <a:cubicBezTo>
                    <a:pt x="9341" y="45054"/>
                    <a:pt x="9174" y="46055"/>
                    <a:pt x="9141" y="47189"/>
                  </a:cubicBezTo>
                  <a:cubicBezTo>
                    <a:pt x="9041" y="49291"/>
                    <a:pt x="9207" y="51425"/>
                    <a:pt x="9107" y="53527"/>
                  </a:cubicBezTo>
                  <a:cubicBezTo>
                    <a:pt x="9007" y="55895"/>
                    <a:pt x="8574" y="58197"/>
                    <a:pt x="8473" y="60599"/>
                  </a:cubicBezTo>
                  <a:cubicBezTo>
                    <a:pt x="8373" y="63167"/>
                    <a:pt x="7806" y="65969"/>
                    <a:pt x="7273" y="68471"/>
                  </a:cubicBezTo>
                  <a:cubicBezTo>
                    <a:pt x="6806" y="70773"/>
                    <a:pt x="6339" y="73308"/>
                    <a:pt x="5538" y="75543"/>
                  </a:cubicBezTo>
                  <a:cubicBezTo>
                    <a:pt x="4070" y="79679"/>
                    <a:pt x="2269" y="83949"/>
                    <a:pt x="168" y="87818"/>
                  </a:cubicBezTo>
                  <a:cubicBezTo>
                    <a:pt x="1" y="88118"/>
                    <a:pt x="34" y="88419"/>
                    <a:pt x="168" y="88652"/>
                  </a:cubicBezTo>
                  <a:cubicBezTo>
                    <a:pt x="201" y="88852"/>
                    <a:pt x="268" y="89052"/>
                    <a:pt x="368" y="89286"/>
                  </a:cubicBezTo>
                  <a:cubicBezTo>
                    <a:pt x="968" y="90787"/>
                    <a:pt x="2936" y="91487"/>
                    <a:pt x="4237" y="92288"/>
                  </a:cubicBezTo>
                  <a:cubicBezTo>
                    <a:pt x="8574" y="95023"/>
                    <a:pt x="12943" y="97759"/>
                    <a:pt x="17347" y="100461"/>
                  </a:cubicBezTo>
                  <a:cubicBezTo>
                    <a:pt x="19181" y="101628"/>
                    <a:pt x="21083" y="102729"/>
                    <a:pt x="22951" y="103830"/>
                  </a:cubicBezTo>
                  <a:cubicBezTo>
                    <a:pt x="24819" y="104930"/>
                    <a:pt x="26186" y="106298"/>
                    <a:pt x="28188" y="107232"/>
                  </a:cubicBezTo>
                  <a:cubicBezTo>
                    <a:pt x="28754" y="107488"/>
                    <a:pt x="29221" y="107704"/>
                    <a:pt x="29686" y="107704"/>
                  </a:cubicBezTo>
                  <a:cubicBezTo>
                    <a:pt x="30070" y="107704"/>
                    <a:pt x="30452" y="107557"/>
                    <a:pt x="30890" y="107165"/>
                  </a:cubicBezTo>
                  <a:cubicBezTo>
                    <a:pt x="31490" y="106632"/>
                    <a:pt x="32057" y="105631"/>
                    <a:pt x="32257" y="104764"/>
                  </a:cubicBezTo>
                  <a:cubicBezTo>
                    <a:pt x="32824" y="104030"/>
                    <a:pt x="33391" y="103296"/>
                    <a:pt x="33892" y="102529"/>
                  </a:cubicBezTo>
                  <a:cubicBezTo>
                    <a:pt x="34859" y="101094"/>
                    <a:pt x="35493" y="99460"/>
                    <a:pt x="36193" y="97892"/>
                  </a:cubicBezTo>
                  <a:cubicBezTo>
                    <a:pt x="37594" y="94790"/>
                    <a:pt x="38762" y="91754"/>
                    <a:pt x="39896" y="88485"/>
                  </a:cubicBezTo>
                  <a:cubicBezTo>
                    <a:pt x="40563" y="86551"/>
                    <a:pt x="40897" y="84516"/>
                    <a:pt x="41497" y="82581"/>
                  </a:cubicBezTo>
                  <a:cubicBezTo>
                    <a:pt x="41997" y="80847"/>
                    <a:pt x="42665" y="79212"/>
                    <a:pt x="42998" y="77477"/>
                  </a:cubicBezTo>
                  <a:cubicBezTo>
                    <a:pt x="43198" y="76644"/>
                    <a:pt x="43032" y="75776"/>
                    <a:pt x="43232" y="74942"/>
                  </a:cubicBezTo>
                  <a:cubicBezTo>
                    <a:pt x="43398" y="74075"/>
                    <a:pt x="43732" y="73274"/>
                    <a:pt x="43966" y="72407"/>
                  </a:cubicBezTo>
                  <a:cubicBezTo>
                    <a:pt x="44366" y="70773"/>
                    <a:pt x="44299" y="69071"/>
                    <a:pt x="44499" y="67404"/>
                  </a:cubicBezTo>
                  <a:cubicBezTo>
                    <a:pt x="45400" y="59898"/>
                    <a:pt x="45533" y="52293"/>
                    <a:pt x="45300" y="44754"/>
                  </a:cubicBezTo>
                  <a:cubicBezTo>
                    <a:pt x="45233" y="43086"/>
                    <a:pt x="45033" y="41485"/>
                    <a:pt x="44866" y="39851"/>
                  </a:cubicBezTo>
                  <a:cubicBezTo>
                    <a:pt x="44699" y="38216"/>
                    <a:pt x="44266" y="36648"/>
                    <a:pt x="44099" y="35014"/>
                  </a:cubicBezTo>
                  <a:cubicBezTo>
                    <a:pt x="43699" y="31211"/>
                    <a:pt x="42998" y="27408"/>
                    <a:pt x="42565" y="23606"/>
                  </a:cubicBezTo>
                  <a:cubicBezTo>
                    <a:pt x="42031" y="19069"/>
                    <a:pt x="40630" y="14299"/>
                    <a:pt x="39062" y="10029"/>
                  </a:cubicBezTo>
                  <a:cubicBezTo>
                    <a:pt x="38995" y="9796"/>
                    <a:pt x="38929" y="9596"/>
                    <a:pt x="38829" y="9395"/>
                  </a:cubicBezTo>
                  <a:cubicBezTo>
                    <a:pt x="38862" y="8195"/>
                    <a:pt x="38362" y="7160"/>
                    <a:pt x="37794" y="6126"/>
                  </a:cubicBezTo>
                  <a:cubicBezTo>
                    <a:pt x="37494" y="5226"/>
                    <a:pt x="37027" y="4425"/>
                    <a:pt x="36560" y="3491"/>
                  </a:cubicBezTo>
                  <a:cubicBezTo>
                    <a:pt x="35960" y="2190"/>
                    <a:pt x="35526" y="256"/>
                    <a:pt x="33825" y="22"/>
                  </a:cubicBezTo>
                  <a:cubicBezTo>
                    <a:pt x="33718" y="7"/>
                    <a:pt x="33607" y="0"/>
                    <a:pt x="33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87" name="Google Shape;382;p20">
              <a:extLst>
                <a:ext uri="{FF2B5EF4-FFF2-40B4-BE49-F238E27FC236}">
                  <a16:creationId xmlns:a16="http://schemas.microsoft.com/office/drawing/2014/main" id="{2C86EB04-FADA-8372-9765-FFF72DA8D27E}"/>
                </a:ext>
              </a:extLst>
            </p:cNvPr>
            <p:cNvSpPr/>
            <p:nvPr/>
          </p:nvSpPr>
          <p:spPr>
            <a:xfrm>
              <a:off x="4627967" y="1486800"/>
              <a:ext cx="1223063" cy="922022"/>
            </a:xfrm>
            <a:custGeom>
              <a:avLst/>
              <a:gdLst/>
              <a:ahLst/>
              <a:cxnLst/>
              <a:rect l="l" t="t" r="r" b="b"/>
              <a:pathLst>
                <a:path w="95069" h="71669" extrusionOk="0">
                  <a:moveTo>
                    <a:pt x="7658" y="1698"/>
                  </a:moveTo>
                  <a:cubicBezTo>
                    <a:pt x="8008" y="1698"/>
                    <a:pt x="8358" y="1714"/>
                    <a:pt x="8707" y="1755"/>
                  </a:cubicBezTo>
                  <a:cubicBezTo>
                    <a:pt x="10508" y="1955"/>
                    <a:pt x="12310" y="2122"/>
                    <a:pt x="14111" y="2322"/>
                  </a:cubicBezTo>
                  <a:cubicBezTo>
                    <a:pt x="15078" y="2455"/>
                    <a:pt x="15912" y="2822"/>
                    <a:pt x="16846" y="3056"/>
                  </a:cubicBezTo>
                  <a:cubicBezTo>
                    <a:pt x="17714" y="3289"/>
                    <a:pt x="18681" y="3323"/>
                    <a:pt x="19615" y="3489"/>
                  </a:cubicBezTo>
                  <a:cubicBezTo>
                    <a:pt x="21817" y="3956"/>
                    <a:pt x="23918" y="4524"/>
                    <a:pt x="26086" y="5191"/>
                  </a:cubicBezTo>
                  <a:cubicBezTo>
                    <a:pt x="28021" y="5791"/>
                    <a:pt x="29956" y="6291"/>
                    <a:pt x="31857" y="6959"/>
                  </a:cubicBezTo>
                  <a:cubicBezTo>
                    <a:pt x="32724" y="7259"/>
                    <a:pt x="33458" y="7392"/>
                    <a:pt x="34292" y="7826"/>
                  </a:cubicBezTo>
                  <a:cubicBezTo>
                    <a:pt x="34826" y="8126"/>
                    <a:pt x="35393" y="8293"/>
                    <a:pt x="35993" y="8493"/>
                  </a:cubicBezTo>
                  <a:cubicBezTo>
                    <a:pt x="39296" y="9460"/>
                    <a:pt x="42465" y="11095"/>
                    <a:pt x="45567" y="12629"/>
                  </a:cubicBezTo>
                  <a:cubicBezTo>
                    <a:pt x="49003" y="14331"/>
                    <a:pt x="52438" y="16299"/>
                    <a:pt x="55774" y="18267"/>
                  </a:cubicBezTo>
                  <a:cubicBezTo>
                    <a:pt x="57275" y="19167"/>
                    <a:pt x="58743" y="20235"/>
                    <a:pt x="60211" y="21169"/>
                  </a:cubicBezTo>
                  <a:cubicBezTo>
                    <a:pt x="61678" y="22103"/>
                    <a:pt x="63279" y="23037"/>
                    <a:pt x="64547" y="24238"/>
                  </a:cubicBezTo>
                  <a:cubicBezTo>
                    <a:pt x="65648" y="25238"/>
                    <a:pt x="66849" y="26106"/>
                    <a:pt x="67949" y="27173"/>
                  </a:cubicBezTo>
                  <a:cubicBezTo>
                    <a:pt x="69217" y="28307"/>
                    <a:pt x="70585" y="29308"/>
                    <a:pt x="71886" y="30409"/>
                  </a:cubicBezTo>
                  <a:cubicBezTo>
                    <a:pt x="74721" y="32877"/>
                    <a:pt x="77857" y="35079"/>
                    <a:pt x="80492" y="37747"/>
                  </a:cubicBezTo>
                  <a:cubicBezTo>
                    <a:pt x="83494" y="40749"/>
                    <a:pt x="86429" y="43785"/>
                    <a:pt x="88998" y="47221"/>
                  </a:cubicBezTo>
                  <a:cubicBezTo>
                    <a:pt x="90099" y="48655"/>
                    <a:pt x="91166" y="50089"/>
                    <a:pt x="92067" y="51657"/>
                  </a:cubicBezTo>
                  <a:cubicBezTo>
                    <a:pt x="92434" y="52258"/>
                    <a:pt x="92767" y="53058"/>
                    <a:pt x="93168" y="53692"/>
                  </a:cubicBezTo>
                  <a:cubicBezTo>
                    <a:pt x="93134" y="53859"/>
                    <a:pt x="93067" y="53992"/>
                    <a:pt x="92967" y="54126"/>
                  </a:cubicBezTo>
                  <a:cubicBezTo>
                    <a:pt x="92500" y="54893"/>
                    <a:pt x="90766" y="55960"/>
                    <a:pt x="90032" y="56427"/>
                  </a:cubicBezTo>
                  <a:cubicBezTo>
                    <a:pt x="89165" y="56961"/>
                    <a:pt x="88231" y="57461"/>
                    <a:pt x="87330" y="57928"/>
                  </a:cubicBezTo>
                  <a:cubicBezTo>
                    <a:pt x="85696" y="58729"/>
                    <a:pt x="84328" y="59863"/>
                    <a:pt x="82627" y="60564"/>
                  </a:cubicBezTo>
                  <a:cubicBezTo>
                    <a:pt x="80659" y="61364"/>
                    <a:pt x="78891" y="62332"/>
                    <a:pt x="76989" y="63266"/>
                  </a:cubicBezTo>
                  <a:cubicBezTo>
                    <a:pt x="74187" y="64667"/>
                    <a:pt x="71218" y="66068"/>
                    <a:pt x="68717" y="68002"/>
                  </a:cubicBezTo>
                  <a:cubicBezTo>
                    <a:pt x="68016" y="68536"/>
                    <a:pt x="66915" y="69637"/>
                    <a:pt x="66048" y="69837"/>
                  </a:cubicBezTo>
                  <a:cubicBezTo>
                    <a:pt x="65837" y="69888"/>
                    <a:pt x="65639" y="69911"/>
                    <a:pt x="65452" y="69911"/>
                  </a:cubicBezTo>
                  <a:cubicBezTo>
                    <a:pt x="64169" y="69911"/>
                    <a:pt x="63441" y="68801"/>
                    <a:pt x="62712" y="67869"/>
                  </a:cubicBezTo>
                  <a:cubicBezTo>
                    <a:pt x="61712" y="66601"/>
                    <a:pt x="60878" y="65167"/>
                    <a:pt x="59744" y="64033"/>
                  </a:cubicBezTo>
                  <a:cubicBezTo>
                    <a:pt x="57208" y="61464"/>
                    <a:pt x="54607" y="58862"/>
                    <a:pt x="51905" y="56394"/>
                  </a:cubicBezTo>
                  <a:cubicBezTo>
                    <a:pt x="50504" y="55126"/>
                    <a:pt x="49069" y="54026"/>
                    <a:pt x="47502" y="52958"/>
                  </a:cubicBezTo>
                  <a:cubicBezTo>
                    <a:pt x="46101" y="51924"/>
                    <a:pt x="45033" y="50423"/>
                    <a:pt x="43532" y="49556"/>
                  </a:cubicBezTo>
                  <a:cubicBezTo>
                    <a:pt x="36861" y="45753"/>
                    <a:pt x="30256" y="41984"/>
                    <a:pt x="23051" y="39215"/>
                  </a:cubicBezTo>
                  <a:cubicBezTo>
                    <a:pt x="19348" y="37814"/>
                    <a:pt x="15545" y="36613"/>
                    <a:pt x="11643" y="36013"/>
                  </a:cubicBezTo>
                  <a:cubicBezTo>
                    <a:pt x="8741" y="35579"/>
                    <a:pt x="5805" y="35079"/>
                    <a:pt x="2870" y="34845"/>
                  </a:cubicBezTo>
                  <a:cubicBezTo>
                    <a:pt x="1802" y="33711"/>
                    <a:pt x="2102" y="32177"/>
                    <a:pt x="2102" y="30642"/>
                  </a:cubicBezTo>
                  <a:cubicBezTo>
                    <a:pt x="2102" y="28841"/>
                    <a:pt x="2102" y="27040"/>
                    <a:pt x="2102" y="25238"/>
                  </a:cubicBezTo>
                  <a:cubicBezTo>
                    <a:pt x="2102" y="21669"/>
                    <a:pt x="2102" y="18067"/>
                    <a:pt x="2102" y="14464"/>
                  </a:cubicBezTo>
                  <a:cubicBezTo>
                    <a:pt x="2102" y="11662"/>
                    <a:pt x="2403" y="8727"/>
                    <a:pt x="1969" y="5958"/>
                  </a:cubicBezTo>
                  <a:cubicBezTo>
                    <a:pt x="1836" y="4857"/>
                    <a:pt x="1769" y="4057"/>
                    <a:pt x="2002" y="2989"/>
                  </a:cubicBezTo>
                  <a:cubicBezTo>
                    <a:pt x="2102" y="2422"/>
                    <a:pt x="2102" y="2088"/>
                    <a:pt x="2303" y="1855"/>
                  </a:cubicBezTo>
                  <a:cubicBezTo>
                    <a:pt x="2403" y="1922"/>
                    <a:pt x="2536" y="1955"/>
                    <a:pt x="2670" y="1955"/>
                  </a:cubicBezTo>
                  <a:cubicBezTo>
                    <a:pt x="2885" y="1969"/>
                    <a:pt x="3101" y="1976"/>
                    <a:pt x="3317" y="1976"/>
                  </a:cubicBezTo>
                  <a:cubicBezTo>
                    <a:pt x="4759" y="1976"/>
                    <a:pt x="6214" y="1698"/>
                    <a:pt x="7658" y="1698"/>
                  </a:cubicBezTo>
                  <a:close/>
                  <a:moveTo>
                    <a:pt x="3100" y="1"/>
                  </a:moveTo>
                  <a:cubicBezTo>
                    <a:pt x="2677" y="1"/>
                    <a:pt x="2271" y="52"/>
                    <a:pt x="1936" y="154"/>
                  </a:cubicBezTo>
                  <a:cubicBezTo>
                    <a:pt x="701" y="521"/>
                    <a:pt x="601" y="1255"/>
                    <a:pt x="435" y="2422"/>
                  </a:cubicBezTo>
                  <a:cubicBezTo>
                    <a:pt x="168" y="4590"/>
                    <a:pt x="601" y="6492"/>
                    <a:pt x="568" y="8660"/>
                  </a:cubicBezTo>
                  <a:cubicBezTo>
                    <a:pt x="501" y="10828"/>
                    <a:pt x="435" y="12996"/>
                    <a:pt x="435" y="15198"/>
                  </a:cubicBezTo>
                  <a:cubicBezTo>
                    <a:pt x="435" y="20335"/>
                    <a:pt x="435" y="25505"/>
                    <a:pt x="435" y="30642"/>
                  </a:cubicBezTo>
                  <a:cubicBezTo>
                    <a:pt x="435" y="32143"/>
                    <a:pt x="1" y="34211"/>
                    <a:pt x="968" y="35512"/>
                  </a:cubicBezTo>
                  <a:cubicBezTo>
                    <a:pt x="1102" y="35713"/>
                    <a:pt x="1235" y="35879"/>
                    <a:pt x="1402" y="36013"/>
                  </a:cubicBezTo>
                  <a:cubicBezTo>
                    <a:pt x="1502" y="36246"/>
                    <a:pt x="1769" y="36446"/>
                    <a:pt x="2102" y="36480"/>
                  </a:cubicBezTo>
                  <a:cubicBezTo>
                    <a:pt x="6472" y="36713"/>
                    <a:pt x="11076" y="37447"/>
                    <a:pt x="15345" y="38381"/>
                  </a:cubicBezTo>
                  <a:cubicBezTo>
                    <a:pt x="17680" y="38881"/>
                    <a:pt x="20049" y="39849"/>
                    <a:pt x="22284" y="40649"/>
                  </a:cubicBezTo>
                  <a:cubicBezTo>
                    <a:pt x="24685" y="41550"/>
                    <a:pt x="27354" y="42517"/>
                    <a:pt x="29589" y="43818"/>
                  </a:cubicBezTo>
                  <a:cubicBezTo>
                    <a:pt x="31657" y="44986"/>
                    <a:pt x="33858" y="45820"/>
                    <a:pt x="35927" y="46987"/>
                  </a:cubicBezTo>
                  <a:cubicBezTo>
                    <a:pt x="37761" y="48055"/>
                    <a:pt x="39496" y="49289"/>
                    <a:pt x="41297" y="50356"/>
                  </a:cubicBezTo>
                  <a:cubicBezTo>
                    <a:pt x="42298" y="50923"/>
                    <a:pt x="43232" y="51290"/>
                    <a:pt x="44132" y="52091"/>
                  </a:cubicBezTo>
                  <a:cubicBezTo>
                    <a:pt x="44833" y="52725"/>
                    <a:pt x="45433" y="53392"/>
                    <a:pt x="46201" y="53959"/>
                  </a:cubicBezTo>
                  <a:cubicBezTo>
                    <a:pt x="47969" y="55327"/>
                    <a:pt x="49703" y="56561"/>
                    <a:pt x="51338" y="58062"/>
                  </a:cubicBezTo>
                  <a:cubicBezTo>
                    <a:pt x="53039" y="59630"/>
                    <a:pt x="54873" y="61197"/>
                    <a:pt x="56408" y="62932"/>
                  </a:cubicBezTo>
                  <a:cubicBezTo>
                    <a:pt x="57575" y="64266"/>
                    <a:pt x="58910" y="65501"/>
                    <a:pt x="59944" y="66968"/>
                  </a:cubicBezTo>
                  <a:cubicBezTo>
                    <a:pt x="61263" y="68809"/>
                    <a:pt x="62898" y="71669"/>
                    <a:pt x="65243" y="71669"/>
                  </a:cubicBezTo>
                  <a:cubicBezTo>
                    <a:pt x="65744" y="71669"/>
                    <a:pt x="66278" y="71538"/>
                    <a:pt x="66849" y="71238"/>
                  </a:cubicBezTo>
                  <a:cubicBezTo>
                    <a:pt x="68583" y="70337"/>
                    <a:pt x="69951" y="68903"/>
                    <a:pt x="71619" y="67936"/>
                  </a:cubicBezTo>
                  <a:cubicBezTo>
                    <a:pt x="73053" y="67135"/>
                    <a:pt x="74487" y="66334"/>
                    <a:pt x="75888" y="65467"/>
                  </a:cubicBezTo>
                  <a:cubicBezTo>
                    <a:pt x="79324" y="63432"/>
                    <a:pt x="83227" y="62265"/>
                    <a:pt x="86630" y="60163"/>
                  </a:cubicBezTo>
                  <a:cubicBezTo>
                    <a:pt x="88164" y="59229"/>
                    <a:pt x="89798" y="58262"/>
                    <a:pt x="91266" y="57228"/>
                  </a:cubicBezTo>
                  <a:cubicBezTo>
                    <a:pt x="92234" y="56527"/>
                    <a:pt x="93901" y="55460"/>
                    <a:pt x="94368" y="54359"/>
                  </a:cubicBezTo>
                  <a:cubicBezTo>
                    <a:pt x="95069" y="52758"/>
                    <a:pt x="93701" y="51390"/>
                    <a:pt x="92901" y="50190"/>
                  </a:cubicBezTo>
                  <a:cubicBezTo>
                    <a:pt x="92334" y="49289"/>
                    <a:pt x="91933" y="48488"/>
                    <a:pt x="91333" y="47754"/>
                  </a:cubicBezTo>
                  <a:cubicBezTo>
                    <a:pt x="90732" y="46720"/>
                    <a:pt x="90132" y="45753"/>
                    <a:pt x="89098" y="45119"/>
                  </a:cubicBezTo>
                  <a:lnTo>
                    <a:pt x="88698" y="44619"/>
                  </a:lnTo>
                  <a:cubicBezTo>
                    <a:pt x="85896" y="41016"/>
                    <a:pt x="82593" y="37314"/>
                    <a:pt x="79024" y="34478"/>
                  </a:cubicBezTo>
                  <a:cubicBezTo>
                    <a:pt x="76022" y="32077"/>
                    <a:pt x="73187" y="29475"/>
                    <a:pt x="70151" y="27106"/>
                  </a:cubicBezTo>
                  <a:cubicBezTo>
                    <a:pt x="68850" y="26106"/>
                    <a:pt x="67749" y="24905"/>
                    <a:pt x="66448" y="23904"/>
                  </a:cubicBezTo>
                  <a:cubicBezTo>
                    <a:pt x="65147" y="22903"/>
                    <a:pt x="63913" y="21869"/>
                    <a:pt x="62512" y="20935"/>
                  </a:cubicBezTo>
                  <a:cubicBezTo>
                    <a:pt x="56241" y="16732"/>
                    <a:pt x="49703" y="12829"/>
                    <a:pt x="42865" y="9627"/>
                  </a:cubicBezTo>
                  <a:cubicBezTo>
                    <a:pt x="41364" y="8927"/>
                    <a:pt x="39929" y="7993"/>
                    <a:pt x="38328" y="7459"/>
                  </a:cubicBezTo>
                  <a:cubicBezTo>
                    <a:pt x="37494" y="7192"/>
                    <a:pt x="36627" y="7025"/>
                    <a:pt x="35793" y="6725"/>
                  </a:cubicBezTo>
                  <a:cubicBezTo>
                    <a:pt x="34993" y="6425"/>
                    <a:pt x="34325" y="5858"/>
                    <a:pt x="33558" y="5558"/>
                  </a:cubicBezTo>
                  <a:cubicBezTo>
                    <a:pt x="31890" y="4957"/>
                    <a:pt x="30122" y="4657"/>
                    <a:pt x="28421" y="4157"/>
                  </a:cubicBezTo>
                  <a:cubicBezTo>
                    <a:pt x="26453" y="3623"/>
                    <a:pt x="24518" y="2822"/>
                    <a:pt x="22517" y="2389"/>
                  </a:cubicBezTo>
                  <a:cubicBezTo>
                    <a:pt x="19181" y="1621"/>
                    <a:pt x="15979" y="1021"/>
                    <a:pt x="12610" y="554"/>
                  </a:cubicBezTo>
                  <a:cubicBezTo>
                    <a:pt x="11059" y="341"/>
                    <a:pt x="9480" y="45"/>
                    <a:pt x="7924" y="45"/>
                  </a:cubicBezTo>
                  <a:cubicBezTo>
                    <a:pt x="7773" y="45"/>
                    <a:pt x="7623" y="48"/>
                    <a:pt x="7473" y="54"/>
                  </a:cubicBezTo>
                  <a:cubicBezTo>
                    <a:pt x="6539" y="87"/>
                    <a:pt x="5605" y="187"/>
                    <a:pt x="4704" y="254"/>
                  </a:cubicBezTo>
                  <a:cubicBezTo>
                    <a:pt x="4216" y="85"/>
                    <a:pt x="3644" y="1"/>
                    <a:pt x="3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88" name="Google Shape;383;p20">
              <a:extLst>
                <a:ext uri="{FF2B5EF4-FFF2-40B4-BE49-F238E27FC236}">
                  <a16:creationId xmlns:a16="http://schemas.microsoft.com/office/drawing/2014/main" id="{2B55F33F-CADF-FDBA-9942-CC7BF4C1F1D2}"/>
                </a:ext>
              </a:extLst>
            </p:cNvPr>
            <p:cNvSpPr/>
            <p:nvPr/>
          </p:nvSpPr>
          <p:spPr>
            <a:xfrm>
              <a:off x="4627967" y="3562973"/>
              <a:ext cx="1223063" cy="921713"/>
            </a:xfrm>
            <a:custGeom>
              <a:avLst/>
              <a:gdLst/>
              <a:ahLst/>
              <a:cxnLst/>
              <a:rect l="l" t="t" r="r" b="b"/>
              <a:pathLst>
                <a:path w="95069" h="71645" extrusionOk="0">
                  <a:moveTo>
                    <a:pt x="65442" y="1757"/>
                  </a:moveTo>
                  <a:cubicBezTo>
                    <a:pt x="65631" y="1757"/>
                    <a:pt x="65833" y="1781"/>
                    <a:pt x="66048" y="1833"/>
                  </a:cubicBezTo>
                  <a:cubicBezTo>
                    <a:pt x="66915" y="2033"/>
                    <a:pt x="68050" y="3100"/>
                    <a:pt x="68717" y="3634"/>
                  </a:cubicBezTo>
                  <a:cubicBezTo>
                    <a:pt x="71252" y="5602"/>
                    <a:pt x="74187" y="7003"/>
                    <a:pt x="77023" y="8371"/>
                  </a:cubicBezTo>
                  <a:cubicBezTo>
                    <a:pt x="78891" y="9305"/>
                    <a:pt x="80659" y="10306"/>
                    <a:pt x="82627" y="11106"/>
                  </a:cubicBezTo>
                  <a:cubicBezTo>
                    <a:pt x="84328" y="11807"/>
                    <a:pt x="85696" y="12907"/>
                    <a:pt x="87330" y="13741"/>
                  </a:cubicBezTo>
                  <a:cubicBezTo>
                    <a:pt x="88231" y="14208"/>
                    <a:pt x="89165" y="14709"/>
                    <a:pt x="90032" y="15242"/>
                  </a:cubicBezTo>
                  <a:cubicBezTo>
                    <a:pt x="90766" y="15709"/>
                    <a:pt x="92500" y="16777"/>
                    <a:pt x="92967" y="17544"/>
                  </a:cubicBezTo>
                  <a:cubicBezTo>
                    <a:pt x="93067" y="17677"/>
                    <a:pt x="93134" y="17811"/>
                    <a:pt x="93168" y="17944"/>
                  </a:cubicBezTo>
                  <a:cubicBezTo>
                    <a:pt x="92767" y="18611"/>
                    <a:pt x="92434" y="19379"/>
                    <a:pt x="92067" y="19979"/>
                  </a:cubicBezTo>
                  <a:cubicBezTo>
                    <a:pt x="91166" y="21547"/>
                    <a:pt x="90099" y="22981"/>
                    <a:pt x="88998" y="24449"/>
                  </a:cubicBezTo>
                  <a:cubicBezTo>
                    <a:pt x="86429" y="27851"/>
                    <a:pt x="83494" y="30920"/>
                    <a:pt x="80492" y="33922"/>
                  </a:cubicBezTo>
                  <a:cubicBezTo>
                    <a:pt x="77857" y="36591"/>
                    <a:pt x="74721" y="38793"/>
                    <a:pt x="71886" y="41228"/>
                  </a:cubicBezTo>
                  <a:cubicBezTo>
                    <a:pt x="70618" y="42362"/>
                    <a:pt x="69217" y="43329"/>
                    <a:pt x="67949" y="44497"/>
                  </a:cubicBezTo>
                  <a:cubicBezTo>
                    <a:pt x="66849" y="45531"/>
                    <a:pt x="65648" y="46398"/>
                    <a:pt x="64547" y="47432"/>
                  </a:cubicBezTo>
                  <a:cubicBezTo>
                    <a:pt x="63279" y="48633"/>
                    <a:pt x="61678" y="49534"/>
                    <a:pt x="60211" y="50501"/>
                  </a:cubicBezTo>
                  <a:cubicBezTo>
                    <a:pt x="58743" y="51435"/>
                    <a:pt x="57275" y="52469"/>
                    <a:pt x="55774" y="53370"/>
                  </a:cubicBezTo>
                  <a:cubicBezTo>
                    <a:pt x="52472" y="55371"/>
                    <a:pt x="49036" y="57306"/>
                    <a:pt x="45567" y="59040"/>
                  </a:cubicBezTo>
                  <a:cubicBezTo>
                    <a:pt x="42465" y="60575"/>
                    <a:pt x="39296" y="62176"/>
                    <a:pt x="35993" y="63177"/>
                  </a:cubicBezTo>
                  <a:cubicBezTo>
                    <a:pt x="35426" y="63344"/>
                    <a:pt x="34826" y="63544"/>
                    <a:pt x="34292" y="63811"/>
                  </a:cubicBezTo>
                  <a:cubicBezTo>
                    <a:pt x="33458" y="64244"/>
                    <a:pt x="32724" y="64411"/>
                    <a:pt x="31857" y="64711"/>
                  </a:cubicBezTo>
                  <a:cubicBezTo>
                    <a:pt x="29956" y="65378"/>
                    <a:pt x="28021" y="65845"/>
                    <a:pt x="26086" y="66479"/>
                  </a:cubicBezTo>
                  <a:cubicBezTo>
                    <a:pt x="23918" y="67146"/>
                    <a:pt x="21817" y="67680"/>
                    <a:pt x="19615" y="68147"/>
                  </a:cubicBezTo>
                  <a:cubicBezTo>
                    <a:pt x="18714" y="68347"/>
                    <a:pt x="17714" y="68380"/>
                    <a:pt x="16846" y="68614"/>
                  </a:cubicBezTo>
                  <a:cubicBezTo>
                    <a:pt x="15912" y="68847"/>
                    <a:pt x="15078" y="69214"/>
                    <a:pt x="14111" y="69314"/>
                  </a:cubicBezTo>
                  <a:cubicBezTo>
                    <a:pt x="12310" y="69548"/>
                    <a:pt x="10508" y="69715"/>
                    <a:pt x="8707" y="69915"/>
                  </a:cubicBezTo>
                  <a:cubicBezTo>
                    <a:pt x="8386" y="69947"/>
                    <a:pt x="8065" y="69960"/>
                    <a:pt x="7744" y="69960"/>
                  </a:cubicBezTo>
                  <a:cubicBezTo>
                    <a:pt x="6238" y="69960"/>
                    <a:pt x="4728" y="69669"/>
                    <a:pt x="3201" y="69669"/>
                  </a:cubicBezTo>
                  <a:cubicBezTo>
                    <a:pt x="3024" y="69669"/>
                    <a:pt x="2847" y="69673"/>
                    <a:pt x="2670" y="69681"/>
                  </a:cubicBezTo>
                  <a:cubicBezTo>
                    <a:pt x="2536" y="69715"/>
                    <a:pt x="2403" y="69748"/>
                    <a:pt x="2303" y="69781"/>
                  </a:cubicBezTo>
                  <a:cubicBezTo>
                    <a:pt x="2102" y="69581"/>
                    <a:pt x="2102" y="69248"/>
                    <a:pt x="2002" y="68681"/>
                  </a:cubicBezTo>
                  <a:cubicBezTo>
                    <a:pt x="1769" y="67613"/>
                    <a:pt x="1836" y="66813"/>
                    <a:pt x="2002" y="65712"/>
                  </a:cubicBezTo>
                  <a:cubicBezTo>
                    <a:pt x="2403" y="62943"/>
                    <a:pt x="2102" y="60008"/>
                    <a:pt x="2102" y="57206"/>
                  </a:cubicBezTo>
                  <a:cubicBezTo>
                    <a:pt x="2102" y="53603"/>
                    <a:pt x="2102" y="50001"/>
                    <a:pt x="2102" y="46398"/>
                  </a:cubicBezTo>
                  <a:cubicBezTo>
                    <a:pt x="2102" y="44597"/>
                    <a:pt x="2102" y="42795"/>
                    <a:pt x="2102" y="40994"/>
                  </a:cubicBezTo>
                  <a:cubicBezTo>
                    <a:pt x="2102" y="39493"/>
                    <a:pt x="1802" y="37925"/>
                    <a:pt x="2870" y="36825"/>
                  </a:cubicBezTo>
                  <a:cubicBezTo>
                    <a:pt x="5805" y="36591"/>
                    <a:pt x="8741" y="36057"/>
                    <a:pt x="11643" y="35624"/>
                  </a:cubicBezTo>
                  <a:cubicBezTo>
                    <a:pt x="15545" y="35023"/>
                    <a:pt x="19348" y="33856"/>
                    <a:pt x="23051" y="32421"/>
                  </a:cubicBezTo>
                  <a:cubicBezTo>
                    <a:pt x="30256" y="29653"/>
                    <a:pt x="36861" y="25917"/>
                    <a:pt x="43532" y="22114"/>
                  </a:cubicBezTo>
                  <a:cubicBezTo>
                    <a:pt x="45066" y="21247"/>
                    <a:pt x="46101" y="19712"/>
                    <a:pt x="47535" y="18712"/>
                  </a:cubicBezTo>
                  <a:cubicBezTo>
                    <a:pt x="49069" y="17611"/>
                    <a:pt x="50504" y="16543"/>
                    <a:pt x="51905" y="15276"/>
                  </a:cubicBezTo>
                  <a:cubicBezTo>
                    <a:pt x="54607" y="12807"/>
                    <a:pt x="57208" y="10205"/>
                    <a:pt x="59744" y="7637"/>
                  </a:cubicBezTo>
                  <a:cubicBezTo>
                    <a:pt x="60878" y="6503"/>
                    <a:pt x="61745" y="5068"/>
                    <a:pt x="62712" y="3801"/>
                  </a:cubicBezTo>
                  <a:cubicBezTo>
                    <a:pt x="63439" y="2842"/>
                    <a:pt x="64165" y="1757"/>
                    <a:pt x="65442" y="1757"/>
                  </a:cubicBezTo>
                  <a:close/>
                  <a:moveTo>
                    <a:pt x="65245" y="1"/>
                  </a:moveTo>
                  <a:cubicBezTo>
                    <a:pt x="62908" y="1"/>
                    <a:pt x="61290" y="2861"/>
                    <a:pt x="59944" y="4702"/>
                  </a:cubicBezTo>
                  <a:cubicBezTo>
                    <a:pt x="58910" y="6136"/>
                    <a:pt x="57609" y="7370"/>
                    <a:pt x="56408" y="8738"/>
                  </a:cubicBezTo>
                  <a:cubicBezTo>
                    <a:pt x="54873" y="10472"/>
                    <a:pt x="53039" y="12007"/>
                    <a:pt x="51338" y="13575"/>
                  </a:cubicBezTo>
                  <a:cubicBezTo>
                    <a:pt x="49703" y="15109"/>
                    <a:pt x="47969" y="16343"/>
                    <a:pt x="46201" y="17677"/>
                  </a:cubicBezTo>
                  <a:cubicBezTo>
                    <a:pt x="45433" y="18245"/>
                    <a:pt x="44833" y="18912"/>
                    <a:pt x="44132" y="19545"/>
                  </a:cubicBezTo>
                  <a:cubicBezTo>
                    <a:pt x="43265" y="20379"/>
                    <a:pt x="42298" y="20746"/>
                    <a:pt x="41297" y="21313"/>
                  </a:cubicBezTo>
                  <a:cubicBezTo>
                    <a:pt x="39496" y="22347"/>
                    <a:pt x="37761" y="23615"/>
                    <a:pt x="35927" y="24649"/>
                  </a:cubicBezTo>
                  <a:cubicBezTo>
                    <a:pt x="33858" y="25817"/>
                    <a:pt x="31657" y="26651"/>
                    <a:pt x="29589" y="27851"/>
                  </a:cubicBezTo>
                  <a:cubicBezTo>
                    <a:pt x="27354" y="29119"/>
                    <a:pt x="24685" y="30120"/>
                    <a:pt x="22284" y="30987"/>
                  </a:cubicBezTo>
                  <a:cubicBezTo>
                    <a:pt x="20049" y="31821"/>
                    <a:pt x="17680" y="32788"/>
                    <a:pt x="15345" y="33289"/>
                  </a:cubicBezTo>
                  <a:cubicBezTo>
                    <a:pt x="11076" y="34223"/>
                    <a:pt x="6472" y="34923"/>
                    <a:pt x="2102" y="35190"/>
                  </a:cubicBezTo>
                  <a:cubicBezTo>
                    <a:pt x="1769" y="35223"/>
                    <a:pt x="1535" y="35424"/>
                    <a:pt x="1402" y="35657"/>
                  </a:cubicBezTo>
                  <a:cubicBezTo>
                    <a:pt x="1235" y="35790"/>
                    <a:pt x="1102" y="35957"/>
                    <a:pt x="968" y="36124"/>
                  </a:cubicBezTo>
                  <a:cubicBezTo>
                    <a:pt x="1" y="37425"/>
                    <a:pt x="435" y="39493"/>
                    <a:pt x="435" y="40994"/>
                  </a:cubicBezTo>
                  <a:cubicBezTo>
                    <a:pt x="435" y="46165"/>
                    <a:pt x="435" y="51302"/>
                    <a:pt x="435" y="56472"/>
                  </a:cubicBezTo>
                  <a:cubicBezTo>
                    <a:pt x="468" y="58640"/>
                    <a:pt x="501" y="60808"/>
                    <a:pt x="568" y="63010"/>
                  </a:cubicBezTo>
                  <a:cubicBezTo>
                    <a:pt x="635" y="65178"/>
                    <a:pt x="168" y="67080"/>
                    <a:pt x="435" y="69248"/>
                  </a:cubicBezTo>
                  <a:cubicBezTo>
                    <a:pt x="601" y="70382"/>
                    <a:pt x="701" y="71149"/>
                    <a:pt x="1936" y="71516"/>
                  </a:cubicBezTo>
                  <a:cubicBezTo>
                    <a:pt x="2264" y="71602"/>
                    <a:pt x="2661" y="71645"/>
                    <a:pt x="3074" y="71645"/>
                  </a:cubicBezTo>
                  <a:cubicBezTo>
                    <a:pt x="3626" y="71645"/>
                    <a:pt x="4209" y="71568"/>
                    <a:pt x="4704" y="71416"/>
                  </a:cubicBezTo>
                  <a:cubicBezTo>
                    <a:pt x="5605" y="71483"/>
                    <a:pt x="6539" y="71583"/>
                    <a:pt x="7473" y="71616"/>
                  </a:cubicBezTo>
                  <a:cubicBezTo>
                    <a:pt x="7623" y="71622"/>
                    <a:pt x="7773" y="71625"/>
                    <a:pt x="7924" y="71625"/>
                  </a:cubicBezTo>
                  <a:cubicBezTo>
                    <a:pt x="9480" y="71625"/>
                    <a:pt x="11059" y="71329"/>
                    <a:pt x="12610" y="71116"/>
                  </a:cubicBezTo>
                  <a:cubicBezTo>
                    <a:pt x="15979" y="70615"/>
                    <a:pt x="19181" y="70015"/>
                    <a:pt x="22517" y="69281"/>
                  </a:cubicBezTo>
                  <a:cubicBezTo>
                    <a:pt x="24518" y="68814"/>
                    <a:pt x="26453" y="68047"/>
                    <a:pt x="28421" y="67480"/>
                  </a:cubicBezTo>
                  <a:cubicBezTo>
                    <a:pt x="30122" y="67013"/>
                    <a:pt x="31890" y="66713"/>
                    <a:pt x="33558" y="66079"/>
                  </a:cubicBezTo>
                  <a:cubicBezTo>
                    <a:pt x="34325" y="65779"/>
                    <a:pt x="34993" y="65212"/>
                    <a:pt x="35793" y="64911"/>
                  </a:cubicBezTo>
                  <a:cubicBezTo>
                    <a:pt x="36627" y="64611"/>
                    <a:pt x="37494" y="64478"/>
                    <a:pt x="38328" y="64211"/>
                  </a:cubicBezTo>
                  <a:cubicBezTo>
                    <a:pt x="39929" y="63677"/>
                    <a:pt x="41364" y="62743"/>
                    <a:pt x="42865" y="62009"/>
                  </a:cubicBezTo>
                  <a:cubicBezTo>
                    <a:pt x="49703" y="58840"/>
                    <a:pt x="56241" y="54904"/>
                    <a:pt x="62512" y="50701"/>
                  </a:cubicBezTo>
                  <a:cubicBezTo>
                    <a:pt x="63913" y="49800"/>
                    <a:pt x="65147" y="48766"/>
                    <a:pt x="66448" y="47766"/>
                  </a:cubicBezTo>
                  <a:cubicBezTo>
                    <a:pt x="67749" y="46765"/>
                    <a:pt x="68850" y="45564"/>
                    <a:pt x="70151" y="44563"/>
                  </a:cubicBezTo>
                  <a:cubicBezTo>
                    <a:pt x="73187" y="42195"/>
                    <a:pt x="76022" y="39593"/>
                    <a:pt x="79024" y="37191"/>
                  </a:cubicBezTo>
                  <a:cubicBezTo>
                    <a:pt x="82593" y="34356"/>
                    <a:pt x="85896" y="30653"/>
                    <a:pt x="88698" y="27051"/>
                  </a:cubicBezTo>
                  <a:lnTo>
                    <a:pt x="89098" y="26517"/>
                  </a:lnTo>
                  <a:cubicBezTo>
                    <a:pt x="90132" y="25917"/>
                    <a:pt x="90732" y="24916"/>
                    <a:pt x="91333" y="23915"/>
                  </a:cubicBezTo>
                  <a:cubicBezTo>
                    <a:pt x="91933" y="23181"/>
                    <a:pt x="92334" y="22347"/>
                    <a:pt x="92901" y="21480"/>
                  </a:cubicBezTo>
                  <a:cubicBezTo>
                    <a:pt x="93701" y="20246"/>
                    <a:pt x="95069" y="18878"/>
                    <a:pt x="94368" y="17311"/>
                  </a:cubicBezTo>
                  <a:cubicBezTo>
                    <a:pt x="93901" y="16210"/>
                    <a:pt x="92234" y="15142"/>
                    <a:pt x="91266" y="14442"/>
                  </a:cubicBezTo>
                  <a:cubicBezTo>
                    <a:pt x="89798" y="13374"/>
                    <a:pt x="88164" y="12440"/>
                    <a:pt x="86663" y="11473"/>
                  </a:cubicBezTo>
                  <a:cubicBezTo>
                    <a:pt x="83260" y="9405"/>
                    <a:pt x="79324" y="8237"/>
                    <a:pt x="75888" y="6169"/>
                  </a:cubicBezTo>
                  <a:cubicBezTo>
                    <a:pt x="74487" y="5335"/>
                    <a:pt x="73053" y="4535"/>
                    <a:pt x="71619" y="3701"/>
                  </a:cubicBezTo>
                  <a:cubicBezTo>
                    <a:pt x="69951" y="2733"/>
                    <a:pt x="68583" y="1299"/>
                    <a:pt x="66849" y="432"/>
                  </a:cubicBezTo>
                  <a:cubicBezTo>
                    <a:pt x="66278" y="132"/>
                    <a:pt x="65745" y="1"/>
                    <a:pt x="65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89" name="Google Shape;384;p20">
              <a:extLst>
                <a:ext uri="{FF2B5EF4-FFF2-40B4-BE49-F238E27FC236}">
                  <a16:creationId xmlns:a16="http://schemas.microsoft.com/office/drawing/2014/main" id="{A9C9B386-AA27-DF35-85BD-595295132A4E}"/>
                </a:ext>
              </a:extLst>
            </p:cNvPr>
            <p:cNvSpPr/>
            <p:nvPr/>
          </p:nvSpPr>
          <p:spPr>
            <a:xfrm>
              <a:off x="3308732" y="1486800"/>
              <a:ext cx="1223050" cy="922022"/>
            </a:xfrm>
            <a:custGeom>
              <a:avLst/>
              <a:gdLst/>
              <a:ahLst/>
              <a:cxnLst/>
              <a:rect l="l" t="t" r="r" b="b"/>
              <a:pathLst>
                <a:path w="95068" h="71669" extrusionOk="0">
                  <a:moveTo>
                    <a:pt x="87423" y="1698"/>
                  </a:moveTo>
                  <a:cubicBezTo>
                    <a:pt x="88876" y="1698"/>
                    <a:pt x="90316" y="1976"/>
                    <a:pt x="91753" y="1976"/>
                  </a:cubicBezTo>
                  <a:cubicBezTo>
                    <a:pt x="91968" y="1976"/>
                    <a:pt x="92184" y="1969"/>
                    <a:pt x="92399" y="1955"/>
                  </a:cubicBezTo>
                  <a:cubicBezTo>
                    <a:pt x="92566" y="1955"/>
                    <a:pt x="92666" y="1922"/>
                    <a:pt x="92766" y="1855"/>
                  </a:cubicBezTo>
                  <a:cubicBezTo>
                    <a:pt x="92966" y="2088"/>
                    <a:pt x="92966" y="2422"/>
                    <a:pt x="93100" y="2989"/>
                  </a:cubicBezTo>
                  <a:cubicBezTo>
                    <a:pt x="93300" y="4057"/>
                    <a:pt x="93267" y="4857"/>
                    <a:pt x="93100" y="5958"/>
                  </a:cubicBezTo>
                  <a:cubicBezTo>
                    <a:pt x="92666" y="8727"/>
                    <a:pt x="93000" y="11662"/>
                    <a:pt x="92966" y="14464"/>
                  </a:cubicBezTo>
                  <a:cubicBezTo>
                    <a:pt x="92966" y="18067"/>
                    <a:pt x="92966" y="21636"/>
                    <a:pt x="92966" y="25238"/>
                  </a:cubicBezTo>
                  <a:lnTo>
                    <a:pt x="92966" y="30642"/>
                  </a:lnTo>
                  <a:cubicBezTo>
                    <a:pt x="92966" y="32177"/>
                    <a:pt x="93267" y="33711"/>
                    <a:pt x="92233" y="34845"/>
                  </a:cubicBezTo>
                  <a:cubicBezTo>
                    <a:pt x="89297" y="35079"/>
                    <a:pt x="86328" y="35579"/>
                    <a:pt x="83460" y="36013"/>
                  </a:cubicBezTo>
                  <a:cubicBezTo>
                    <a:pt x="79524" y="36613"/>
                    <a:pt x="75721" y="37814"/>
                    <a:pt x="72018" y="39215"/>
                  </a:cubicBezTo>
                  <a:cubicBezTo>
                    <a:pt x="64813" y="41984"/>
                    <a:pt x="58208" y="45753"/>
                    <a:pt x="51537" y="49522"/>
                  </a:cubicBezTo>
                  <a:cubicBezTo>
                    <a:pt x="50036" y="50390"/>
                    <a:pt x="48968" y="51924"/>
                    <a:pt x="47567" y="52958"/>
                  </a:cubicBezTo>
                  <a:cubicBezTo>
                    <a:pt x="46033" y="54026"/>
                    <a:pt x="44565" y="55093"/>
                    <a:pt x="43164" y="56394"/>
                  </a:cubicBezTo>
                  <a:cubicBezTo>
                    <a:pt x="40462" y="58862"/>
                    <a:pt x="37860" y="61464"/>
                    <a:pt x="35325" y="63999"/>
                  </a:cubicBezTo>
                  <a:cubicBezTo>
                    <a:pt x="34191" y="65167"/>
                    <a:pt x="33357" y="66601"/>
                    <a:pt x="32390" y="67869"/>
                  </a:cubicBezTo>
                  <a:cubicBezTo>
                    <a:pt x="31662" y="68801"/>
                    <a:pt x="30908" y="69911"/>
                    <a:pt x="29640" y="69911"/>
                  </a:cubicBezTo>
                  <a:cubicBezTo>
                    <a:pt x="29456" y="69911"/>
                    <a:pt x="29261" y="69888"/>
                    <a:pt x="29054" y="69837"/>
                  </a:cubicBezTo>
                  <a:cubicBezTo>
                    <a:pt x="28154" y="69637"/>
                    <a:pt x="27053" y="68536"/>
                    <a:pt x="26352" y="68002"/>
                  </a:cubicBezTo>
                  <a:cubicBezTo>
                    <a:pt x="23850" y="66068"/>
                    <a:pt x="20882" y="64667"/>
                    <a:pt x="18080" y="63266"/>
                  </a:cubicBezTo>
                  <a:cubicBezTo>
                    <a:pt x="16178" y="62332"/>
                    <a:pt x="14410" y="61364"/>
                    <a:pt x="12476" y="60564"/>
                  </a:cubicBezTo>
                  <a:cubicBezTo>
                    <a:pt x="10774" y="59863"/>
                    <a:pt x="9373" y="58729"/>
                    <a:pt x="7772" y="57928"/>
                  </a:cubicBezTo>
                  <a:cubicBezTo>
                    <a:pt x="6838" y="57461"/>
                    <a:pt x="5904" y="56961"/>
                    <a:pt x="5037" y="56427"/>
                  </a:cubicBezTo>
                  <a:cubicBezTo>
                    <a:pt x="4303" y="55960"/>
                    <a:pt x="2569" y="54893"/>
                    <a:pt x="2102" y="54126"/>
                  </a:cubicBezTo>
                  <a:cubicBezTo>
                    <a:pt x="2002" y="53992"/>
                    <a:pt x="1968" y="53859"/>
                    <a:pt x="1901" y="53692"/>
                  </a:cubicBezTo>
                  <a:cubicBezTo>
                    <a:pt x="2335" y="53058"/>
                    <a:pt x="2635" y="52291"/>
                    <a:pt x="3002" y="51657"/>
                  </a:cubicBezTo>
                  <a:cubicBezTo>
                    <a:pt x="3936" y="50089"/>
                    <a:pt x="5004" y="48655"/>
                    <a:pt x="6071" y="47221"/>
                  </a:cubicBezTo>
                  <a:cubicBezTo>
                    <a:pt x="8640" y="43818"/>
                    <a:pt x="11575" y="40749"/>
                    <a:pt x="14577" y="37747"/>
                  </a:cubicBezTo>
                  <a:cubicBezTo>
                    <a:pt x="17246" y="35079"/>
                    <a:pt x="20348" y="32877"/>
                    <a:pt x="23183" y="30409"/>
                  </a:cubicBezTo>
                  <a:cubicBezTo>
                    <a:pt x="24484" y="29308"/>
                    <a:pt x="25885" y="28307"/>
                    <a:pt x="27119" y="27173"/>
                  </a:cubicBezTo>
                  <a:cubicBezTo>
                    <a:pt x="28220" y="26106"/>
                    <a:pt x="29421" y="25238"/>
                    <a:pt x="30522" y="24238"/>
                  </a:cubicBezTo>
                  <a:cubicBezTo>
                    <a:pt x="31789" y="23037"/>
                    <a:pt x="33391" y="22103"/>
                    <a:pt x="34858" y="21169"/>
                  </a:cubicBezTo>
                  <a:cubicBezTo>
                    <a:pt x="36359" y="20235"/>
                    <a:pt x="37794" y="19167"/>
                    <a:pt x="39295" y="18267"/>
                  </a:cubicBezTo>
                  <a:cubicBezTo>
                    <a:pt x="42631" y="16299"/>
                    <a:pt x="46066" y="14331"/>
                    <a:pt x="49535" y="12629"/>
                  </a:cubicBezTo>
                  <a:cubicBezTo>
                    <a:pt x="52638" y="11095"/>
                    <a:pt x="55807" y="9460"/>
                    <a:pt x="59076" y="8493"/>
                  </a:cubicBezTo>
                  <a:cubicBezTo>
                    <a:pt x="59676" y="8293"/>
                    <a:pt x="60243" y="8126"/>
                    <a:pt x="60777" y="7826"/>
                  </a:cubicBezTo>
                  <a:cubicBezTo>
                    <a:pt x="61611" y="7392"/>
                    <a:pt x="62378" y="7259"/>
                    <a:pt x="63212" y="6959"/>
                  </a:cubicBezTo>
                  <a:cubicBezTo>
                    <a:pt x="65113" y="6291"/>
                    <a:pt x="67048" y="5791"/>
                    <a:pt x="68983" y="5191"/>
                  </a:cubicBezTo>
                  <a:cubicBezTo>
                    <a:pt x="71151" y="4524"/>
                    <a:pt x="73252" y="3956"/>
                    <a:pt x="75454" y="3489"/>
                  </a:cubicBezTo>
                  <a:cubicBezTo>
                    <a:pt x="76388" y="3323"/>
                    <a:pt x="77355" y="3289"/>
                    <a:pt x="78256" y="3056"/>
                  </a:cubicBezTo>
                  <a:cubicBezTo>
                    <a:pt x="79157" y="2822"/>
                    <a:pt x="79991" y="2455"/>
                    <a:pt x="80958" y="2322"/>
                  </a:cubicBezTo>
                  <a:cubicBezTo>
                    <a:pt x="82759" y="2122"/>
                    <a:pt x="84594" y="1955"/>
                    <a:pt x="86362" y="1755"/>
                  </a:cubicBezTo>
                  <a:cubicBezTo>
                    <a:pt x="86716" y="1714"/>
                    <a:pt x="87070" y="1698"/>
                    <a:pt x="87423" y="1698"/>
                  </a:cubicBezTo>
                  <a:close/>
                  <a:moveTo>
                    <a:pt x="91969" y="1"/>
                  </a:moveTo>
                  <a:cubicBezTo>
                    <a:pt x="91425" y="1"/>
                    <a:pt x="90852" y="85"/>
                    <a:pt x="90365" y="254"/>
                  </a:cubicBezTo>
                  <a:cubicBezTo>
                    <a:pt x="89464" y="187"/>
                    <a:pt x="88530" y="87"/>
                    <a:pt x="87596" y="54"/>
                  </a:cubicBezTo>
                  <a:cubicBezTo>
                    <a:pt x="87446" y="48"/>
                    <a:pt x="87296" y="45"/>
                    <a:pt x="87145" y="45"/>
                  </a:cubicBezTo>
                  <a:cubicBezTo>
                    <a:pt x="85589" y="45"/>
                    <a:pt x="84010" y="341"/>
                    <a:pt x="82459" y="554"/>
                  </a:cubicBezTo>
                  <a:cubicBezTo>
                    <a:pt x="79090" y="1021"/>
                    <a:pt x="75888" y="1621"/>
                    <a:pt x="72552" y="2389"/>
                  </a:cubicBezTo>
                  <a:cubicBezTo>
                    <a:pt x="70550" y="2822"/>
                    <a:pt x="68649" y="3623"/>
                    <a:pt x="66648" y="4157"/>
                  </a:cubicBezTo>
                  <a:cubicBezTo>
                    <a:pt x="64946" y="4657"/>
                    <a:pt x="63212" y="4957"/>
                    <a:pt x="61544" y="5558"/>
                  </a:cubicBezTo>
                  <a:cubicBezTo>
                    <a:pt x="60743" y="5858"/>
                    <a:pt x="60076" y="6425"/>
                    <a:pt x="59276" y="6725"/>
                  </a:cubicBezTo>
                  <a:cubicBezTo>
                    <a:pt x="58442" y="7025"/>
                    <a:pt x="57575" y="7192"/>
                    <a:pt x="56741" y="7459"/>
                  </a:cubicBezTo>
                  <a:cubicBezTo>
                    <a:pt x="55139" y="7993"/>
                    <a:pt x="53738" y="8927"/>
                    <a:pt x="52204" y="9627"/>
                  </a:cubicBezTo>
                  <a:cubicBezTo>
                    <a:pt x="45366" y="12829"/>
                    <a:pt x="38828" y="16732"/>
                    <a:pt x="32557" y="20935"/>
                  </a:cubicBezTo>
                  <a:cubicBezTo>
                    <a:pt x="31156" y="21869"/>
                    <a:pt x="29955" y="22903"/>
                    <a:pt x="28621" y="23904"/>
                  </a:cubicBezTo>
                  <a:cubicBezTo>
                    <a:pt x="27320" y="24905"/>
                    <a:pt x="26219" y="26106"/>
                    <a:pt x="24918" y="27106"/>
                  </a:cubicBezTo>
                  <a:cubicBezTo>
                    <a:pt x="21882" y="29475"/>
                    <a:pt x="19047" y="32077"/>
                    <a:pt x="16045" y="34478"/>
                  </a:cubicBezTo>
                  <a:cubicBezTo>
                    <a:pt x="12476" y="37314"/>
                    <a:pt x="9173" y="41016"/>
                    <a:pt x="6371" y="44619"/>
                  </a:cubicBezTo>
                  <a:cubicBezTo>
                    <a:pt x="6238" y="44786"/>
                    <a:pt x="6104" y="44952"/>
                    <a:pt x="5971" y="45119"/>
                  </a:cubicBezTo>
                  <a:cubicBezTo>
                    <a:pt x="4937" y="45753"/>
                    <a:pt x="4337" y="46720"/>
                    <a:pt x="3736" y="47754"/>
                  </a:cubicBezTo>
                  <a:cubicBezTo>
                    <a:pt x="3136" y="48488"/>
                    <a:pt x="2735" y="49289"/>
                    <a:pt x="2168" y="50190"/>
                  </a:cubicBezTo>
                  <a:cubicBezTo>
                    <a:pt x="1368" y="51390"/>
                    <a:pt x="0" y="52758"/>
                    <a:pt x="701" y="54359"/>
                  </a:cubicBezTo>
                  <a:cubicBezTo>
                    <a:pt x="1201" y="55460"/>
                    <a:pt x="2835" y="56527"/>
                    <a:pt x="3803" y="57228"/>
                  </a:cubicBezTo>
                  <a:cubicBezTo>
                    <a:pt x="5271" y="58262"/>
                    <a:pt x="6905" y="59229"/>
                    <a:pt x="8439" y="60163"/>
                  </a:cubicBezTo>
                  <a:cubicBezTo>
                    <a:pt x="11842" y="62265"/>
                    <a:pt x="15778" y="63432"/>
                    <a:pt x="19180" y="65467"/>
                  </a:cubicBezTo>
                  <a:cubicBezTo>
                    <a:pt x="20581" y="66334"/>
                    <a:pt x="22016" y="67135"/>
                    <a:pt x="23450" y="67936"/>
                  </a:cubicBezTo>
                  <a:cubicBezTo>
                    <a:pt x="25118" y="68903"/>
                    <a:pt x="26486" y="70337"/>
                    <a:pt x="28220" y="71238"/>
                  </a:cubicBezTo>
                  <a:cubicBezTo>
                    <a:pt x="28796" y="71538"/>
                    <a:pt x="29334" y="71669"/>
                    <a:pt x="29838" y="71669"/>
                  </a:cubicBezTo>
                  <a:cubicBezTo>
                    <a:pt x="32193" y="71669"/>
                    <a:pt x="33806" y="68809"/>
                    <a:pt x="35125" y="66968"/>
                  </a:cubicBezTo>
                  <a:cubicBezTo>
                    <a:pt x="36193" y="65501"/>
                    <a:pt x="37494" y="64266"/>
                    <a:pt x="38661" y="62932"/>
                  </a:cubicBezTo>
                  <a:cubicBezTo>
                    <a:pt x="40195" y="61197"/>
                    <a:pt x="42030" y="59630"/>
                    <a:pt x="43731" y="58062"/>
                  </a:cubicBezTo>
                  <a:cubicBezTo>
                    <a:pt x="45366" y="56561"/>
                    <a:pt x="47100" y="55327"/>
                    <a:pt x="48902" y="53959"/>
                  </a:cubicBezTo>
                  <a:cubicBezTo>
                    <a:pt x="49636" y="53392"/>
                    <a:pt x="50269" y="52725"/>
                    <a:pt x="50936" y="52091"/>
                  </a:cubicBezTo>
                  <a:cubicBezTo>
                    <a:pt x="51837" y="51290"/>
                    <a:pt x="52771" y="50923"/>
                    <a:pt x="53772" y="50356"/>
                  </a:cubicBezTo>
                  <a:cubicBezTo>
                    <a:pt x="55606" y="49289"/>
                    <a:pt x="57308" y="48055"/>
                    <a:pt x="59142" y="46987"/>
                  </a:cubicBezTo>
                  <a:cubicBezTo>
                    <a:pt x="61210" y="45820"/>
                    <a:pt x="63412" y="44986"/>
                    <a:pt x="65480" y="43818"/>
                  </a:cubicBezTo>
                  <a:cubicBezTo>
                    <a:pt x="67715" y="42517"/>
                    <a:pt x="70384" y="41550"/>
                    <a:pt x="72819" y="40649"/>
                  </a:cubicBezTo>
                  <a:cubicBezTo>
                    <a:pt x="75020" y="39849"/>
                    <a:pt x="77422" y="38881"/>
                    <a:pt x="79724" y="38381"/>
                  </a:cubicBezTo>
                  <a:cubicBezTo>
                    <a:pt x="83993" y="37447"/>
                    <a:pt x="88597" y="36713"/>
                    <a:pt x="92966" y="36480"/>
                  </a:cubicBezTo>
                  <a:cubicBezTo>
                    <a:pt x="93333" y="36446"/>
                    <a:pt x="93567" y="36246"/>
                    <a:pt x="93667" y="36013"/>
                  </a:cubicBezTo>
                  <a:cubicBezTo>
                    <a:pt x="93834" y="35879"/>
                    <a:pt x="93967" y="35713"/>
                    <a:pt x="94134" y="35512"/>
                  </a:cubicBezTo>
                  <a:cubicBezTo>
                    <a:pt x="95068" y="34211"/>
                    <a:pt x="94634" y="32143"/>
                    <a:pt x="94634" y="30642"/>
                  </a:cubicBezTo>
                  <a:cubicBezTo>
                    <a:pt x="94634" y="25505"/>
                    <a:pt x="94634" y="20335"/>
                    <a:pt x="94634" y="15198"/>
                  </a:cubicBezTo>
                  <a:cubicBezTo>
                    <a:pt x="94634" y="12996"/>
                    <a:pt x="94568" y="10828"/>
                    <a:pt x="94501" y="8660"/>
                  </a:cubicBezTo>
                  <a:cubicBezTo>
                    <a:pt x="94468" y="6492"/>
                    <a:pt x="94901" y="4590"/>
                    <a:pt x="94634" y="2422"/>
                  </a:cubicBezTo>
                  <a:cubicBezTo>
                    <a:pt x="94468" y="1255"/>
                    <a:pt x="94401" y="521"/>
                    <a:pt x="93133" y="154"/>
                  </a:cubicBezTo>
                  <a:cubicBezTo>
                    <a:pt x="92798" y="52"/>
                    <a:pt x="92392" y="1"/>
                    <a:pt x="919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90" name="Google Shape;385;p20">
              <a:extLst>
                <a:ext uri="{FF2B5EF4-FFF2-40B4-BE49-F238E27FC236}">
                  <a16:creationId xmlns:a16="http://schemas.microsoft.com/office/drawing/2014/main" id="{B476AA99-C14E-B1BC-C251-565574AEC7A7}"/>
                </a:ext>
              </a:extLst>
            </p:cNvPr>
            <p:cNvSpPr/>
            <p:nvPr/>
          </p:nvSpPr>
          <p:spPr>
            <a:xfrm>
              <a:off x="3308732" y="3562741"/>
              <a:ext cx="1223050" cy="921944"/>
            </a:xfrm>
            <a:custGeom>
              <a:avLst/>
              <a:gdLst/>
              <a:ahLst/>
              <a:cxnLst/>
              <a:rect l="l" t="t" r="r" b="b"/>
              <a:pathLst>
                <a:path w="95068" h="71663" extrusionOk="0">
                  <a:moveTo>
                    <a:pt x="29661" y="1775"/>
                  </a:moveTo>
                  <a:cubicBezTo>
                    <a:pt x="30937" y="1775"/>
                    <a:pt x="31664" y="2860"/>
                    <a:pt x="32390" y="3819"/>
                  </a:cubicBezTo>
                  <a:cubicBezTo>
                    <a:pt x="33357" y="5086"/>
                    <a:pt x="34191" y="6521"/>
                    <a:pt x="35325" y="7655"/>
                  </a:cubicBezTo>
                  <a:cubicBezTo>
                    <a:pt x="37860" y="10223"/>
                    <a:pt x="40462" y="12825"/>
                    <a:pt x="43164" y="15294"/>
                  </a:cubicBezTo>
                  <a:cubicBezTo>
                    <a:pt x="44565" y="16561"/>
                    <a:pt x="46033" y="17629"/>
                    <a:pt x="47567" y="18730"/>
                  </a:cubicBezTo>
                  <a:cubicBezTo>
                    <a:pt x="48968" y="19730"/>
                    <a:pt x="50036" y="21265"/>
                    <a:pt x="51537" y="22132"/>
                  </a:cubicBezTo>
                  <a:cubicBezTo>
                    <a:pt x="58208" y="25935"/>
                    <a:pt x="64813" y="29671"/>
                    <a:pt x="72018" y="32439"/>
                  </a:cubicBezTo>
                  <a:cubicBezTo>
                    <a:pt x="75721" y="33874"/>
                    <a:pt x="79524" y="35041"/>
                    <a:pt x="83460" y="35642"/>
                  </a:cubicBezTo>
                  <a:cubicBezTo>
                    <a:pt x="86328" y="36075"/>
                    <a:pt x="89297" y="36609"/>
                    <a:pt x="92233" y="36843"/>
                  </a:cubicBezTo>
                  <a:cubicBezTo>
                    <a:pt x="93267" y="37943"/>
                    <a:pt x="92966" y="39511"/>
                    <a:pt x="92966" y="41012"/>
                  </a:cubicBezTo>
                  <a:lnTo>
                    <a:pt x="92966" y="46416"/>
                  </a:lnTo>
                  <a:cubicBezTo>
                    <a:pt x="92966" y="50019"/>
                    <a:pt x="92966" y="53621"/>
                    <a:pt x="92966" y="57224"/>
                  </a:cubicBezTo>
                  <a:cubicBezTo>
                    <a:pt x="93000" y="60026"/>
                    <a:pt x="92666" y="62961"/>
                    <a:pt x="93100" y="65730"/>
                  </a:cubicBezTo>
                  <a:cubicBezTo>
                    <a:pt x="93267" y="66831"/>
                    <a:pt x="93300" y="67631"/>
                    <a:pt x="93100" y="68699"/>
                  </a:cubicBezTo>
                  <a:cubicBezTo>
                    <a:pt x="92966" y="69266"/>
                    <a:pt x="92966" y="69599"/>
                    <a:pt x="92766" y="69799"/>
                  </a:cubicBezTo>
                  <a:cubicBezTo>
                    <a:pt x="92666" y="69766"/>
                    <a:pt x="92566" y="69733"/>
                    <a:pt x="92433" y="69699"/>
                  </a:cubicBezTo>
                  <a:cubicBezTo>
                    <a:pt x="92255" y="69691"/>
                    <a:pt x="92078" y="69687"/>
                    <a:pt x="91902" y="69687"/>
                  </a:cubicBezTo>
                  <a:cubicBezTo>
                    <a:pt x="90374" y="69687"/>
                    <a:pt x="88865" y="69978"/>
                    <a:pt x="87358" y="69978"/>
                  </a:cubicBezTo>
                  <a:cubicBezTo>
                    <a:pt x="87037" y="69978"/>
                    <a:pt x="86716" y="69965"/>
                    <a:pt x="86395" y="69933"/>
                  </a:cubicBezTo>
                  <a:cubicBezTo>
                    <a:pt x="84594" y="69733"/>
                    <a:pt x="82759" y="69566"/>
                    <a:pt x="80958" y="69332"/>
                  </a:cubicBezTo>
                  <a:cubicBezTo>
                    <a:pt x="80024" y="69232"/>
                    <a:pt x="79157" y="68865"/>
                    <a:pt x="78256" y="68632"/>
                  </a:cubicBezTo>
                  <a:cubicBezTo>
                    <a:pt x="77355" y="68398"/>
                    <a:pt x="76388" y="68365"/>
                    <a:pt x="75487" y="68165"/>
                  </a:cubicBezTo>
                  <a:cubicBezTo>
                    <a:pt x="73252" y="67698"/>
                    <a:pt x="71151" y="67164"/>
                    <a:pt x="68983" y="66497"/>
                  </a:cubicBezTo>
                  <a:cubicBezTo>
                    <a:pt x="67048" y="65863"/>
                    <a:pt x="65113" y="65396"/>
                    <a:pt x="63212" y="64729"/>
                  </a:cubicBezTo>
                  <a:cubicBezTo>
                    <a:pt x="62378" y="64429"/>
                    <a:pt x="61611" y="64262"/>
                    <a:pt x="60810" y="63829"/>
                  </a:cubicBezTo>
                  <a:cubicBezTo>
                    <a:pt x="60243" y="63562"/>
                    <a:pt x="59676" y="63362"/>
                    <a:pt x="59076" y="63195"/>
                  </a:cubicBezTo>
                  <a:cubicBezTo>
                    <a:pt x="55807" y="62194"/>
                    <a:pt x="52638" y="60593"/>
                    <a:pt x="49535" y="59058"/>
                  </a:cubicBezTo>
                  <a:cubicBezTo>
                    <a:pt x="46066" y="57324"/>
                    <a:pt x="42631" y="55389"/>
                    <a:pt x="39295" y="53388"/>
                  </a:cubicBezTo>
                  <a:cubicBezTo>
                    <a:pt x="37794" y="52487"/>
                    <a:pt x="36359" y="51453"/>
                    <a:pt x="34858" y="50486"/>
                  </a:cubicBezTo>
                  <a:cubicBezTo>
                    <a:pt x="33391" y="49552"/>
                    <a:pt x="31789" y="48651"/>
                    <a:pt x="30522" y="47450"/>
                  </a:cubicBezTo>
                  <a:cubicBezTo>
                    <a:pt x="29454" y="46416"/>
                    <a:pt x="28220" y="45549"/>
                    <a:pt x="27119" y="44515"/>
                  </a:cubicBezTo>
                  <a:cubicBezTo>
                    <a:pt x="25885" y="43347"/>
                    <a:pt x="24484" y="42380"/>
                    <a:pt x="23183" y="41246"/>
                  </a:cubicBezTo>
                  <a:cubicBezTo>
                    <a:pt x="20348" y="38811"/>
                    <a:pt x="17246" y="36609"/>
                    <a:pt x="14577" y="33940"/>
                  </a:cubicBezTo>
                  <a:cubicBezTo>
                    <a:pt x="11608" y="30938"/>
                    <a:pt x="8640" y="27869"/>
                    <a:pt x="6071" y="24467"/>
                  </a:cubicBezTo>
                  <a:cubicBezTo>
                    <a:pt x="5004" y="22999"/>
                    <a:pt x="3936" y="21565"/>
                    <a:pt x="3002" y="19997"/>
                  </a:cubicBezTo>
                  <a:cubicBezTo>
                    <a:pt x="2635" y="19397"/>
                    <a:pt x="2335" y="18629"/>
                    <a:pt x="1901" y="17962"/>
                  </a:cubicBezTo>
                  <a:cubicBezTo>
                    <a:pt x="1968" y="17829"/>
                    <a:pt x="2002" y="17695"/>
                    <a:pt x="2102" y="17562"/>
                  </a:cubicBezTo>
                  <a:cubicBezTo>
                    <a:pt x="2569" y="16761"/>
                    <a:pt x="4303" y="15694"/>
                    <a:pt x="5037" y="15260"/>
                  </a:cubicBezTo>
                  <a:cubicBezTo>
                    <a:pt x="5904" y="14727"/>
                    <a:pt x="6838" y="14193"/>
                    <a:pt x="7772" y="13759"/>
                  </a:cubicBezTo>
                  <a:cubicBezTo>
                    <a:pt x="9373" y="12925"/>
                    <a:pt x="10774" y="11825"/>
                    <a:pt x="12476" y="11124"/>
                  </a:cubicBezTo>
                  <a:cubicBezTo>
                    <a:pt x="14410" y="10324"/>
                    <a:pt x="16178" y="9323"/>
                    <a:pt x="18080" y="8389"/>
                  </a:cubicBezTo>
                  <a:cubicBezTo>
                    <a:pt x="20882" y="7021"/>
                    <a:pt x="23850" y="5620"/>
                    <a:pt x="26352" y="3652"/>
                  </a:cubicBezTo>
                  <a:cubicBezTo>
                    <a:pt x="27053" y="3118"/>
                    <a:pt x="28154" y="2051"/>
                    <a:pt x="29054" y="1851"/>
                  </a:cubicBezTo>
                  <a:cubicBezTo>
                    <a:pt x="29270" y="1799"/>
                    <a:pt x="29471" y="1775"/>
                    <a:pt x="29661" y="1775"/>
                  </a:cubicBezTo>
                  <a:close/>
                  <a:moveTo>
                    <a:pt x="29815" y="0"/>
                  </a:moveTo>
                  <a:cubicBezTo>
                    <a:pt x="29318" y="0"/>
                    <a:pt x="28788" y="127"/>
                    <a:pt x="28220" y="416"/>
                  </a:cubicBezTo>
                  <a:cubicBezTo>
                    <a:pt x="26519" y="1317"/>
                    <a:pt x="25118" y="2751"/>
                    <a:pt x="23450" y="3719"/>
                  </a:cubicBezTo>
                  <a:cubicBezTo>
                    <a:pt x="22016" y="4553"/>
                    <a:pt x="20581" y="5353"/>
                    <a:pt x="19180" y="6187"/>
                  </a:cubicBezTo>
                  <a:cubicBezTo>
                    <a:pt x="15778" y="8255"/>
                    <a:pt x="11842" y="9423"/>
                    <a:pt x="8439" y="11491"/>
                  </a:cubicBezTo>
                  <a:cubicBezTo>
                    <a:pt x="6905" y="12425"/>
                    <a:pt x="5271" y="13392"/>
                    <a:pt x="3803" y="14460"/>
                  </a:cubicBezTo>
                  <a:cubicBezTo>
                    <a:pt x="2835" y="15127"/>
                    <a:pt x="1201" y="16228"/>
                    <a:pt x="701" y="17329"/>
                  </a:cubicBezTo>
                  <a:cubicBezTo>
                    <a:pt x="0" y="18896"/>
                    <a:pt x="1401" y="20264"/>
                    <a:pt x="2168" y="21498"/>
                  </a:cubicBezTo>
                  <a:cubicBezTo>
                    <a:pt x="2735" y="22365"/>
                    <a:pt x="3136" y="23199"/>
                    <a:pt x="3736" y="23933"/>
                  </a:cubicBezTo>
                  <a:cubicBezTo>
                    <a:pt x="4337" y="24934"/>
                    <a:pt x="4937" y="25935"/>
                    <a:pt x="5971" y="26535"/>
                  </a:cubicBezTo>
                  <a:cubicBezTo>
                    <a:pt x="6104" y="26702"/>
                    <a:pt x="6238" y="26902"/>
                    <a:pt x="6371" y="27069"/>
                  </a:cubicBezTo>
                  <a:cubicBezTo>
                    <a:pt x="9173" y="30671"/>
                    <a:pt x="12509" y="34374"/>
                    <a:pt x="16078" y="37209"/>
                  </a:cubicBezTo>
                  <a:cubicBezTo>
                    <a:pt x="19080" y="39611"/>
                    <a:pt x="21882" y="42213"/>
                    <a:pt x="24918" y="44581"/>
                  </a:cubicBezTo>
                  <a:cubicBezTo>
                    <a:pt x="26219" y="45582"/>
                    <a:pt x="27353" y="46783"/>
                    <a:pt x="28621" y="47784"/>
                  </a:cubicBezTo>
                  <a:cubicBezTo>
                    <a:pt x="29955" y="48784"/>
                    <a:pt x="31156" y="49818"/>
                    <a:pt x="32557" y="50719"/>
                  </a:cubicBezTo>
                  <a:cubicBezTo>
                    <a:pt x="38828" y="54922"/>
                    <a:pt x="45366" y="58858"/>
                    <a:pt x="52204" y="62027"/>
                  </a:cubicBezTo>
                  <a:cubicBezTo>
                    <a:pt x="53738" y="62761"/>
                    <a:pt x="55139" y="63695"/>
                    <a:pt x="56741" y="64229"/>
                  </a:cubicBezTo>
                  <a:cubicBezTo>
                    <a:pt x="57575" y="64496"/>
                    <a:pt x="58442" y="64629"/>
                    <a:pt x="59276" y="64929"/>
                  </a:cubicBezTo>
                  <a:cubicBezTo>
                    <a:pt x="60076" y="65230"/>
                    <a:pt x="60743" y="65797"/>
                    <a:pt x="61544" y="66097"/>
                  </a:cubicBezTo>
                  <a:cubicBezTo>
                    <a:pt x="63212" y="66731"/>
                    <a:pt x="64946" y="67031"/>
                    <a:pt x="66681" y="67498"/>
                  </a:cubicBezTo>
                  <a:cubicBezTo>
                    <a:pt x="68649" y="68065"/>
                    <a:pt x="70550" y="68832"/>
                    <a:pt x="72552" y="69299"/>
                  </a:cubicBezTo>
                  <a:cubicBezTo>
                    <a:pt x="75888" y="70033"/>
                    <a:pt x="79090" y="70633"/>
                    <a:pt x="82459" y="71134"/>
                  </a:cubicBezTo>
                  <a:cubicBezTo>
                    <a:pt x="84010" y="71347"/>
                    <a:pt x="85589" y="71643"/>
                    <a:pt x="87170" y="71643"/>
                  </a:cubicBezTo>
                  <a:cubicBezTo>
                    <a:pt x="87323" y="71643"/>
                    <a:pt x="87476" y="71640"/>
                    <a:pt x="87629" y="71634"/>
                  </a:cubicBezTo>
                  <a:cubicBezTo>
                    <a:pt x="88530" y="71601"/>
                    <a:pt x="89464" y="71501"/>
                    <a:pt x="90365" y="71434"/>
                  </a:cubicBezTo>
                  <a:cubicBezTo>
                    <a:pt x="90860" y="71586"/>
                    <a:pt x="91443" y="71663"/>
                    <a:pt x="91995" y="71663"/>
                  </a:cubicBezTo>
                  <a:cubicBezTo>
                    <a:pt x="92408" y="71663"/>
                    <a:pt x="92804" y="71620"/>
                    <a:pt x="93133" y="71534"/>
                  </a:cubicBezTo>
                  <a:cubicBezTo>
                    <a:pt x="94401" y="71167"/>
                    <a:pt x="94468" y="70400"/>
                    <a:pt x="94634" y="69266"/>
                  </a:cubicBezTo>
                  <a:cubicBezTo>
                    <a:pt x="94901" y="67098"/>
                    <a:pt x="94468" y="65196"/>
                    <a:pt x="94501" y="63028"/>
                  </a:cubicBezTo>
                  <a:cubicBezTo>
                    <a:pt x="94568" y="60826"/>
                    <a:pt x="94634" y="58658"/>
                    <a:pt x="94634" y="56490"/>
                  </a:cubicBezTo>
                  <a:cubicBezTo>
                    <a:pt x="94634" y="51320"/>
                    <a:pt x="94634" y="46183"/>
                    <a:pt x="94634" y="41012"/>
                  </a:cubicBezTo>
                  <a:cubicBezTo>
                    <a:pt x="94634" y="39511"/>
                    <a:pt x="95068" y="37443"/>
                    <a:pt x="94134" y="36142"/>
                  </a:cubicBezTo>
                  <a:cubicBezTo>
                    <a:pt x="94001" y="35942"/>
                    <a:pt x="93834" y="35808"/>
                    <a:pt x="93700" y="35675"/>
                  </a:cubicBezTo>
                  <a:cubicBezTo>
                    <a:pt x="93567" y="35408"/>
                    <a:pt x="93333" y="35241"/>
                    <a:pt x="92966" y="35208"/>
                  </a:cubicBezTo>
                  <a:cubicBezTo>
                    <a:pt x="88597" y="34941"/>
                    <a:pt x="83993" y="34241"/>
                    <a:pt x="79724" y="33307"/>
                  </a:cubicBezTo>
                  <a:cubicBezTo>
                    <a:pt x="77422" y="32806"/>
                    <a:pt x="75020" y="31839"/>
                    <a:pt x="72819" y="31005"/>
                  </a:cubicBezTo>
                  <a:cubicBezTo>
                    <a:pt x="70384" y="30104"/>
                    <a:pt x="67715" y="29137"/>
                    <a:pt x="65480" y="27869"/>
                  </a:cubicBezTo>
                  <a:cubicBezTo>
                    <a:pt x="63412" y="26669"/>
                    <a:pt x="61244" y="25835"/>
                    <a:pt x="59142" y="24667"/>
                  </a:cubicBezTo>
                  <a:cubicBezTo>
                    <a:pt x="57308" y="23633"/>
                    <a:pt x="55606" y="22365"/>
                    <a:pt x="53772" y="21331"/>
                  </a:cubicBezTo>
                  <a:cubicBezTo>
                    <a:pt x="52771" y="20764"/>
                    <a:pt x="51837" y="20397"/>
                    <a:pt x="50936" y="19563"/>
                  </a:cubicBezTo>
                  <a:cubicBezTo>
                    <a:pt x="50269" y="18930"/>
                    <a:pt x="49636" y="18263"/>
                    <a:pt x="48902" y="17695"/>
                  </a:cubicBezTo>
                  <a:cubicBezTo>
                    <a:pt x="47134" y="16361"/>
                    <a:pt x="45399" y="15127"/>
                    <a:pt x="43731" y="13593"/>
                  </a:cubicBezTo>
                  <a:cubicBezTo>
                    <a:pt x="42030" y="12025"/>
                    <a:pt x="40195" y="10490"/>
                    <a:pt x="38661" y="8722"/>
                  </a:cubicBezTo>
                  <a:cubicBezTo>
                    <a:pt x="37494" y="7388"/>
                    <a:pt x="36193" y="6154"/>
                    <a:pt x="35125" y="4720"/>
                  </a:cubicBezTo>
                  <a:cubicBezTo>
                    <a:pt x="33802" y="2872"/>
                    <a:pt x="32183" y="0"/>
                    <a:pt x="298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91" name="Google Shape;386;p20">
              <a:extLst>
                <a:ext uri="{FF2B5EF4-FFF2-40B4-BE49-F238E27FC236}">
                  <a16:creationId xmlns:a16="http://schemas.microsoft.com/office/drawing/2014/main" id="{13CACEB7-0479-470A-F460-3C29F26EAE71}"/>
                </a:ext>
              </a:extLst>
            </p:cNvPr>
            <p:cNvSpPr/>
            <p:nvPr/>
          </p:nvSpPr>
          <p:spPr>
            <a:xfrm>
              <a:off x="3076120" y="2296498"/>
              <a:ext cx="586219" cy="1385303"/>
            </a:xfrm>
            <a:custGeom>
              <a:avLst/>
              <a:gdLst/>
              <a:ahLst/>
              <a:cxnLst/>
              <a:rect l="l" t="t" r="r" b="b"/>
              <a:pathLst>
                <a:path w="45567" h="107680" extrusionOk="0">
                  <a:moveTo>
                    <a:pt x="12328" y="1331"/>
                  </a:moveTo>
                  <a:cubicBezTo>
                    <a:pt x="13275" y="1331"/>
                    <a:pt x="15025" y="2207"/>
                    <a:pt x="15778" y="2600"/>
                  </a:cubicBezTo>
                  <a:cubicBezTo>
                    <a:pt x="16712" y="3067"/>
                    <a:pt x="17646" y="3567"/>
                    <a:pt x="18514" y="4101"/>
                  </a:cubicBezTo>
                  <a:cubicBezTo>
                    <a:pt x="20048" y="5035"/>
                    <a:pt x="21749" y="5635"/>
                    <a:pt x="23250" y="6703"/>
                  </a:cubicBezTo>
                  <a:cubicBezTo>
                    <a:pt x="24952" y="7937"/>
                    <a:pt x="26720" y="8938"/>
                    <a:pt x="28521" y="10039"/>
                  </a:cubicBezTo>
                  <a:cubicBezTo>
                    <a:pt x="31156" y="11673"/>
                    <a:pt x="33925" y="13441"/>
                    <a:pt x="36894" y="14542"/>
                  </a:cubicBezTo>
                  <a:cubicBezTo>
                    <a:pt x="37727" y="14842"/>
                    <a:pt x="39229" y="15242"/>
                    <a:pt x="39896" y="15876"/>
                  </a:cubicBezTo>
                  <a:cubicBezTo>
                    <a:pt x="41097" y="17077"/>
                    <a:pt x="40463" y="18445"/>
                    <a:pt x="39962" y="19745"/>
                  </a:cubicBezTo>
                  <a:cubicBezTo>
                    <a:pt x="39395" y="21247"/>
                    <a:pt x="38628" y="22714"/>
                    <a:pt x="38261" y="24282"/>
                  </a:cubicBezTo>
                  <a:cubicBezTo>
                    <a:pt x="37427" y="27785"/>
                    <a:pt x="36593" y="31387"/>
                    <a:pt x="35926" y="34956"/>
                  </a:cubicBezTo>
                  <a:cubicBezTo>
                    <a:pt x="35593" y="36824"/>
                    <a:pt x="35459" y="38626"/>
                    <a:pt x="35359" y="40527"/>
                  </a:cubicBezTo>
                  <a:cubicBezTo>
                    <a:pt x="35259" y="42262"/>
                    <a:pt x="34492" y="43963"/>
                    <a:pt x="34559" y="45697"/>
                  </a:cubicBezTo>
                  <a:cubicBezTo>
                    <a:pt x="34892" y="53370"/>
                    <a:pt x="35192" y="60975"/>
                    <a:pt x="36660" y="68514"/>
                  </a:cubicBezTo>
                  <a:cubicBezTo>
                    <a:pt x="37394" y="72417"/>
                    <a:pt x="38395" y="76286"/>
                    <a:pt x="39996" y="79922"/>
                  </a:cubicBezTo>
                  <a:cubicBezTo>
                    <a:pt x="41130" y="82624"/>
                    <a:pt x="42264" y="85392"/>
                    <a:pt x="43598" y="87994"/>
                  </a:cubicBezTo>
                  <a:cubicBezTo>
                    <a:pt x="43231" y="89495"/>
                    <a:pt x="41764" y="90062"/>
                    <a:pt x="40463" y="90863"/>
                  </a:cubicBezTo>
                  <a:cubicBezTo>
                    <a:pt x="38928" y="91797"/>
                    <a:pt x="37394" y="92764"/>
                    <a:pt x="35893" y="93732"/>
                  </a:cubicBezTo>
                  <a:cubicBezTo>
                    <a:pt x="32824" y="95633"/>
                    <a:pt x="29788" y="97535"/>
                    <a:pt x="26720" y="99436"/>
                  </a:cubicBezTo>
                  <a:cubicBezTo>
                    <a:pt x="24351" y="100937"/>
                    <a:pt x="21683" y="102205"/>
                    <a:pt x="19548" y="104039"/>
                  </a:cubicBezTo>
                  <a:cubicBezTo>
                    <a:pt x="18714" y="104740"/>
                    <a:pt x="18080" y="105207"/>
                    <a:pt x="17046" y="105574"/>
                  </a:cubicBezTo>
                  <a:cubicBezTo>
                    <a:pt x="16565" y="105772"/>
                    <a:pt x="16300" y="105922"/>
                    <a:pt x="16067" y="105922"/>
                  </a:cubicBezTo>
                  <a:cubicBezTo>
                    <a:pt x="16026" y="105922"/>
                    <a:pt x="15986" y="105917"/>
                    <a:pt x="15945" y="105907"/>
                  </a:cubicBezTo>
                  <a:cubicBezTo>
                    <a:pt x="15912" y="105807"/>
                    <a:pt x="15879" y="105674"/>
                    <a:pt x="15812" y="105574"/>
                  </a:cubicBezTo>
                  <a:cubicBezTo>
                    <a:pt x="14844" y="103772"/>
                    <a:pt x="13310" y="102371"/>
                    <a:pt x="12443" y="100537"/>
                  </a:cubicBezTo>
                  <a:cubicBezTo>
                    <a:pt x="11676" y="98936"/>
                    <a:pt x="10842" y="97301"/>
                    <a:pt x="10074" y="95667"/>
                  </a:cubicBezTo>
                  <a:cubicBezTo>
                    <a:pt x="9674" y="94766"/>
                    <a:pt x="9541" y="93865"/>
                    <a:pt x="9240" y="92965"/>
                  </a:cubicBezTo>
                  <a:cubicBezTo>
                    <a:pt x="8974" y="92097"/>
                    <a:pt x="8473" y="91230"/>
                    <a:pt x="8173" y="90363"/>
                  </a:cubicBezTo>
                  <a:cubicBezTo>
                    <a:pt x="7372" y="88228"/>
                    <a:pt x="6739" y="86160"/>
                    <a:pt x="6172" y="83991"/>
                  </a:cubicBezTo>
                  <a:cubicBezTo>
                    <a:pt x="5671" y="82023"/>
                    <a:pt x="5037" y="80122"/>
                    <a:pt x="4604" y="78154"/>
                  </a:cubicBezTo>
                  <a:cubicBezTo>
                    <a:pt x="4404" y="77253"/>
                    <a:pt x="4137" y="76553"/>
                    <a:pt x="4070" y="75619"/>
                  </a:cubicBezTo>
                  <a:cubicBezTo>
                    <a:pt x="4037" y="75018"/>
                    <a:pt x="3870" y="74418"/>
                    <a:pt x="3703" y="73818"/>
                  </a:cubicBezTo>
                  <a:cubicBezTo>
                    <a:pt x="2803" y="70515"/>
                    <a:pt x="2502" y="66979"/>
                    <a:pt x="2169" y="63510"/>
                  </a:cubicBezTo>
                  <a:cubicBezTo>
                    <a:pt x="1802" y="59674"/>
                    <a:pt x="1635" y="55738"/>
                    <a:pt x="1568" y="51868"/>
                  </a:cubicBezTo>
                  <a:cubicBezTo>
                    <a:pt x="1535" y="50101"/>
                    <a:pt x="1635" y="48333"/>
                    <a:pt x="1668" y="46565"/>
                  </a:cubicBezTo>
                  <a:cubicBezTo>
                    <a:pt x="1702" y="44830"/>
                    <a:pt x="1602" y="42962"/>
                    <a:pt x="1969" y="41261"/>
                  </a:cubicBezTo>
                  <a:cubicBezTo>
                    <a:pt x="2269" y="39793"/>
                    <a:pt x="2336" y="38325"/>
                    <a:pt x="2636" y="36824"/>
                  </a:cubicBezTo>
                  <a:cubicBezTo>
                    <a:pt x="2969" y="35157"/>
                    <a:pt x="3069" y="33455"/>
                    <a:pt x="3336" y="31754"/>
                  </a:cubicBezTo>
                  <a:cubicBezTo>
                    <a:pt x="3903" y="28051"/>
                    <a:pt x="4137" y="24249"/>
                    <a:pt x="5004" y="20579"/>
                  </a:cubicBezTo>
                  <a:cubicBezTo>
                    <a:pt x="5971" y="16443"/>
                    <a:pt x="7006" y="12340"/>
                    <a:pt x="8540" y="8371"/>
                  </a:cubicBezTo>
                  <a:cubicBezTo>
                    <a:pt x="9174" y="6669"/>
                    <a:pt x="9841" y="5002"/>
                    <a:pt x="10675" y="3400"/>
                  </a:cubicBezTo>
                  <a:cubicBezTo>
                    <a:pt x="11008" y="2767"/>
                    <a:pt x="11509" y="2066"/>
                    <a:pt x="11842" y="1399"/>
                  </a:cubicBezTo>
                  <a:cubicBezTo>
                    <a:pt x="11976" y="1332"/>
                    <a:pt x="12143" y="1332"/>
                    <a:pt x="12276" y="1332"/>
                  </a:cubicBezTo>
                  <a:cubicBezTo>
                    <a:pt x="12293" y="1332"/>
                    <a:pt x="12310" y="1331"/>
                    <a:pt x="12328" y="1331"/>
                  </a:cubicBezTo>
                  <a:close/>
                  <a:moveTo>
                    <a:pt x="12134" y="1"/>
                  </a:moveTo>
                  <a:cubicBezTo>
                    <a:pt x="11998" y="1"/>
                    <a:pt x="11867" y="11"/>
                    <a:pt x="11742" y="31"/>
                  </a:cubicBezTo>
                  <a:cubicBezTo>
                    <a:pt x="10041" y="265"/>
                    <a:pt x="9607" y="2166"/>
                    <a:pt x="8974" y="3467"/>
                  </a:cubicBezTo>
                  <a:cubicBezTo>
                    <a:pt x="8540" y="4435"/>
                    <a:pt x="8040" y="5202"/>
                    <a:pt x="7739" y="6102"/>
                  </a:cubicBezTo>
                  <a:cubicBezTo>
                    <a:pt x="7206" y="7136"/>
                    <a:pt x="6705" y="8171"/>
                    <a:pt x="6705" y="9371"/>
                  </a:cubicBezTo>
                  <a:cubicBezTo>
                    <a:pt x="6639" y="9572"/>
                    <a:pt x="6572" y="9805"/>
                    <a:pt x="6472" y="10005"/>
                  </a:cubicBezTo>
                  <a:cubicBezTo>
                    <a:pt x="4904" y="14275"/>
                    <a:pt x="3503" y="19045"/>
                    <a:pt x="3003" y="23582"/>
                  </a:cubicBezTo>
                  <a:cubicBezTo>
                    <a:pt x="2569" y="27384"/>
                    <a:pt x="1835" y="31187"/>
                    <a:pt x="1435" y="34990"/>
                  </a:cubicBezTo>
                  <a:cubicBezTo>
                    <a:pt x="1268" y="36624"/>
                    <a:pt x="834" y="38192"/>
                    <a:pt x="701" y="39827"/>
                  </a:cubicBezTo>
                  <a:cubicBezTo>
                    <a:pt x="534" y="41461"/>
                    <a:pt x="301" y="43062"/>
                    <a:pt x="234" y="44730"/>
                  </a:cubicBezTo>
                  <a:cubicBezTo>
                    <a:pt x="1" y="52269"/>
                    <a:pt x="134" y="59874"/>
                    <a:pt x="1068" y="67380"/>
                  </a:cubicBezTo>
                  <a:cubicBezTo>
                    <a:pt x="1268" y="69047"/>
                    <a:pt x="1201" y="70749"/>
                    <a:pt x="1602" y="72383"/>
                  </a:cubicBezTo>
                  <a:cubicBezTo>
                    <a:pt x="1835" y="73250"/>
                    <a:pt x="2169" y="74051"/>
                    <a:pt x="2336" y="74918"/>
                  </a:cubicBezTo>
                  <a:cubicBezTo>
                    <a:pt x="2502" y="75752"/>
                    <a:pt x="2369" y="76620"/>
                    <a:pt x="2536" y="77453"/>
                  </a:cubicBezTo>
                  <a:cubicBezTo>
                    <a:pt x="2903" y="79188"/>
                    <a:pt x="3570" y="80823"/>
                    <a:pt x="4070" y="82557"/>
                  </a:cubicBezTo>
                  <a:cubicBezTo>
                    <a:pt x="4637" y="84492"/>
                    <a:pt x="4971" y="86527"/>
                    <a:pt x="5671" y="88461"/>
                  </a:cubicBezTo>
                  <a:cubicBezTo>
                    <a:pt x="6805" y="91730"/>
                    <a:pt x="7973" y="94766"/>
                    <a:pt x="9374" y="97868"/>
                  </a:cubicBezTo>
                  <a:cubicBezTo>
                    <a:pt x="10041" y="99436"/>
                    <a:pt x="10675" y="101070"/>
                    <a:pt x="11642" y="102505"/>
                  </a:cubicBezTo>
                  <a:cubicBezTo>
                    <a:pt x="12176" y="103272"/>
                    <a:pt x="12743" y="104006"/>
                    <a:pt x="13277" y="104740"/>
                  </a:cubicBezTo>
                  <a:cubicBezTo>
                    <a:pt x="13510" y="105607"/>
                    <a:pt x="14077" y="106608"/>
                    <a:pt x="14644" y="107141"/>
                  </a:cubicBezTo>
                  <a:cubicBezTo>
                    <a:pt x="15096" y="107533"/>
                    <a:pt x="15481" y="107680"/>
                    <a:pt x="15864" y="107680"/>
                  </a:cubicBezTo>
                  <a:cubicBezTo>
                    <a:pt x="16330" y="107680"/>
                    <a:pt x="16794" y="107464"/>
                    <a:pt x="17380" y="107208"/>
                  </a:cubicBezTo>
                  <a:cubicBezTo>
                    <a:pt x="19348" y="106274"/>
                    <a:pt x="20749" y="104906"/>
                    <a:pt x="22617" y="103806"/>
                  </a:cubicBezTo>
                  <a:cubicBezTo>
                    <a:pt x="24485" y="102705"/>
                    <a:pt x="26353" y="101604"/>
                    <a:pt x="28221" y="100437"/>
                  </a:cubicBezTo>
                  <a:cubicBezTo>
                    <a:pt x="32590" y="97735"/>
                    <a:pt x="36960" y="94999"/>
                    <a:pt x="41330" y="92264"/>
                  </a:cubicBezTo>
                  <a:cubicBezTo>
                    <a:pt x="42598" y="91463"/>
                    <a:pt x="44599" y="90763"/>
                    <a:pt x="45199" y="89262"/>
                  </a:cubicBezTo>
                  <a:cubicBezTo>
                    <a:pt x="45300" y="89028"/>
                    <a:pt x="45333" y="88828"/>
                    <a:pt x="45366" y="88628"/>
                  </a:cubicBezTo>
                  <a:cubicBezTo>
                    <a:pt x="45533" y="88395"/>
                    <a:pt x="45566" y="88094"/>
                    <a:pt x="45400" y="87794"/>
                  </a:cubicBezTo>
                  <a:cubicBezTo>
                    <a:pt x="43298" y="83925"/>
                    <a:pt x="41463" y="79655"/>
                    <a:pt x="39996" y="75519"/>
                  </a:cubicBezTo>
                  <a:cubicBezTo>
                    <a:pt x="39195" y="73284"/>
                    <a:pt x="38762" y="70749"/>
                    <a:pt x="38295" y="68447"/>
                  </a:cubicBezTo>
                  <a:cubicBezTo>
                    <a:pt x="37761" y="65945"/>
                    <a:pt x="37160" y="63143"/>
                    <a:pt x="37094" y="60575"/>
                  </a:cubicBezTo>
                  <a:cubicBezTo>
                    <a:pt x="36994" y="58173"/>
                    <a:pt x="36527" y="55871"/>
                    <a:pt x="36427" y="53503"/>
                  </a:cubicBezTo>
                  <a:cubicBezTo>
                    <a:pt x="36360" y="51401"/>
                    <a:pt x="36493" y="49267"/>
                    <a:pt x="36427" y="47165"/>
                  </a:cubicBezTo>
                  <a:cubicBezTo>
                    <a:pt x="36393" y="46031"/>
                    <a:pt x="36193" y="45030"/>
                    <a:pt x="36427" y="43829"/>
                  </a:cubicBezTo>
                  <a:cubicBezTo>
                    <a:pt x="36593" y="42929"/>
                    <a:pt x="36827" y="42061"/>
                    <a:pt x="36927" y="41094"/>
                  </a:cubicBezTo>
                  <a:cubicBezTo>
                    <a:pt x="37127" y="38893"/>
                    <a:pt x="37260" y="36758"/>
                    <a:pt x="37661" y="34556"/>
                  </a:cubicBezTo>
                  <a:cubicBezTo>
                    <a:pt x="38094" y="32288"/>
                    <a:pt x="38461" y="29919"/>
                    <a:pt x="39128" y="27685"/>
                  </a:cubicBezTo>
                  <a:cubicBezTo>
                    <a:pt x="39629" y="25983"/>
                    <a:pt x="39996" y="24215"/>
                    <a:pt x="40663" y="22547"/>
                  </a:cubicBezTo>
                  <a:cubicBezTo>
                    <a:pt x="41697" y="20012"/>
                    <a:pt x="43798" y="16310"/>
                    <a:pt x="40630" y="14442"/>
                  </a:cubicBezTo>
                  <a:cubicBezTo>
                    <a:pt x="38962" y="13441"/>
                    <a:pt x="37027" y="13041"/>
                    <a:pt x="35326" y="12140"/>
                  </a:cubicBezTo>
                  <a:cubicBezTo>
                    <a:pt x="33858" y="11339"/>
                    <a:pt x="32424" y="10539"/>
                    <a:pt x="30956" y="9805"/>
                  </a:cubicBezTo>
                  <a:cubicBezTo>
                    <a:pt x="27420" y="8004"/>
                    <a:pt x="24351" y="5268"/>
                    <a:pt x="20782" y="3501"/>
                  </a:cubicBezTo>
                  <a:cubicBezTo>
                    <a:pt x="19181" y="2700"/>
                    <a:pt x="17480" y="1799"/>
                    <a:pt x="15812" y="1132"/>
                  </a:cubicBezTo>
                  <a:cubicBezTo>
                    <a:pt x="14826" y="714"/>
                    <a:pt x="13304" y="1"/>
                    <a:pt x="12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grpSp>
          <p:nvGrpSpPr>
            <p:cNvPr id="92" name="Google Shape;393;p20">
              <a:extLst>
                <a:ext uri="{FF2B5EF4-FFF2-40B4-BE49-F238E27FC236}">
                  <a16:creationId xmlns:a16="http://schemas.microsoft.com/office/drawing/2014/main" id="{AE70764F-95B8-A238-1469-84E2349E81BA}"/>
                </a:ext>
              </a:extLst>
            </p:cNvPr>
            <p:cNvGrpSpPr/>
            <p:nvPr/>
          </p:nvGrpSpPr>
          <p:grpSpPr>
            <a:xfrm>
              <a:off x="3822673" y="2246715"/>
              <a:ext cx="1492908" cy="1484016"/>
              <a:chOff x="1842150" y="2680563"/>
              <a:chExt cx="1647438" cy="1637625"/>
            </a:xfrm>
          </p:grpSpPr>
          <p:sp>
            <p:nvSpPr>
              <p:cNvPr id="93" name="Google Shape;394;p20">
                <a:extLst>
                  <a:ext uri="{FF2B5EF4-FFF2-40B4-BE49-F238E27FC236}">
                    <a16:creationId xmlns:a16="http://schemas.microsoft.com/office/drawing/2014/main" id="{81C59BBF-DE3A-BFDA-56D9-6EC8F552FE51}"/>
                  </a:ext>
                </a:extLst>
              </p:cNvPr>
              <p:cNvSpPr/>
              <p:nvPr/>
            </p:nvSpPr>
            <p:spPr>
              <a:xfrm>
                <a:off x="2355438" y="4231163"/>
                <a:ext cx="128013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2370" extrusionOk="0">
                    <a:moveTo>
                      <a:pt x="6415" y="1"/>
                    </a:moveTo>
                    <a:cubicBezTo>
                      <a:pt x="4148" y="1"/>
                      <a:pt x="1489" y="496"/>
                      <a:pt x="0" y="1438"/>
                    </a:cubicBezTo>
                    <a:cubicBezTo>
                      <a:pt x="1195" y="2072"/>
                      <a:pt x="2955" y="2369"/>
                      <a:pt x="4704" y="2369"/>
                    </a:cubicBezTo>
                    <a:cubicBezTo>
                      <a:pt x="7008" y="2369"/>
                      <a:pt x="9293" y="1853"/>
                      <a:pt x="10241" y="904"/>
                    </a:cubicBezTo>
                    <a:cubicBezTo>
                      <a:pt x="9675" y="295"/>
                      <a:pt x="8161" y="1"/>
                      <a:pt x="6415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94" name="Google Shape;395;p20">
                <a:extLst>
                  <a:ext uri="{FF2B5EF4-FFF2-40B4-BE49-F238E27FC236}">
                    <a16:creationId xmlns:a16="http://schemas.microsoft.com/office/drawing/2014/main" id="{5E56925E-5716-030C-2349-12309EB48104}"/>
                  </a:ext>
                </a:extLst>
              </p:cNvPr>
              <p:cNvSpPr/>
              <p:nvPr/>
            </p:nvSpPr>
            <p:spPr>
              <a:xfrm>
                <a:off x="2867050" y="4251413"/>
                <a:ext cx="7840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1722" extrusionOk="0">
                    <a:moveTo>
                      <a:pt x="2934" y="0"/>
                    </a:moveTo>
                    <a:cubicBezTo>
                      <a:pt x="1977" y="0"/>
                      <a:pt x="1004" y="171"/>
                      <a:pt x="1" y="585"/>
                    </a:cubicBezTo>
                    <a:cubicBezTo>
                      <a:pt x="714" y="1299"/>
                      <a:pt x="2562" y="1722"/>
                      <a:pt x="4092" y="1722"/>
                    </a:cubicBezTo>
                    <a:cubicBezTo>
                      <a:pt x="4995" y="1722"/>
                      <a:pt x="5788" y="1574"/>
                      <a:pt x="6172" y="1252"/>
                    </a:cubicBezTo>
                    <a:cubicBezTo>
                      <a:pt x="6272" y="1186"/>
                      <a:pt x="6138" y="552"/>
                      <a:pt x="6038" y="519"/>
                    </a:cubicBezTo>
                    <a:cubicBezTo>
                      <a:pt x="5010" y="205"/>
                      <a:pt x="3982" y="0"/>
                      <a:pt x="2934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95" name="Google Shape;396;p20">
                <a:extLst>
                  <a:ext uri="{FF2B5EF4-FFF2-40B4-BE49-F238E27FC236}">
                    <a16:creationId xmlns:a16="http://schemas.microsoft.com/office/drawing/2014/main" id="{59A2F9AD-668B-B301-8D04-A24881389B37}"/>
                  </a:ext>
                </a:extLst>
              </p:cNvPr>
              <p:cNvSpPr/>
              <p:nvPr/>
            </p:nvSpPr>
            <p:spPr>
              <a:xfrm>
                <a:off x="2588938" y="4222363"/>
                <a:ext cx="145950" cy="48888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3911" extrusionOk="0">
                    <a:moveTo>
                      <a:pt x="5771" y="1"/>
                    </a:moveTo>
                    <a:cubicBezTo>
                      <a:pt x="4208" y="1"/>
                      <a:pt x="2674" y="319"/>
                      <a:pt x="1168" y="908"/>
                    </a:cubicBezTo>
                    <a:cubicBezTo>
                      <a:pt x="701" y="1075"/>
                      <a:pt x="367" y="1508"/>
                      <a:pt x="0" y="1842"/>
                    </a:cubicBezTo>
                    <a:cubicBezTo>
                      <a:pt x="334" y="2242"/>
                      <a:pt x="601" y="2876"/>
                      <a:pt x="1034" y="3009"/>
                    </a:cubicBezTo>
                    <a:cubicBezTo>
                      <a:pt x="2269" y="3410"/>
                      <a:pt x="3570" y="3610"/>
                      <a:pt x="4937" y="3910"/>
                    </a:cubicBezTo>
                    <a:cubicBezTo>
                      <a:pt x="6705" y="3576"/>
                      <a:pt x="8473" y="3243"/>
                      <a:pt x="10274" y="2843"/>
                    </a:cubicBezTo>
                    <a:cubicBezTo>
                      <a:pt x="10875" y="2709"/>
                      <a:pt x="11675" y="2442"/>
                      <a:pt x="11375" y="1608"/>
                    </a:cubicBezTo>
                    <a:cubicBezTo>
                      <a:pt x="11242" y="1208"/>
                      <a:pt x="10641" y="841"/>
                      <a:pt x="10141" y="641"/>
                    </a:cubicBezTo>
                    <a:cubicBezTo>
                      <a:pt x="9574" y="408"/>
                      <a:pt x="8907" y="408"/>
                      <a:pt x="8273" y="274"/>
                    </a:cubicBezTo>
                    <a:cubicBezTo>
                      <a:pt x="7431" y="90"/>
                      <a:pt x="6597" y="1"/>
                      <a:pt x="5771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96" name="Google Shape;397;p20">
                <a:extLst>
                  <a:ext uri="{FF2B5EF4-FFF2-40B4-BE49-F238E27FC236}">
                    <a16:creationId xmlns:a16="http://schemas.microsoft.com/office/drawing/2014/main" id="{36368683-499C-95E2-5FB7-634DACCB93FB}"/>
                  </a:ext>
                </a:extLst>
              </p:cNvPr>
              <p:cNvSpPr/>
              <p:nvPr/>
            </p:nvSpPr>
            <p:spPr>
              <a:xfrm>
                <a:off x="2732788" y="4173000"/>
                <a:ext cx="152200" cy="50413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4033" extrusionOk="0">
                    <a:moveTo>
                      <a:pt x="7398" y="0"/>
                    </a:moveTo>
                    <a:cubicBezTo>
                      <a:pt x="6259" y="0"/>
                      <a:pt x="5124" y="23"/>
                      <a:pt x="4003" y="87"/>
                    </a:cubicBezTo>
                    <a:cubicBezTo>
                      <a:pt x="2602" y="187"/>
                      <a:pt x="1268" y="520"/>
                      <a:pt x="1" y="1688"/>
                    </a:cubicBezTo>
                    <a:cubicBezTo>
                      <a:pt x="334" y="1955"/>
                      <a:pt x="501" y="2122"/>
                      <a:pt x="701" y="2255"/>
                    </a:cubicBezTo>
                    <a:cubicBezTo>
                      <a:pt x="935" y="2388"/>
                      <a:pt x="1135" y="2589"/>
                      <a:pt x="1402" y="2689"/>
                    </a:cubicBezTo>
                    <a:cubicBezTo>
                      <a:pt x="3458" y="3574"/>
                      <a:pt x="5597" y="4032"/>
                      <a:pt x="7800" y="4032"/>
                    </a:cubicBezTo>
                    <a:cubicBezTo>
                      <a:pt x="8420" y="4032"/>
                      <a:pt x="9045" y="3996"/>
                      <a:pt x="9674" y="3923"/>
                    </a:cubicBezTo>
                    <a:cubicBezTo>
                      <a:pt x="11142" y="3756"/>
                      <a:pt x="12176" y="2755"/>
                      <a:pt x="12076" y="1855"/>
                    </a:cubicBezTo>
                    <a:cubicBezTo>
                      <a:pt x="11942" y="1054"/>
                      <a:pt x="10541" y="20"/>
                      <a:pt x="9374" y="20"/>
                    </a:cubicBezTo>
                    <a:cubicBezTo>
                      <a:pt x="8715" y="8"/>
                      <a:pt x="8055" y="0"/>
                      <a:pt x="7398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97" name="Google Shape;398;p20">
                <a:extLst>
                  <a:ext uri="{FF2B5EF4-FFF2-40B4-BE49-F238E27FC236}">
                    <a16:creationId xmlns:a16="http://schemas.microsoft.com/office/drawing/2014/main" id="{F824F3A9-6D72-EA7E-473E-5B6217A90ED5}"/>
                  </a:ext>
                </a:extLst>
              </p:cNvPr>
              <p:cNvSpPr/>
              <p:nvPr/>
            </p:nvSpPr>
            <p:spPr>
              <a:xfrm>
                <a:off x="2461763" y="4146150"/>
                <a:ext cx="21016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6813" h="4347" extrusionOk="0">
                    <a:moveTo>
                      <a:pt x="9808" y="1"/>
                    </a:moveTo>
                    <a:cubicBezTo>
                      <a:pt x="8249" y="1"/>
                      <a:pt x="6667" y="148"/>
                      <a:pt x="5137" y="367"/>
                    </a:cubicBezTo>
                    <a:cubicBezTo>
                      <a:pt x="3670" y="567"/>
                      <a:pt x="2235" y="1134"/>
                      <a:pt x="868" y="1734"/>
                    </a:cubicBezTo>
                    <a:cubicBezTo>
                      <a:pt x="434" y="1901"/>
                      <a:pt x="101" y="2635"/>
                      <a:pt x="34" y="3135"/>
                    </a:cubicBezTo>
                    <a:cubicBezTo>
                      <a:pt x="0" y="3336"/>
                      <a:pt x="734" y="3803"/>
                      <a:pt x="1201" y="3869"/>
                    </a:cubicBezTo>
                    <a:cubicBezTo>
                      <a:pt x="2335" y="4108"/>
                      <a:pt x="3522" y="4347"/>
                      <a:pt x="4667" y="4347"/>
                    </a:cubicBezTo>
                    <a:cubicBezTo>
                      <a:pt x="4802" y="4347"/>
                      <a:pt x="4937" y="4343"/>
                      <a:pt x="5071" y="4336"/>
                    </a:cubicBezTo>
                    <a:cubicBezTo>
                      <a:pt x="8073" y="4236"/>
                      <a:pt x="11042" y="3903"/>
                      <a:pt x="14010" y="3703"/>
                    </a:cubicBezTo>
                    <a:cubicBezTo>
                      <a:pt x="15311" y="3602"/>
                      <a:pt x="16112" y="2902"/>
                      <a:pt x="16812" y="1334"/>
                    </a:cubicBezTo>
                    <a:cubicBezTo>
                      <a:pt x="14944" y="867"/>
                      <a:pt x="13277" y="167"/>
                      <a:pt x="11542" y="67"/>
                    </a:cubicBezTo>
                    <a:cubicBezTo>
                      <a:pt x="10970" y="21"/>
                      <a:pt x="10390" y="1"/>
                      <a:pt x="9808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98" name="Google Shape;399;p20">
                <a:extLst>
                  <a:ext uri="{FF2B5EF4-FFF2-40B4-BE49-F238E27FC236}">
                    <a16:creationId xmlns:a16="http://schemas.microsoft.com/office/drawing/2014/main" id="{9CE85228-9554-238B-A7E3-6C9FC962F011}"/>
                  </a:ext>
                </a:extLst>
              </p:cNvPr>
              <p:cNvSpPr/>
              <p:nvPr/>
            </p:nvSpPr>
            <p:spPr>
              <a:xfrm>
                <a:off x="2636888" y="4094438"/>
                <a:ext cx="146363" cy="41513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3321" extrusionOk="0">
                    <a:moveTo>
                      <a:pt x="3937" y="1"/>
                    </a:moveTo>
                    <a:cubicBezTo>
                      <a:pt x="2869" y="34"/>
                      <a:pt x="1768" y="468"/>
                      <a:pt x="734" y="835"/>
                    </a:cubicBezTo>
                    <a:cubicBezTo>
                      <a:pt x="401" y="935"/>
                      <a:pt x="34" y="1402"/>
                      <a:pt x="34" y="1702"/>
                    </a:cubicBezTo>
                    <a:cubicBezTo>
                      <a:pt x="0" y="1969"/>
                      <a:pt x="434" y="2369"/>
                      <a:pt x="768" y="2502"/>
                    </a:cubicBezTo>
                    <a:cubicBezTo>
                      <a:pt x="1268" y="2736"/>
                      <a:pt x="1835" y="2836"/>
                      <a:pt x="2402" y="2903"/>
                    </a:cubicBezTo>
                    <a:cubicBezTo>
                      <a:pt x="3923" y="3064"/>
                      <a:pt x="5467" y="3320"/>
                      <a:pt x="6989" y="3320"/>
                    </a:cubicBezTo>
                    <a:cubicBezTo>
                      <a:pt x="8606" y="3320"/>
                      <a:pt x="10197" y="3032"/>
                      <a:pt x="11709" y="2035"/>
                    </a:cubicBezTo>
                    <a:cubicBezTo>
                      <a:pt x="11609" y="1068"/>
                      <a:pt x="10975" y="468"/>
                      <a:pt x="10108" y="368"/>
                    </a:cubicBezTo>
                    <a:cubicBezTo>
                      <a:pt x="8040" y="167"/>
                      <a:pt x="6005" y="1"/>
                      <a:pt x="3937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99" name="Google Shape;400;p20">
                <a:extLst>
                  <a:ext uri="{FF2B5EF4-FFF2-40B4-BE49-F238E27FC236}">
                    <a16:creationId xmlns:a16="http://schemas.microsoft.com/office/drawing/2014/main" id="{AE442430-CED2-A386-95B6-BCD6AFEBCB38}"/>
                  </a:ext>
                </a:extLst>
              </p:cNvPr>
              <p:cNvSpPr/>
              <p:nvPr/>
            </p:nvSpPr>
            <p:spPr>
              <a:xfrm>
                <a:off x="2544738" y="4096738"/>
                <a:ext cx="629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336" extrusionOk="0">
                    <a:moveTo>
                      <a:pt x="3192" y="1"/>
                    </a:moveTo>
                    <a:cubicBezTo>
                      <a:pt x="2142" y="1"/>
                      <a:pt x="1098" y="396"/>
                      <a:pt x="1" y="417"/>
                    </a:cubicBezTo>
                    <a:cubicBezTo>
                      <a:pt x="784" y="1027"/>
                      <a:pt x="1650" y="1336"/>
                      <a:pt x="2545" y="1336"/>
                    </a:cubicBezTo>
                    <a:cubicBezTo>
                      <a:pt x="3364" y="1336"/>
                      <a:pt x="4208" y="1077"/>
                      <a:pt x="5037" y="550"/>
                    </a:cubicBezTo>
                    <a:cubicBezTo>
                      <a:pt x="4413" y="134"/>
                      <a:pt x="3801" y="1"/>
                      <a:pt x="3192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0" name="Google Shape;401;p20">
                <a:extLst>
                  <a:ext uri="{FF2B5EF4-FFF2-40B4-BE49-F238E27FC236}">
                    <a16:creationId xmlns:a16="http://schemas.microsoft.com/office/drawing/2014/main" id="{687FCAC2-754B-4AEB-3F2B-40DE194F9FA6}"/>
                  </a:ext>
                </a:extLst>
              </p:cNvPr>
              <p:cNvSpPr/>
              <p:nvPr/>
            </p:nvSpPr>
            <p:spPr>
              <a:xfrm>
                <a:off x="2279138" y="4060250"/>
                <a:ext cx="773888" cy="242400"/>
              </a:xfrm>
              <a:custGeom>
                <a:avLst/>
                <a:gdLst/>
                <a:ahLst/>
                <a:cxnLst/>
                <a:rect l="l" t="t" r="r" b="b"/>
                <a:pathLst>
                  <a:path w="61911" h="19392" extrusionOk="0">
                    <a:moveTo>
                      <a:pt x="25185" y="1935"/>
                    </a:moveTo>
                    <a:cubicBezTo>
                      <a:pt x="25618" y="2169"/>
                      <a:pt x="26285" y="2369"/>
                      <a:pt x="26619" y="2802"/>
                    </a:cubicBezTo>
                    <a:cubicBezTo>
                      <a:pt x="26819" y="3036"/>
                      <a:pt x="26686" y="3903"/>
                      <a:pt x="26386" y="4137"/>
                    </a:cubicBezTo>
                    <a:cubicBezTo>
                      <a:pt x="25823" y="4587"/>
                      <a:pt x="24903" y="4805"/>
                      <a:pt x="23963" y="4805"/>
                    </a:cubicBezTo>
                    <a:cubicBezTo>
                      <a:pt x="22954" y="4805"/>
                      <a:pt x="21921" y="4554"/>
                      <a:pt x="21282" y="4070"/>
                    </a:cubicBezTo>
                    <a:cubicBezTo>
                      <a:pt x="21015" y="3870"/>
                      <a:pt x="20748" y="3469"/>
                      <a:pt x="20715" y="3136"/>
                    </a:cubicBezTo>
                    <a:cubicBezTo>
                      <a:pt x="20715" y="3002"/>
                      <a:pt x="21215" y="2669"/>
                      <a:pt x="21515" y="2602"/>
                    </a:cubicBezTo>
                    <a:cubicBezTo>
                      <a:pt x="22650" y="2369"/>
                      <a:pt x="23850" y="2169"/>
                      <a:pt x="25185" y="1935"/>
                    </a:cubicBezTo>
                    <a:close/>
                    <a:moveTo>
                      <a:pt x="34540" y="2060"/>
                    </a:moveTo>
                    <a:cubicBezTo>
                      <a:pt x="35984" y="2060"/>
                      <a:pt x="37436" y="2266"/>
                      <a:pt x="38894" y="2669"/>
                    </a:cubicBezTo>
                    <a:cubicBezTo>
                      <a:pt x="40329" y="3036"/>
                      <a:pt x="40696" y="3670"/>
                      <a:pt x="40329" y="4770"/>
                    </a:cubicBezTo>
                    <a:cubicBezTo>
                      <a:pt x="39828" y="5171"/>
                      <a:pt x="39361" y="5738"/>
                      <a:pt x="38761" y="5971"/>
                    </a:cubicBezTo>
                    <a:cubicBezTo>
                      <a:pt x="37414" y="6485"/>
                      <a:pt x="36060" y="6687"/>
                      <a:pt x="34708" y="6687"/>
                    </a:cubicBezTo>
                    <a:cubicBezTo>
                      <a:pt x="32814" y="6687"/>
                      <a:pt x="30923" y="6291"/>
                      <a:pt x="29054" y="5804"/>
                    </a:cubicBezTo>
                    <a:cubicBezTo>
                      <a:pt x="28520" y="5671"/>
                      <a:pt x="27987" y="5504"/>
                      <a:pt x="27486" y="5337"/>
                    </a:cubicBezTo>
                    <a:cubicBezTo>
                      <a:pt x="27119" y="4303"/>
                      <a:pt x="27586" y="3703"/>
                      <a:pt x="28520" y="3303"/>
                    </a:cubicBezTo>
                    <a:cubicBezTo>
                      <a:pt x="30506" y="2465"/>
                      <a:pt x="32515" y="2060"/>
                      <a:pt x="34540" y="2060"/>
                    </a:cubicBezTo>
                    <a:close/>
                    <a:moveTo>
                      <a:pt x="23150" y="5971"/>
                    </a:moveTo>
                    <a:cubicBezTo>
                      <a:pt x="25418" y="6271"/>
                      <a:pt x="27686" y="6572"/>
                      <a:pt x="29955" y="6939"/>
                    </a:cubicBezTo>
                    <a:cubicBezTo>
                      <a:pt x="30955" y="7105"/>
                      <a:pt x="32023" y="7639"/>
                      <a:pt x="31990" y="8606"/>
                    </a:cubicBezTo>
                    <a:cubicBezTo>
                      <a:pt x="31990" y="9507"/>
                      <a:pt x="31289" y="10374"/>
                      <a:pt x="30222" y="10841"/>
                    </a:cubicBezTo>
                    <a:cubicBezTo>
                      <a:pt x="27950" y="11874"/>
                      <a:pt x="25601" y="12332"/>
                      <a:pt x="23173" y="12332"/>
                    </a:cubicBezTo>
                    <a:cubicBezTo>
                      <a:pt x="22855" y="12332"/>
                      <a:pt x="22536" y="12325"/>
                      <a:pt x="22216" y="12309"/>
                    </a:cubicBezTo>
                    <a:cubicBezTo>
                      <a:pt x="20214" y="12209"/>
                      <a:pt x="18180" y="11942"/>
                      <a:pt x="16178" y="11709"/>
                    </a:cubicBezTo>
                    <a:cubicBezTo>
                      <a:pt x="15178" y="11609"/>
                      <a:pt x="14077" y="11175"/>
                      <a:pt x="14110" y="10141"/>
                    </a:cubicBezTo>
                    <a:cubicBezTo>
                      <a:pt x="14110" y="9307"/>
                      <a:pt x="14777" y="8273"/>
                      <a:pt x="15444" y="7739"/>
                    </a:cubicBezTo>
                    <a:cubicBezTo>
                      <a:pt x="17137" y="6379"/>
                      <a:pt x="19130" y="6151"/>
                      <a:pt x="21154" y="6151"/>
                    </a:cubicBezTo>
                    <a:cubicBezTo>
                      <a:pt x="21563" y="6151"/>
                      <a:pt x="21973" y="6160"/>
                      <a:pt x="22383" y="6171"/>
                    </a:cubicBezTo>
                    <a:lnTo>
                      <a:pt x="23117" y="6171"/>
                    </a:lnTo>
                    <a:cubicBezTo>
                      <a:pt x="23117" y="6105"/>
                      <a:pt x="23150" y="6038"/>
                      <a:pt x="23150" y="5971"/>
                    </a:cubicBezTo>
                    <a:close/>
                    <a:moveTo>
                      <a:pt x="42831" y="7906"/>
                    </a:moveTo>
                    <a:cubicBezTo>
                      <a:pt x="44265" y="8206"/>
                      <a:pt x="45733" y="8440"/>
                      <a:pt x="47100" y="8840"/>
                    </a:cubicBezTo>
                    <a:cubicBezTo>
                      <a:pt x="48168" y="9107"/>
                      <a:pt x="49002" y="9841"/>
                      <a:pt x="48968" y="11042"/>
                    </a:cubicBezTo>
                    <a:cubicBezTo>
                      <a:pt x="48902" y="12209"/>
                      <a:pt x="48134" y="13076"/>
                      <a:pt x="47000" y="13343"/>
                    </a:cubicBezTo>
                    <a:cubicBezTo>
                      <a:pt x="45806" y="13622"/>
                      <a:pt x="44622" y="13771"/>
                      <a:pt x="43457" y="13771"/>
                    </a:cubicBezTo>
                    <a:cubicBezTo>
                      <a:pt x="41142" y="13771"/>
                      <a:pt x="38901" y="13185"/>
                      <a:pt x="36793" y="11875"/>
                    </a:cubicBezTo>
                    <a:cubicBezTo>
                      <a:pt x="35459" y="11042"/>
                      <a:pt x="35559" y="10174"/>
                      <a:pt x="36926" y="9374"/>
                    </a:cubicBezTo>
                    <a:cubicBezTo>
                      <a:pt x="38761" y="8340"/>
                      <a:pt x="40762" y="8073"/>
                      <a:pt x="42831" y="7906"/>
                    </a:cubicBezTo>
                    <a:close/>
                    <a:moveTo>
                      <a:pt x="12604" y="13079"/>
                    </a:moveTo>
                    <a:cubicBezTo>
                      <a:pt x="13673" y="13079"/>
                      <a:pt x="14753" y="13193"/>
                      <a:pt x="15845" y="13443"/>
                    </a:cubicBezTo>
                    <a:cubicBezTo>
                      <a:pt x="16312" y="13543"/>
                      <a:pt x="16745" y="14144"/>
                      <a:pt x="16979" y="14644"/>
                    </a:cubicBezTo>
                    <a:cubicBezTo>
                      <a:pt x="17046" y="14778"/>
                      <a:pt x="16445" y="15445"/>
                      <a:pt x="16045" y="15611"/>
                    </a:cubicBezTo>
                    <a:cubicBezTo>
                      <a:pt x="14544" y="16112"/>
                      <a:pt x="13009" y="16512"/>
                      <a:pt x="11675" y="16879"/>
                    </a:cubicBezTo>
                    <a:cubicBezTo>
                      <a:pt x="9840" y="16545"/>
                      <a:pt x="8239" y="16312"/>
                      <a:pt x="6638" y="15978"/>
                    </a:cubicBezTo>
                    <a:cubicBezTo>
                      <a:pt x="6271" y="15878"/>
                      <a:pt x="5938" y="15445"/>
                      <a:pt x="5604" y="15178"/>
                    </a:cubicBezTo>
                    <a:cubicBezTo>
                      <a:pt x="5904" y="14844"/>
                      <a:pt x="6138" y="14344"/>
                      <a:pt x="6505" y="14210"/>
                    </a:cubicBezTo>
                    <a:cubicBezTo>
                      <a:pt x="8506" y="13507"/>
                      <a:pt x="10535" y="13079"/>
                      <a:pt x="12604" y="13079"/>
                    </a:cubicBezTo>
                    <a:close/>
                    <a:moveTo>
                      <a:pt x="51630" y="14918"/>
                    </a:moveTo>
                    <a:cubicBezTo>
                      <a:pt x="52135" y="14918"/>
                      <a:pt x="52637" y="14926"/>
                      <a:pt x="53138" y="14944"/>
                    </a:cubicBezTo>
                    <a:cubicBezTo>
                      <a:pt x="53505" y="14944"/>
                      <a:pt x="54072" y="15645"/>
                      <a:pt x="54072" y="16045"/>
                    </a:cubicBezTo>
                    <a:cubicBezTo>
                      <a:pt x="54072" y="16412"/>
                      <a:pt x="53538" y="17012"/>
                      <a:pt x="53105" y="17146"/>
                    </a:cubicBezTo>
                    <a:cubicBezTo>
                      <a:pt x="52171" y="17446"/>
                      <a:pt x="51170" y="17513"/>
                      <a:pt x="50169" y="17646"/>
                    </a:cubicBezTo>
                    <a:cubicBezTo>
                      <a:pt x="49235" y="17446"/>
                      <a:pt x="48268" y="17346"/>
                      <a:pt x="47401" y="17012"/>
                    </a:cubicBezTo>
                    <a:cubicBezTo>
                      <a:pt x="47034" y="16879"/>
                      <a:pt x="46633" y="16312"/>
                      <a:pt x="46567" y="15912"/>
                    </a:cubicBezTo>
                    <a:cubicBezTo>
                      <a:pt x="46533" y="15645"/>
                      <a:pt x="47134" y="15078"/>
                      <a:pt x="47467" y="15078"/>
                    </a:cubicBezTo>
                    <a:cubicBezTo>
                      <a:pt x="48859" y="14980"/>
                      <a:pt x="50251" y="14918"/>
                      <a:pt x="51630" y="14918"/>
                    </a:cubicBezTo>
                    <a:close/>
                    <a:moveTo>
                      <a:pt x="30824" y="12316"/>
                    </a:moveTo>
                    <a:cubicBezTo>
                      <a:pt x="32472" y="12316"/>
                      <a:pt x="34123" y="12616"/>
                      <a:pt x="35759" y="13210"/>
                    </a:cubicBezTo>
                    <a:cubicBezTo>
                      <a:pt x="36193" y="13343"/>
                      <a:pt x="36660" y="13977"/>
                      <a:pt x="36693" y="14377"/>
                    </a:cubicBezTo>
                    <a:cubicBezTo>
                      <a:pt x="36693" y="14911"/>
                      <a:pt x="36426" y="15678"/>
                      <a:pt x="36026" y="15978"/>
                    </a:cubicBezTo>
                    <a:cubicBezTo>
                      <a:pt x="34191" y="17379"/>
                      <a:pt x="31990" y="17346"/>
                      <a:pt x="29755" y="17780"/>
                    </a:cubicBezTo>
                    <a:cubicBezTo>
                      <a:pt x="28254" y="17313"/>
                      <a:pt x="26719" y="16979"/>
                      <a:pt x="25285" y="16379"/>
                    </a:cubicBezTo>
                    <a:cubicBezTo>
                      <a:pt x="24751" y="16145"/>
                      <a:pt x="24217" y="15278"/>
                      <a:pt x="24217" y="14711"/>
                    </a:cubicBezTo>
                    <a:cubicBezTo>
                      <a:pt x="24217" y="14244"/>
                      <a:pt x="24951" y="13610"/>
                      <a:pt x="25518" y="13377"/>
                    </a:cubicBezTo>
                    <a:cubicBezTo>
                      <a:pt x="27268" y="12666"/>
                      <a:pt x="29044" y="12316"/>
                      <a:pt x="30824" y="12316"/>
                    </a:cubicBezTo>
                    <a:close/>
                    <a:moveTo>
                      <a:pt x="20181" y="0"/>
                    </a:moveTo>
                    <a:cubicBezTo>
                      <a:pt x="19614" y="0"/>
                      <a:pt x="19247" y="200"/>
                      <a:pt x="19047" y="868"/>
                    </a:cubicBezTo>
                    <a:cubicBezTo>
                      <a:pt x="18480" y="3002"/>
                      <a:pt x="16979" y="4437"/>
                      <a:pt x="15211" y="5571"/>
                    </a:cubicBezTo>
                    <a:cubicBezTo>
                      <a:pt x="13610" y="6605"/>
                      <a:pt x="11909" y="7539"/>
                      <a:pt x="10341" y="8606"/>
                    </a:cubicBezTo>
                    <a:cubicBezTo>
                      <a:pt x="7339" y="10641"/>
                      <a:pt x="4370" y="12709"/>
                      <a:pt x="1468" y="14844"/>
                    </a:cubicBezTo>
                    <a:cubicBezTo>
                      <a:pt x="0" y="15945"/>
                      <a:pt x="100" y="16846"/>
                      <a:pt x="1835" y="17546"/>
                    </a:cubicBezTo>
                    <a:cubicBezTo>
                      <a:pt x="3236" y="18113"/>
                      <a:pt x="4770" y="18514"/>
                      <a:pt x="6305" y="18614"/>
                    </a:cubicBezTo>
                    <a:cubicBezTo>
                      <a:pt x="11808" y="18947"/>
                      <a:pt x="17346" y="19247"/>
                      <a:pt x="22883" y="19347"/>
                    </a:cubicBezTo>
                    <a:cubicBezTo>
                      <a:pt x="25596" y="19381"/>
                      <a:pt x="28309" y="19392"/>
                      <a:pt x="31022" y="19392"/>
                    </a:cubicBezTo>
                    <a:cubicBezTo>
                      <a:pt x="36448" y="19392"/>
                      <a:pt x="41874" y="19347"/>
                      <a:pt x="47300" y="19347"/>
                    </a:cubicBezTo>
                    <a:cubicBezTo>
                      <a:pt x="47300" y="19281"/>
                      <a:pt x="47300" y="19247"/>
                      <a:pt x="47300" y="19181"/>
                    </a:cubicBezTo>
                    <a:cubicBezTo>
                      <a:pt x="50203" y="18981"/>
                      <a:pt x="53105" y="18914"/>
                      <a:pt x="56007" y="18614"/>
                    </a:cubicBezTo>
                    <a:cubicBezTo>
                      <a:pt x="57408" y="18447"/>
                      <a:pt x="58809" y="18080"/>
                      <a:pt x="60110" y="17546"/>
                    </a:cubicBezTo>
                    <a:cubicBezTo>
                      <a:pt x="61811" y="16812"/>
                      <a:pt x="61911" y="15912"/>
                      <a:pt x="60443" y="14844"/>
                    </a:cubicBezTo>
                    <a:cubicBezTo>
                      <a:pt x="57474" y="12643"/>
                      <a:pt x="54439" y="10541"/>
                      <a:pt x="51370" y="8473"/>
                    </a:cubicBezTo>
                    <a:cubicBezTo>
                      <a:pt x="49669" y="7306"/>
                      <a:pt x="47834" y="6305"/>
                      <a:pt x="46133" y="5137"/>
                    </a:cubicBezTo>
                    <a:cubicBezTo>
                      <a:pt x="44732" y="4203"/>
                      <a:pt x="43531" y="3069"/>
                      <a:pt x="43097" y="1401"/>
                    </a:cubicBezTo>
                    <a:cubicBezTo>
                      <a:pt x="43064" y="1201"/>
                      <a:pt x="42997" y="1034"/>
                      <a:pt x="42931" y="868"/>
                    </a:cubicBezTo>
                    <a:cubicBezTo>
                      <a:pt x="42597" y="234"/>
                      <a:pt x="42097" y="67"/>
                      <a:pt x="41396" y="67"/>
                    </a:cubicBezTo>
                    <a:cubicBezTo>
                      <a:pt x="41196" y="67"/>
                      <a:pt x="40963" y="67"/>
                      <a:pt x="40729" y="100"/>
                    </a:cubicBezTo>
                    <a:cubicBezTo>
                      <a:pt x="37327" y="401"/>
                      <a:pt x="33891" y="667"/>
                      <a:pt x="30488" y="667"/>
                    </a:cubicBezTo>
                    <a:cubicBezTo>
                      <a:pt x="27153" y="667"/>
                      <a:pt x="23784" y="301"/>
                      <a:pt x="20481" y="34"/>
                    </a:cubicBezTo>
                    <a:cubicBezTo>
                      <a:pt x="20381" y="34"/>
                      <a:pt x="20281" y="0"/>
                      <a:pt x="20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1" name="Google Shape;402;p20">
                <a:extLst>
                  <a:ext uri="{FF2B5EF4-FFF2-40B4-BE49-F238E27FC236}">
                    <a16:creationId xmlns:a16="http://schemas.microsoft.com/office/drawing/2014/main" id="{DC089261-CF3A-0922-CE2C-07317EFFDFF8}"/>
                  </a:ext>
                </a:extLst>
              </p:cNvPr>
              <p:cNvSpPr/>
              <p:nvPr/>
            </p:nvSpPr>
            <p:spPr>
              <a:xfrm>
                <a:off x="2543563" y="3830488"/>
                <a:ext cx="39550" cy="4131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305" extrusionOk="0">
                    <a:moveTo>
                      <a:pt x="1595" y="0"/>
                    </a:moveTo>
                    <a:cubicBezTo>
                      <a:pt x="883" y="0"/>
                      <a:pt x="0" y="1188"/>
                      <a:pt x="61" y="2070"/>
                    </a:cubicBezTo>
                    <a:cubicBezTo>
                      <a:pt x="128" y="3104"/>
                      <a:pt x="962" y="3270"/>
                      <a:pt x="1696" y="3304"/>
                    </a:cubicBezTo>
                    <a:cubicBezTo>
                      <a:pt x="1716" y="3305"/>
                      <a:pt x="1736" y="3305"/>
                      <a:pt x="1756" y="3305"/>
                    </a:cubicBezTo>
                    <a:cubicBezTo>
                      <a:pt x="2671" y="3305"/>
                      <a:pt x="2869" y="2548"/>
                      <a:pt x="3163" y="1503"/>
                    </a:cubicBezTo>
                    <a:cubicBezTo>
                      <a:pt x="2696" y="1002"/>
                      <a:pt x="2363" y="235"/>
                      <a:pt x="1796" y="35"/>
                    </a:cubicBezTo>
                    <a:cubicBezTo>
                      <a:pt x="1731" y="11"/>
                      <a:pt x="1664" y="0"/>
                      <a:pt x="1595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2" name="Google Shape;403;p20">
                <a:extLst>
                  <a:ext uri="{FF2B5EF4-FFF2-40B4-BE49-F238E27FC236}">
                    <a16:creationId xmlns:a16="http://schemas.microsoft.com/office/drawing/2014/main" id="{199C4235-985F-A0C1-B4AD-69BD824CEB7C}"/>
                  </a:ext>
                </a:extLst>
              </p:cNvPr>
              <p:cNvSpPr/>
              <p:nvPr/>
            </p:nvSpPr>
            <p:spPr>
              <a:xfrm>
                <a:off x="2613538" y="3499425"/>
                <a:ext cx="104675" cy="39938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3195" extrusionOk="0">
                    <a:moveTo>
                      <a:pt x="4203" y="1"/>
                    </a:moveTo>
                    <a:cubicBezTo>
                      <a:pt x="3203" y="101"/>
                      <a:pt x="2169" y="234"/>
                      <a:pt x="1135" y="268"/>
                    </a:cubicBezTo>
                    <a:cubicBezTo>
                      <a:pt x="267" y="301"/>
                      <a:pt x="167" y="835"/>
                      <a:pt x="267" y="1469"/>
                    </a:cubicBezTo>
                    <a:cubicBezTo>
                      <a:pt x="367" y="2102"/>
                      <a:pt x="0" y="3136"/>
                      <a:pt x="1201" y="3170"/>
                    </a:cubicBezTo>
                    <a:cubicBezTo>
                      <a:pt x="2202" y="3186"/>
                      <a:pt x="3211" y="3195"/>
                      <a:pt x="4224" y="3195"/>
                    </a:cubicBezTo>
                    <a:cubicBezTo>
                      <a:pt x="5238" y="3195"/>
                      <a:pt x="6255" y="3186"/>
                      <a:pt x="7272" y="3170"/>
                    </a:cubicBezTo>
                    <a:cubicBezTo>
                      <a:pt x="8373" y="3136"/>
                      <a:pt x="8073" y="2169"/>
                      <a:pt x="8140" y="1535"/>
                    </a:cubicBezTo>
                    <a:cubicBezTo>
                      <a:pt x="8206" y="935"/>
                      <a:pt x="8240" y="301"/>
                      <a:pt x="7339" y="268"/>
                    </a:cubicBezTo>
                    <a:cubicBezTo>
                      <a:pt x="6305" y="234"/>
                      <a:pt x="5271" y="101"/>
                      <a:pt x="4203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3" name="Google Shape;404;p20">
                <a:extLst>
                  <a:ext uri="{FF2B5EF4-FFF2-40B4-BE49-F238E27FC236}">
                    <a16:creationId xmlns:a16="http://schemas.microsoft.com/office/drawing/2014/main" id="{252CD45B-3904-DBE7-E088-FFC121BF6648}"/>
                  </a:ext>
                </a:extLst>
              </p:cNvPr>
              <p:cNvSpPr/>
              <p:nvPr/>
            </p:nvSpPr>
            <p:spPr>
              <a:xfrm>
                <a:off x="2518475" y="3616288"/>
                <a:ext cx="294800" cy="432713"/>
              </a:xfrm>
              <a:custGeom>
                <a:avLst/>
                <a:gdLst/>
                <a:ahLst/>
                <a:cxnLst/>
                <a:rect l="l" t="t" r="r" b="b"/>
                <a:pathLst>
                  <a:path w="23584" h="34617" extrusionOk="0">
                    <a:moveTo>
                      <a:pt x="3603" y="16037"/>
                    </a:moveTo>
                    <a:cubicBezTo>
                      <a:pt x="4803" y="16037"/>
                      <a:pt x="5737" y="17171"/>
                      <a:pt x="5704" y="18572"/>
                    </a:cubicBezTo>
                    <a:cubicBezTo>
                      <a:pt x="5704" y="20140"/>
                      <a:pt x="4470" y="21307"/>
                      <a:pt x="2869" y="21307"/>
                    </a:cubicBezTo>
                    <a:cubicBezTo>
                      <a:pt x="1735" y="21307"/>
                      <a:pt x="934" y="20373"/>
                      <a:pt x="934" y="19172"/>
                    </a:cubicBezTo>
                    <a:cubicBezTo>
                      <a:pt x="967" y="17438"/>
                      <a:pt x="2135" y="16070"/>
                      <a:pt x="3603" y="16037"/>
                    </a:cubicBezTo>
                    <a:close/>
                    <a:moveTo>
                      <a:pt x="11792" y="0"/>
                    </a:moveTo>
                    <a:cubicBezTo>
                      <a:pt x="9482" y="0"/>
                      <a:pt x="7172" y="42"/>
                      <a:pt x="4870" y="125"/>
                    </a:cubicBezTo>
                    <a:cubicBezTo>
                      <a:pt x="1935" y="225"/>
                      <a:pt x="1735" y="626"/>
                      <a:pt x="1368" y="3194"/>
                    </a:cubicBezTo>
                    <a:cubicBezTo>
                      <a:pt x="867" y="7097"/>
                      <a:pt x="534" y="11033"/>
                      <a:pt x="367" y="14969"/>
                    </a:cubicBezTo>
                    <a:cubicBezTo>
                      <a:pt x="133" y="20573"/>
                      <a:pt x="100" y="26144"/>
                      <a:pt x="33" y="31715"/>
                    </a:cubicBezTo>
                    <a:lnTo>
                      <a:pt x="0" y="31881"/>
                    </a:lnTo>
                    <a:cubicBezTo>
                      <a:pt x="0" y="32749"/>
                      <a:pt x="133" y="33583"/>
                      <a:pt x="167" y="34617"/>
                    </a:cubicBezTo>
                    <a:lnTo>
                      <a:pt x="23450" y="34617"/>
                    </a:lnTo>
                    <a:cubicBezTo>
                      <a:pt x="23517" y="33516"/>
                      <a:pt x="23584" y="32615"/>
                      <a:pt x="23584" y="31715"/>
                    </a:cubicBezTo>
                    <a:lnTo>
                      <a:pt x="23584" y="31548"/>
                    </a:lnTo>
                    <a:cubicBezTo>
                      <a:pt x="23517" y="26678"/>
                      <a:pt x="23483" y="21808"/>
                      <a:pt x="23283" y="16971"/>
                    </a:cubicBezTo>
                    <a:cubicBezTo>
                      <a:pt x="23050" y="12401"/>
                      <a:pt x="22750" y="7797"/>
                      <a:pt x="22249" y="3261"/>
                    </a:cubicBezTo>
                    <a:cubicBezTo>
                      <a:pt x="21949" y="626"/>
                      <a:pt x="21716" y="225"/>
                      <a:pt x="18713" y="125"/>
                    </a:cubicBezTo>
                    <a:cubicBezTo>
                      <a:pt x="16412" y="42"/>
                      <a:pt x="14102" y="0"/>
                      <a:pt x="11792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4" name="Google Shape;405;p20">
                <a:extLst>
                  <a:ext uri="{FF2B5EF4-FFF2-40B4-BE49-F238E27FC236}">
                    <a16:creationId xmlns:a16="http://schemas.microsoft.com/office/drawing/2014/main" id="{69935DF6-D9D2-70EB-0E88-832940F02C31}"/>
                  </a:ext>
                </a:extLst>
              </p:cNvPr>
              <p:cNvSpPr/>
              <p:nvPr/>
            </p:nvSpPr>
            <p:spPr>
              <a:xfrm>
                <a:off x="2806175" y="3598663"/>
                <a:ext cx="47550" cy="448675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35894" extrusionOk="0">
                    <a:moveTo>
                      <a:pt x="1768" y="1"/>
                    </a:moveTo>
                    <a:cubicBezTo>
                      <a:pt x="1201" y="635"/>
                      <a:pt x="534" y="1235"/>
                      <a:pt x="167" y="2002"/>
                    </a:cubicBezTo>
                    <a:cubicBezTo>
                      <a:pt x="0" y="2403"/>
                      <a:pt x="367" y="3103"/>
                      <a:pt x="467" y="3670"/>
                    </a:cubicBezTo>
                    <a:cubicBezTo>
                      <a:pt x="601" y="4404"/>
                      <a:pt x="734" y="5138"/>
                      <a:pt x="768" y="5905"/>
                    </a:cubicBezTo>
                    <a:cubicBezTo>
                      <a:pt x="1035" y="11643"/>
                      <a:pt x="1301" y="17380"/>
                      <a:pt x="1535" y="23117"/>
                    </a:cubicBezTo>
                    <a:cubicBezTo>
                      <a:pt x="1602" y="25252"/>
                      <a:pt x="1535" y="27387"/>
                      <a:pt x="1535" y="29555"/>
                    </a:cubicBezTo>
                    <a:lnTo>
                      <a:pt x="1535" y="33125"/>
                    </a:lnTo>
                    <a:lnTo>
                      <a:pt x="1535" y="35893"/>
                    </a:lnTo>
                    <a:cubicBezTo>
                      <a:pt x="2302" y="35827"/>
                      <a:pt x="2969" y="35793"/>
                      <a:pt x="3803" y="35726"/>
                    </a:cubicBezTo>
                    <a:cubicBezTo>
                      <a:pt x="3269" y="23785"/>
                      <a:pt x="2736" y="11943"/>
                      <a:pt x="2202" y="101"/>
                    </a:cubicBezTo>
                    <a:cubicBezTo>
                      <a:pt x="2069" y="68"/>
                      <a:pt x="1902" y="34"/>
                      <a:pt x="1768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5" name="Google Shape;406;p20">
                <a:extLst>
                  <a:ext uri="{FF2B5EF4-FFF2-40B4-BE49-F238E27FC236}">
                    <a16:creationId xmlns:a16="http://schemas.microsoft.com/office/drawing/2014/main" id="{5345E8A6-D252-48AF-36A1-75B581F1A970}"/>
                  </a:ext>
                </a:extLst>
              </p:cNvPr>
              <p:cNvSpPr/>
              <p:nvPr/>
            </p:nvSpPr>
            <p:spPr>
              <a:xfrm>
                <a:off x="2478863" y="3599913"/>
                <a:ext cx="48788" cy="446963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35757" extrusionOk="0">
                    <a:moveTo>
                      <a:pt x="2035" y="1"/>
                    </a:moveTo>
                    <a:cubicBezTo>
                      <a:pt x="1868" y="34"/>
                      <a:pt x="1735" y="34"/>
                      <a:pt x="1568" y="68"/>
                    </a:cubicBezTo>
                    <a:cubicBezTo>
                      <a:pt x="1034" y="11876"/>
                      <a:pt x="500" y="23718"/>
                      <a:pt x="0" y="35526"/>
                    </a:cubicBezTo>
                    <a:cubicBezTo>
                      <a:pt x="717" y="35663"/>
                      <a:pt x="1203" y="35757"/>
                      <a:pt x="1535" y="35757"/>
                    </a:cubicBezTo>
                    <a:cubicBezTo>
                      <a:pt x="2254" y="35757"/>
                      <a:pt x="2246" y="35317"/>
                      <a:pt x="2268" y="33925"/>
                    </a:cubicBezTo>
                    <a:cubicBezTo>
                      <a:pt x="2268" y="33692"/>
                      <a:pt x="2268" y="33458"/>
                      <a:pt x="2268" y="33191"/>
                    </a:cubicBezTo>
                    <a:cubicBezTo>
                      <a:pt x="2335" y="25953"/>
                      <a:pt x="2402" y="18714"/>
                      <a:pt x="2569" y="11476"/>
                    </a:cubicBezTo>
                    <a:cubicBezTo>
                      <a:pt x="2635" y="8841"/>
                      <a:pt x="2769" y="6105"/>
                      <a:pt x="3403" y="3537"/>
                    </a:cubicBezTo>
                    <a:cubicBezTo>
                      <a:pt x="3903" y="1702"/>
                      <a:pt x="3002" y="968"/>
                      <a:pt x="2035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6" name="Google Shape;407;p20">
                <a:extLst>
                  <a:ext uri="{FF2B5EF4-FFF2-40B4-BE49-F238E27FC236}">
                    <a16:creationId xmlns:a16="http://schemas.microsoft.com/office/drawing/2014/main" id="{ED1CEA48-6BEC-B635-8DC7-8B0DFFC3529F}"/>
                  </a:ext>
                </a:extLst>
              </p:cNvPr>
              <p:cNvSpPr/>
              <p:nvPr/>
            </p:nvSpPr>
            <p:spPr>
              <a:xfrm>
                <a:off x="2497625" y="3582400"/>
                <a:ext cx="334000" cy="31288"/>
              </a:xfrm>
              <a:custGeom>
                <a:avLst/>
                <a:gdLst/>
                <a:ahLst/>
                <a:cxnLst/>
                <a:rect l="l" t="t" r="r" b="b"/>
                <a:pathLst>
                  <a:path w="26720" h="2503" extrusionOk="0">
                    <a:moveTo>
                      <a:pt x="0" y="1"/>
                    </a:moveTo>
                    <a:cubicBezTo>
                      <a:pt x="400" y="368"/>
                      <a:pt x="767" y="701"/>
                      <a:pt x="1101" y="1002"/>
                    </a:cubicBezTo>
                    <a:cubicBezTo>
                      <a:pt x="1635" y="1535"/>
                      <a:pt x="2068" y="1902"/>
                      <a:pt x="2335" y="2169"/>
                    </a:cubicBezTo>
                    <a:cubicBezTo>
                      <a:pt x="4437" y="1902"/>
                      <a:pt x="6138" y="1535"/>
                      <a:pt x="7839" y="1469"/>
                    </a:cubicBezTo>
                    <a:cubicBezTo>
                      <a:pt x="8292" y="1457"/>
                      <a:pt x="8744" y="1453"/>
                      <a:pt x="9197" y="1453"/>
                    </a:cubicBezTo>
                    <a:cubicBezTo>
                      <a:pt x="11165" y="1453"/>
                      <a:pt x="13134" y="1540"/>
                      <a:pt x="15103" y="1540"/>
                    </a:cubicBezTo>
                    <a:cubicBezTo>
                      <a:pt x="15350" y="1540"/>
                      <a:pt x="15598" y="1538"/>
                      <a:pt x="15845" y="1535"/>
                    </a:cubicBezTo>
                    <a:cubicBezTo>
                      <a:pt x="17064" y="1535"/>
                      <a:pt x="18289" y="1433"/>
                      <a:pt x="19500" y="1433"/>
                    </a:cubicBezTo>
                    <a:cubicBezTo>
                      <a:pt x="21138" y="1433"/>
                      <a:pt x="22750" y="1620"/>
                      <a:pt x="24284" y="2503"/>
                    </a:cubicBezTo>
                    <a:cubicBezTo>
                      <a:pt x="24818" y="2002"/>
                      <a:pt x="25318" y="1535"/>
                      <a:pt x="25819" y="1068"/>
                    </a:cubicBezTo>
                    <a:cubicBezTo>
                      <a:pt x="26119" y="802"/>
                      <a:pt x="26419" y="535"/>
                      <a:pt x="26719" y="268"/>
                    </a:cubicBezTo>
                    <a:lnTo>
                      <a:pt x="26552" y="1"/>
                    </a:ln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7" name="Google Shape;408;p20">
                <a:extLst>
                  <a:ext uri="{FF2B5EF4-FFF2-40B4-BE49-F238E27FC236}">
                    <a16:creationId xmlns:a16="http://schemas.microsoft.com/office/drawing/2014/main" id="{D650D190-F668-91EE-B3BB-CB6F9202915E}"/>
                  </a:ext>
                </a:extLst>
              </p:cNvPr>
              <p:cNvSpPr/>
              <p:nvPr/>
            </p:nvSpPr>
            <p:spPr>
              <a:xfrm>
                <a:off x="2085663" y="3989913"/>
                <a:ext cx="285213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22817" h="8196" extrusionOk="0">
                    <a:moveTo>
                      <a:pt x="1122" y="1"/>
                    </a:moveTo>
                    <a:cubicBezTo>
                      <a:pt x="853" y="1"/>
                      <a:pt x="532" y="65"/>
                      <a:pt x="0" y="90"/>
                    </a:cubicBezTo>
                    <a:cubicBezTo>
                      <a:pt x="667" y="1925"/>
                      <a:pt x="1268" y="3693"/>
                      <a:pt x="1902" y="5427"/>
                    </a:cubicBezTo>
                    <a:cubicBezTo>
                      <a:pt x="2102" y="5994"/>
                      <a:pt x="2335" y="6595"/>
                      <a:pt x="2535" y="7162"/>
                    </a:cubicBezTo>
                    <a:cubicBezTo>
                      <a:pt x="2636" y="7462"/>
                      <a:pt x="3203" y="7729"/>
                      <a:pt x="3570" y="7762"/>
                    </a:cubicBezTo>
                    <a:cubicBezTo>
                      <a:pt x="5504" y="7962"/>
                      <a:pt x="7439" y="8196"/>
                      <a:pt x="9374" y="8196"/>
                    </a:cubicBezTo>
                    <a:cubicBezTo>
                      <a:pt x="12910" y="8129"/>
                      <a:pt x="16445" y="7929"/>
                      <a:pt x="19981" y="7762"/>
                    </a:cubicBezTo>
                    <a:cubicBezTo>
                      <a:pt x="20215" y="7729"/>
                      <a:pt x="20548" y="7529"/>
                      <a:pt x="20615" y="7329"/>
                    </a:cubicBezTo>
                    <a:cubicBezTo>
                      <a:pt x="21349" y="5260"/>
                      <a:pt x="22016" y="3159"/>
                      <a:pt x="22817" y="757"/>
                    </a:cubicBezTo>
                    <a:cubicBezTo>
                      <a:pt x="21439" y="624"/>
                      <a:pt x="20065" y="578"/>
                      <a:pt x="18695" y="578"/>
                    </a:cubicBezTo>
                    <a:cubicBezTo>
                      <a:pt x="15484" y="578"/>
                      <a:pt x="12296" y="833"/>
                      <a:pt x="9136" y="833"/>
                    </a:cubicBezTo>
                    <a:cubicBezTo>
                      <a:pt x="6526" y="833"/>
                      <a:pt x="3936" y="659"/>
                      <a:pt x="1368" y="23"/>
                    </a:cubicBezTo>
                    <a:cubicBezTo>
                      <a:pt x="1288" y="7"/>
                      <a:pt x="1208" y="1"/>
                      <a:pt x="1122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8" name="Google Shape;409;p20">
                <a:extLst>
                  <a:ext uri="{FF2B5EF4-FFF2-40B4-BE49-F238E27FC236}">
                    <a16:creationId xmlns:a16="http://schemas.microsoft.com/office/drawing/2014/main" id="{E51AB00D-E6CD-690E-900E-05D5D82CAC4D}"/>
                  </a:ext>
                </a:extLst>
              </p:cNvPr>
              <p:cNvSpPr/>
              <p:nvPr/>
            </p:nvSpPr>
            <p:spPr>
              <a:xfrm>
                <a:off x="2961700" y="3989363"/>
                <a:ext cx="285213" cy="102613"/>
              </a:xfrm>
              <a:custGeom>
                <a:avLst/>
                <a:gdLst/>
                <a:ahLst/>
                <a:cxnLst/>
                <a:rect l="l" t="t" r="r" b="b"/>
                <a:pathLst>
                  <a:path w="22817" h="8209" extrusionOk="0">
                    <a:moveTo>
                      <a:pt x="22817" y="1"/>
                    </a:moveTo>
                    <a:lnTo>
                      <a:pt x="22817" y="1"/>
                    </a:lnTo>
                    <a:cubicBezTo>
                      <a:pt x="21683" y="101"/>
                      <a:pt x="20949" y="134"/>
                      <a:pt x="20215" y="201"/>
                    </a:cubicBezTo>
                    <a:cubicBezTo>
                      <a:pt x="18514" y="401"/>
                      <a:pt x="16846" y="801"/>
                      <a:pt x="15145" y="801"/>
                    </a:cubicBezTo>
                    <a:cubicBezTo>
                      <a:pt x="14875" y="804"/>
                      <a:pt x="14604" y="805"/>
                      <a:pt x="14334" y="805"/>
                    </a:cubicBezTo>
                    <a:cubicBezTo>
                      <a:pt x="11068" y="805"/>
                      <a:pt x="7800" y="632"/>
                      <a:pt x="4504" y="601"/>
                    </a:cubicBezTo>
                    <a:cubicBezTo>
                      <a:pt x="3070" y="601"/>
                      <a:pt x="1635" y="734"/>
                      <a:pt x="1" y="835"/>
                    </a:cubicBezTo>
                    <a:cubicBezTo>
                      <a:pt x="768" y="3170"/>
                      <a:pt x="1402" y="5104"/>
                      <a:pt x="2035" y="7072"/>
                    </a:cubicBezTo>
                    <a:cubicBezTo>
                      <a:pt x="2191" y="7600"/>
                      <a:pt x="2490" y="7810"/>
                      <a:pt x="3041" y="7810"/>
                    </a:cubicBezTo>
                    <a:cubicBezTo>
                      <a:pt x="3082" y="7810"/>
                      <a:pt x="3125" y="7809"/>
                      <a:pt x="3170" y="7806"/>
                    </a:cubicBezTo>
                    <a:cubicBezTo>
                      <a:pt x="3769" y="7793"/>
                      <a:pt x="4374" y="7779"/>
                      <a:pt x="4977" y="7779"/>
                    </a:cubicBezTo>
                    <a:cubicBezTo>
                      <a:pt x="5852" y="7779"/>
                      <a:pt x="6724" y="7808"/>
                      <a:pt x="7573" y="7906"/>
                    </a:cubicBezTo>
                    <a:cubicBezTo>
                      <a:pt x="9385" y="8108"/>
                      <a:pt x="11190" y="8208"/>
                      <a:pt x="12994" y="8208"/>
                    </a:cubicBezTo>
                    <a:cubicBezTo>
                      <a:pt x="15076" y="8208"/>
                      <a:pt x="17157" y="8074"/>
                      <a:pt x="19248" y="7806"/>
                    </a:cubicBezTo>
                    <a:cubicBezTo>
                      <a:pt x="19615" y="7739"/>
                      <a:pt x="20148" y="7473"/>
                      <a:pt x="20248" y="7206"/>
                    </a:cubicBezTo>
                    <a:cubicBezTo>
                      <a:pt x="20515" y="6472"/>
                      <a:pt x="20782" y="5738"/>
                      <a:pt x="21049" y="5004"/>
                    </a:cubicBezTo>
                    <a:cubicBezTo>
                      <a:pt x="21516" y="3703"/>
                      <a:pt x="21983" y="2369"/>
                      <a:pt x="22483" y="968"/>
                    </a:cubicBezTo>
                    <a:cubicBezTo>
                      <a:pt x="22583" y="668"/>
                      <a:pt x="22717" y="334"/>
                      <a:pt x="22817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09" name="Google Shape;410;p20">
                <a:extLst>
                  <a:ext uri="{FF2B5EF4-FFF2-40B4-BE49-F238E27FC236}">
                    <a16:creationId xmlns:a16="http://schemas.microsoft.com/office/drawing/2014/main" id="{CFA37430-9DFC-5128-A5AE-C1843D3F0FDE}"/>
                  </a:ext>
                </a:extLst>
              </p:cNvPr>
              <p:cNvSpPr/>
              <p:nvPr/>
            </p:nvSpPr>
            <p:spPr>
              <a:xfrm>
                <a:off x="2935438" y="3817163"/>
                <a:ext cx="349425" cy="168038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13443" extrusionOk="0">
                    <a:moveTo>
                      <a:pt x="15912" y="0"/>
                    </a:moveTo>
                    <a:cubicBezTo>
                      <a:pt x="15445" y="0"/>
                      <a:pt x="15011" y="334"/>
                      <a:pt x="14877" y="934"/>
                    </a:cubicBezTo>
                    <a:cubicBezTo>
                      <a:pt x="14729" y="1507"/>
                      <a:pt x="14473" y="1729"/>
                      <a:pt x="14126" y="1729"/>
                    </a:cubicBezTo>
                    <a:cubicBezTo>
                      <a:pt x="13927" y="1729"/>
                      <a:pt x="13698" y="1656"/>
                      <a:pt x="13443" y="1534"/>
                    </a:cubicBezTo>
                    <a:cubicBezTo>
                      <a:pt x="13229" y="1449"/>
                      <a:pt x="13021" y="1401"/>
                      <a:pt x="12834" y="1401"/>
                    </a:cubicBezTo>
                    <a:cubicBezTo>
                      <a:pt x="12438" y="1401"/>
                      <a:pt x="12133" y="1614"/>
                      <a:pt x="12042" y="2135"/>
                    </a:cubicBezTo>
                    <a:cubicBezTo>
                      <a:pt x="11909" y="2802"/>
                      <a:pt x="11875" y="3536"/>
                      <a:pt x="11942" y="4236"/>
                    </a:cubicBezTo>
                    <a:cubicBezTo>
                      <a:pt x="12015" y="4964"/>
                      <a:pt x="11911" y="5251"/>
                      <a:pt x="11465" y="5251"/>
                    </a:cubicBezTo>
                    <a:cubicBezTo>
                      <a:pt x="11298" y="5251"/>
                      <a:pt x="11081" y="5210"/>
                      <a:pt x="10808" y="5137"/>
                    </a:cubicBezTo>
                    <a:cubicBezTo>
                      <a:pt x="10475" y="5059"/>
                      <a:pt x="10038" y="4969"/>
                      <a:pt x="9674" y="4969"/>
                    </a:cubicBezTo>
                    <a:cubicBezTo>
                      <a:pt x="9418" y="4969"/>
                      <a:pt x="9197" y="5013"/>
                      <a:pt x="9073" y="5137"/>
                    </a:cubicBezTo>
                    <a:cubicBezTo>
                      <a:pt x="8590" y="5583"/>
                      <a:pt x="8158" y="5885"/>
                      <a:pt x="7715" y="5885"/>
                    </a:cubicBezTo>
                    <a:cubicBezTo>
                      <a:pt x="7363" y="5885"/>
                      <a:pt x="7003" y="5695"/>
                      <a:pt x="6605" y="5237"/>
                    </a:cubicBezTo>
                    <a:cubicBezTo>
                      <a:pt x="6471" y="5404"/>
                      <a:pt x="6371" y="5504"/>
                      <a:pt x="6305" y="5604"/>
                    </a:cubicBezTo>
                    <a:cubicBezTo>
                      <a:pt x="5827" y="6313"/>
                      <a:pt x="5593" y="6663"/>
                      <a:pt x="5370" y="6663"/>
                    </a:cubicBezTo>
                    <a:cubicBezTo>
                      <a:pt x="5142" y="6663"/>
                      <a:pt x="4926" y="6296"/>
                      <a:pt x="4470" y="5571"/>
                    </a:cubicBezTo>
                    <a:cubicBezTo>
                      <a:pt x="4247" y="5219"/>
                      <a:pt x="3687" y="4868"/>
                      <a:pt x="3288" y="4868"/>
                    </a:cubicBezTo>
                    <a:cubicBezTo>
                      <a:pt x="3270" y="4868"/>
                      <a:pt x="3253" y="4869"/>
                      <a:pt x="3236" y="4870"/>
                    </a:cubicBezTo>
                    <a:cubicBezTo>
                      <a:pt x="2869" y="4904"/>
                      <a:pt x="2369" y="5404"/>
                      <a:pt x="2202" y="5804"/>
                    </a:cubicBezTo>
                    <a:cubicBezTo>
                      <a:pt x="1954" y="6410"/>
                      <a:pt x="1751" y="6948"/>
                      <a:pt x="1069" y="6948"/>
                    </a:cubicBezTo>
                    <a:cubicBezTo>
                      <a:pt x="925" y="6948"/>
                      <a:pt x="759" y="6924"/>
                      <a:pt x="567" y="6872"/>
                    </a:cubicBezTo>
                    <a:lnTo>
                      <a:pt x="567" y="6872"/>
                    </a:lnTo>
                    <a:cubicBezTo>
                      <a:pt x="601" y="7372"/>
                      <a:pt x="567" y="7672"/>
                      <a:pt x="634" y="7906"/>
                    </a:cubicBezTo>
                    <a:cubicBezTo>
                      <a:pt x="934" y="8840"/>
                      <a:pt x="1535" y="9774"/>
                      <a:pt x="200" y="10474"/>
                    </a:cubicBezTo>
                    <a:cubicBezTo>
                      <a:pt x="0" y="10574"/>
                      <a:pt x="0" y="11375"/>
                      <a:pt x="134" y="11809"/>
                    </a:cubicBezTo>
                    <a:cubicBezTo>
                      <a:pt x="367" y="12642"/>
                      <a:pt x="1935" y="13443"/>
                      <a:pt x="2836" y="13443"/>
                    </a:cubicBezTo>
                    <a:cubicBezTo>
                      <a:pt x="5704" y="13376"/>
                      <a:pt x="8573" y="13443"/>
                      <a:pt x="11442" y="13343"/>
                    </a:cubicBezTo>
                    <a:cubicBezTo>
                      <a:pt x="14844" y="13243"/>
                      <a:pt x="18280" y="13076"/>
                      <a:pt x="21682" y="12843"/>
                    </a:cubicBezTo>
                    <a:cubicBezTo>
                      <a:pt x="22361" y="12788"/>
                      <a:pt x="23010" y="12652"/>
                      <a:pt x="23662" y="12652"/>
                    </a:cubicBezTo>
                    <a:cubicBezTo>
                      <a:pt x="24195" y="12652"/>
                      <a:pt x="24730" y="12743"/>
                      <a:pt x="25285" y="13043"/>
                    </a:cubicBezTo>
                    <a:cubicBezTo>
                      <a:pt x="25360" y="13087"/>
                      <a:pt x="25453" y="13106"/>
                      <a:pt x="25557" y="13106"/>
                    </a:cubicBezTo>
                    <a:cubicBezTo>
                      <a:pt x="26010" y="13106"/>
                      <a:pt x="26686" y="12747"/>
                      <a:pt x="27120" y="12476"/>
                    </a:cubicBezTo>
                    <a:cubicBezTo>
                      <a:pt x="27520" y="12209"/>
                      <a:pt x="27687" y="11575"/>
                      <a:pt x="27953" y="11141"/>
                    </a:cubicBezTo>
                    <a:cubicBezTo>
                      <a:pt x="27386" y="10875"/>
                      <a:pt x="26786" y="10641"/>
                      <a:pt x="26252" y="10307"/>
                    </a:cubicBezTo>
                    <a:cubicBezTo>
                      <a:pt x="25985" y="10141"/>
                      <a:pt x="25585" y="9674"/>
                      <a:pt x="25618" y="9574"/>
                    </a:cubicBezTo>
                    <a:cubicBezTo>
                      <a:pt x="26352" y="8073"/>
                      <a:pt x="25485" y="7572"/>
                      <a:pt x="24284" y="7139"/>
                    </a:cubicBezTo>
                    <a:cubicBezTo>
                      <a:pt x="24051" y="7072"/>
                      <a:pt x="23817" y="6438"/>
                      <a:pt x="23884" y="6171"/>
                    </a:cubicBezTo>
                    <a:cubicBezTo>
                      <a:pt x="24451" y="4470"/>
                      <a:pt x="24251" y="4236"/>
                      <a:pt x="22383" y="4103"/>
                    </a:cubicBezTo>
                    <a:cubicBezTo>
                      <a:pt x="22016" y="4070"/>
                      <a:pt x="21415" y="3669"/>
                      <a:pt x="21315" y="3336"/>
                    </a:cubicBezTo>
                    <a:cubicBezTo>
                      <a:pt x="20933" y="2093"/>
                      <a:pt x="20362" y="1484"/>
                      <a:pt x="19406" y="1484"/>
                    </a:cubicBezTo>
                    <a:cubicBezTo>
                      <a:pt x="19028" y="1484"/>
                      <a:pt x="18590" y="1579"/>
                      <a:pt x="18080" y="1768"/>
                    </a:cubicBezTo>
                    <a:cubicBezTo>
                      <a:pt x="17913" y="1568"/>
                      <a:pt x="17713" y="1368"/>
                      <a:pt x="17546" y="1168"/>
                    </a:cubicBezTo>
                    <a:cubicBezTo>
                      <a:pt x="17346" y="934"/>
                      <a:pt x="17179" y="634"/>
                      <a:pt x="16946" y="434"/>
                    </a:cubicBezTo>
                    <a:cubicBezTo>
                      <a:pt x="16612" y="133"/>
                      <a:pt x="16245" y="0"/>
                      <a:pt x="15912" y="0"/>
                    </a:cubicBezTo>
                    <a:close/>
                  </a:path>
                </a:pathLst>
              </a:custGeom>
              <a:solidFill>
                <a:srgbClr val="BE4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0" name="Google Shape;411;p20">
                <a:extLst>
                  <a:ext uri="{FF2B5EF4-FFF2-40B4-BE49-F238E27FC236}">
                    <a16:creationId xmlns:a16="http://schemas.microsoft.com/office/drawing/2014/main" id="{FA55F907-CC75-32B2-C9EF-5FA8498DADFC}"/>
                  </a:ext>
                </a:extLst>
              </p:cNvPr>
              <p:cNvSpPr/>
              <p:nvPr/>
            </p:nvSpPr>
            <p:spPr>
              <a:xfrm>
                <a:off x="2046725" y="3817138"/>
                <a:ext cx="350000" cy="167838"/>
              </a:xfrm>
              <a:custGeom>
                <a:avLst/>
                <a:gdLst/>
                <a:ahLst/>
                <a:cxnLst/>
                <a:rect l="l" t="t" r="r" b="b"/>
                <a:pathLst>
                  <a:path w="28000" h="13427" extrusionOk="0">
                    <a:moveTo>
                      <a:pt x="12296" y="1"/>
                    </a:moveTo>
                    <a:cubicBezTo>
                      <a:pt x="12113" y="1"/>
                      <a:pt x="11927" y="38"/>
                      <a:pt x="11755" y="102"/>
                    </a:cubicBezTo>
                    <a:cubicBezTo>
                      <a:pt x="11254" y="269"/>
                      <a:pt x="10854" y="736"/>
                      <a:pt x="10487" y="1136"/>
                    </a:cubicBezTo>
                    <a:cubicBezTo>
                      <a:pt x="10246" y="1425"/>
                      <a:pt x="10092" y="1714"/>
                      <a:pt x="9749" y="1714"/>
                    </a:cubicBezTo>
                    <a:cubicBezTo>
                      <a:pt x="9617" y="1714"/>
                      <a:pt x="9457" y="1672"/>
                      <a:pt x="9253" y="1570"/>
                    </a:cubicBezTo>
                    <a:cubicBezTo>
                      <a:pt x="9073" y="1473"/>
                      <a:pt x="8868" y="1429"/>
                      <a:pt x="8654" y="1429"/>
                    </a:cubicBezTo>
                    <a:cubicBezTo>
                      <a:pt x="7836" y="1429"/>
                      <a:pt x="6897" y="2070"/>
                      <a:pt x="6818" y="2837"/>
                    </a:cubicBezTo>
                    <a:cubicBezTo>
                      <a:pt x="6727" y="3957"/>
                      <a:pt x="6170" y="4143"/>
                      <a:pt x="5345" y="4143"/>
                    </a:cubicBezTo>
                    <a:cubicBezTo>
                      <a:pt x="5260" y="4143"/>
                      <a:pt x="5173" y="4141"/>
                      <a:pt x="5083" y="4138"/>
                    </a:cubicBezTo>
                    <a:cubicBezTo>
                      <a:pt x="3949" y="4138"/>
                      <a:pt x="3449" y="4839"/>
                      <a:pt x="3983" y="5773"/>
                    </a:cubicBezTo>
                    <a:cubicBezTo>
                      <a:pt x="4550" y="6840"/>
                      <a:pt x="4083" y="7107"/>
                      <a:pt x="3215" y="7374"/>
                    </a:cubicBezTo>
                    <a:cubicBezTo>
                      <a:pt x="2448" y="7608"/>
                      <a:pt x="1814" y="8108"/>
                      <a:pt x="2215" y="9042"/>
                    </a:cubicBezTo>
                    <a:cubicBezTo>
                      <a:pt x="2648" y="10009"/>
                      <a:pt x="2381" y="10276"/>
                      <a:pt x="1381" y="10376"/>
                    </a:cubicBezTo>
                    <a:cubicBezTo>
                      <a:pt x="880" y="10443"/>
                      <a:pt x="147" y="11010"/>
                      <a:pt x="113" y="11444"/>
                    </a:cubicBezTo>
                    <a:cubicBezTo>
                      <a:pt x="0" y="12177"/>
                      <a:pt x="1438" y="13149"/>
                      <a:pt x="2349" y="13149"/>
                    </a:cubicBezTo>
                    <a:cubicBezTo>
                      <a:pt x="2515" y="13149"/>
                      <a:pt x="2663" y="13117"/>
                      <a:pt x="2782" y="13045"/>
                    </a:cubicBezTo>
                    <a:cubicBezTo>
                      <a:pt x="3369" y="12712"/>
                      <a:pt x="3945" y="12586"/>
                      <a:pt x="4530" y="12586"/>
                    </a:cubicBezTo>
                    <a:cubicBezTo>
                      <a:pt x="4941" y="12586"/>
                      <a:pt x="5357" y="12648"/>
                      <a:pt x="5784" y="12745"/>
                    </a:cubicBezTo>
                    <a:cubicBezTo>
                      <a:pt x="8275" y="13278"/>
                      <a:pt x="10780" y="13426"/>
                      <a:pt x="13300" y="13426"/>
                    </a:cubicBezTo>
                    <a:cubicBezTo>
                      <a:pt x="14561" y="13426"/>
                      <a:pt x="15824" y="13389"/>
                      <a:pt x="17092" y="13345"/>
                    </a:cubicBezTo>
                    <a:cubicBezTo>
                      <a:pt x="17537" y="13328"/>
                      <a:pt x="17981" y="13322"/>
                      <a:pt x="18426" y="13322"/>
                    </a:cubicBezTo>
                    <a:cubicBezTo>
                      <a:pt x="19983" y="13322"/>
                      <a:pt x="21540" y="13401"/>
                      <a:pt x="23096" y="13401"/>
                    </a:cubicBezTo>
                    <a:cubicBezTo>
                      <a:pt x="23763" y="13401"/>
                      <a:pt x="24431" y="13387"/>
                      <a:pt x="25098" y="13345"/>
                    </a:cubicBezTo>
                    <a:cubicBezTo>
                      <a:pt x="25998" y="13312"/>
                      <a:pt x="26932" y="12644"/>
                      <a:pt x="27700" y="12044"/>
                    </a:cubicBezTo>
                    <a:cubicBezTo>
                      <a:pt x="28000" y="11811"/>
                      <a:pt x="28000" y="10576"/>
                      <a:pt x="27800" y="10476"/>
                    </a:cubicBezTo>
                    <a:cubicBezTo>
                      <a:pt x="26432" y="9776"/>
                      <a:pt x="27099" y="8875"/>
                      <a:pt x="27333" y="8008"/>
                    </a:cubicBezTo>
                    <a:cubicBezTo>
                      <a:pt x="27433" y="7708"/>
                      <a:pt x="27399" y="7374"/>
                      <a:pt x="27399" y="7074"/>
                    </a:cubicBezTo>
                    <a:lnTo>
                      <a:pt x="27399" y="7074"/>
                    </a:lnTo>
                    <a:cubicBezTo>
                      <a:pt x="27266" y="7141"/>
                      <a:pt x="27166" y="7207"/>
                      <a:pt x="27032" y="7274"/>
                    </a:cubicBezTo>
                    <a:cubicBezTo>
                      <a:pt x="26632" y="6740"/>
                      <a:pt x="26232" y="6207"/>
                      <a:pt x="25798" y="5740"/>
                    </a:cubicBezTo>
                    <a:cubicBezTo>
                      <a:pt x="25531" y="5406"/>
                      <a:pt x="25164" y="4872"/>
                      <a:pt x="24831" y="4872"/>
                    </a:cubicBezTo>
                    <a:cubicBezTo>
                      <a:pt x="24397" y="4872"/>
                      <a:pt x="23797" y="5172"/>
                      <a:pt x="23563" y="5539"/>
                    </a:cubicBezTo>
                    <a:cubicBezTo>
                      <a:pt x="23093" y="6227"/>
                      <a:pt x="22868" y="6578"/>
                      <a:pt x="22629" y="6578"/>
                    </a:cubicBezTo>
                    <a:cubicBezTo>
                      <a:pt x="22393" y="6578"/>
                      <a:pt x="22142" y="6236"/>
                      <a:pt x="21629" y="5539"/>
                    </a:cubicBezTo>
                    <a:cubicBezTo>
                      <a:pt x="21562" y="5439"/>
                      <a:pt x="21462" y="5406"/>
                      <a:pt x="21395" y="5306"/>
                    </a:cubicBezTo>
                    <a:cubicBezTo>
                      <a:pt x="21328" y="5406"/>
                      <a:pt x="21295" y="5506"/>
                      <a:pt x="21262" y="5606"/>
                    </a:cubicBezTo>
                    <a:cubicBezTo>
                      <a:pt x="20880" y="5629"/>
                      <a:pt x="20407" y="5757"/>
                      <a:pt x="20058" y="5757"/>
                    </a:cubicBezTo>
                    <a:cubicBezTo>
                      <a:pt x="19888" y="5757"/>
                      <a:pt x="19748" y="5727"/>
                      <a:pt x="19660" y="5639"/>
                    </a:cubicBezTo>
                    <a:cubicBezTo>
                      <a:pt x="19147" y="5126"/>
                      <a:pt x="18659" y="4866"/>
                      <a:pt x="18111" y="4866"/>
                    </a:cubicBezTo>
                    <a:cubicBezTo>
                      <a:pt x="17768" y="4866"/>
                      <a:pt x="17402" y="4967"/>
                      <a:pt x="16992" y="5172"/>
                    </a:cubicBezTo>
                    <a:cubicBezTo>
                      <a:pt x="16806" y="5270"/>
                      <a:pt x="16647" y="5316"/>
                      <a:pt x="16516" y="5316"/>
                    </a:cubicBezTo>
                    <a:cubicBezTo>
                      <a:pt x="16155" y="5316"/>
                      <a:pt x="16000" y="4968"/>
                      <a:pt x="16025" y="4405"/>
                    </a:cubicBezTo>
                    <a:cubicBezTo>
                      <a:pt x="16058" y="3805"/>
                      <a:pt x="16091" y="3238"/>
                      <a:pt x="16025" y="2637"/>
                    </a:cubicBezTo>
                    <a:cubicBezTo>
                      <a:pt x="15976" y="1816"/>
                      <a:pt x="15770" y="1449"/>
                      <a:pt x="15255" y="1449"/>
                    </a:cubicBezTo>
                    <a:cubicBezTo>
                      <a:pt x="15058" y="1449"/>
                      <a:pt x="14818" y="1502"/>
                      <a:pt x="14523" y="1603"/>
                    </a:cubicBezTo>
                    <a:cubicBezTo>
                      <a:pt x="14289" y="1675"/>
                      <a:pt x="14079" y="1718"/>
                      <a:pt x="13898" y="1718"/>
                    </a:cubicBezTo>
                    <a:cubicBezTo>
                      <a:pt x="13488" y="1718"/>
                      <a:pt x="13225" y="1495"/>
                      <a:pt x="13156" y="869"/>
                    </a:cubicBezTo>
                    <a:cubicBezTo>
                      <a:pt x="13089" y="369"/>
                      <a:pt x="12889" y="135"/>
                      <a:pt x="12589" y="35"/>
                    </a:cubicBezTo>
                    <a:cubicBezTo>
                      <a:pt x="12494" y="12"/>
                      <a:pt x="12396" y="1"/>
                      <a:pt x="12296" y="1"/>
                    </a:cubicBezTo>
                    <a:close/>
                  </a:path>
                </a:pathLst>
              </a:custGeom>
              <a:solidFill>
                <a:srgbClr val="BE4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1" name="Google Shape;412;p20">
                <a:extLst>
                  <a:ext uri="{FF2B5EF4-FFF2-40B4-BE49-F238E27FC236}">
                    <a16:creationId xmlns:a16="http://schemas.microsoft.com/office/drawing/2014/main" id="{4EED3280-4C99-305F-77F6-C2496DD41456}"/>
                  </a:ext>
                </a:extLst>
              </p:cNvPr>
              <p:cNvSpPr/>
              <p:nvPr/>
            </p:nvSpPr>
            <p:spPr>
              <a:xfrm>
                <a:off x="2099425" y="3315550"/>
                <a:ext cx="252275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20182" h="32224" extrusionOk="0">
                    <a:moveTo>
                      <a:pt x="9707" y="0"/>
                    </a:moveTo>
                    <a:lnTo>
                      <a:pt x="9707" y="1601"/>
                    </a:lnTo>
                    <a:cubicBezTo>
                      <a:pt x="9674" y="4570"/>
                      <a:pt x="9674" y="7506"/>
                      <a:pt x="9640" y="10441"/>
                    </a:cubicBezTo>
                    <a:cubicBezTo>
                      <a:pt x="9640" y="11876"/>
                      <a:pt x="9440" y="12109"/>
                      <a:pt x="8039" y="12209"/>
                    </a:cubicBezTo>
                    <a:cubicBezTo>
                      <a:pt x="6605" y="12276"/>
                      <a:pt x="5170" y="12343"/>
                      <a:pt x="3736" y="12376"/>
                    </a:cubicBezTo>
                    <a:cubicBezTo>
                      <a:pt x="3336" y="12387"/>
                      <a:pt x="2932" y="12391"/>
                      <a:pt x="2523" y="12391"/>
                    </a:cubicBezTo>
                    <a:cubicBezTo>
                      <a:pt x="1705" y="12391"/>
                      <a:pt x="867" y="12376"/>
                      <a:pt x="0" y="12376"/>
                    </a:cubicBezTo>
                    <a:lnTo>
                      <a:pt x="0" y="14477"/>
                    </a:lnTo>
                    <a:cubicBezTo>
                      <a:pt x="1449" y="14477"/>
                      <a:pt x="2876" y="14499"/>
                      <a:pt x="4299" y="14499"/>
                    </a:cubicBezTo>
                    <a:cubicBezTo>
                      <a:pt x="5367" y="14499"/>
                      <a:pt x="6433" y="14487"/>
                      <a:pt x="7505" y="14444"/>
                    </a:cubicBezTo>
                    <a:cubicBezTo>
                      <a:pt x="7703" y="14436"/>
                      <a:pt x="7880" y="14431"/>
                      <a:pt x="8040" y="14431"/>
                    </a:cubicBezTo>
                    <a:cubicBezTo>
                      <a:pt x="9208" y="14431"/>
                      <a:pt x="9440" y="14704"/>
                      <a:pt x="9440" y="16112"/>
                    </a:cubicBezTo>
                    <a:cubicBezTo>
                      <a:pt x="9373" y="19581"/>
                      <a:pt x="9273" y="23050"/>
                      <a:pt x="9240" y="26519"/>
                    </a:cubicBezTo>
                    <a:cubicBezTo>
                      <a:pt x="9207" y="28421"/>
                      <a:pt x="9240" y="30322"/>
                      <a:pt x="9240" y="32223"/>
                    </a:cubicBezTo>
                    <a:lnTo>
                      <a:pt x="11241" y="32223"/>
                    </a:lnTo>
                    <a:cubicBezTo>
                      <a:pt x="11241" y="29221"/>
                      <a:pt x="11241" y="26319"/>
                      <a:pt x="11208" y="23417"/>
                    </a:cubicBezTo>
                    <a:cubicBezTo>
                      <a:pt x="11208" y="21282"/>
                      <a:pt x="11141" y="19147"/>
                      <a:pt x="11175" y="16979"/>
                    </a:cubicBezTo>
                    <a:cubicBezTo>
                      <a:pt x="11175" y="16345"/>
                      <a:pt x="11108" y="15378"/>
                      <a:pt x="12075" y="15278"/>
                    </a:cubicBezTo>
                    <a:cubicBezTo>
                      <a:pt x="12690" y="15235"/>
                      <a:pt x="13305" y="15223"/>
                      <a:pt x="13917" y="15223"/>
                    </a:cubicBezTo>
                    <a:cubicBezTo>
                      <a:pt x="14733" y="15223"/>
                      <a:pt x="15545" y="15245"/>
                      <a:pt x="16345" y="15245"/>
                    </a:cubicBezTo>
                    <a:cubicBezTo>
                      <a:pt x="16768" y="15233"/>
                      <a:pt x="17190" y="15230"/>
                      <a:pt x="17614" y="15230"/>
                    </a:cubicBezTo>
                    <a:cubicBezTo>
                      <a:pt x="18461" y="15230"/>
                      <a:pt x="19314" y="15245"/>
                      <a:pt x="20181" y="15245"/>
                    </a:cubicBezTo>
                    <a:lnTo>
                      <a:pt x="20181" y="14110"/>
                    </a:lnTo>
                    <a:cubicBezTo>
                      <a:pt x="20181" y="12440"/>
                      <a:pt x="20181" y="12409"/>
                      <a:pt x="18662" y="12409"/>
                    </a:cubicBezTo>
                    <a:cubicBezTo>
                      <a:pt x="18604" y="12409"/>
                      <a:pt x="18543" y="12409"/>
                      <a:pt x="18480" y="12409"/>
                    </a:cubicBezTo>
                    <a:cubicBezTo>
                      <a:pt x="17746" y="12409"/>
                      <a:pt x="17012" y="12415"/>
                      <a:pt x="16278" y="12415"/>
                    </a:cubicBezTo>
                    <a:cubicBezTo>
                      <a:pt x="15178" y="12415"/>
                      <a:pt x="14077" y="12403"/>
                      <a:pt x="12976" y="12343"/>
                    </a:cubicBezTo>
                    <a:cubicBezTo>
                      <a:pt x="11108" y="12242"/>
                      <a:pt x="11108" y="12176"/>
                      <a:pt x="11108" y="10274"/>
                    </a:cubicBezTo>
                    <a:cubicBezTo>
                      <a:pt x="11108" y="6839"/>
                      <a:pt x="11108" y="3436"/>
                      <a:pt x="11108" y="0"/>
                    </a:cubicBezTo>
                    <a:close/>
                  </a:path>
                </a:pathLst>
              </a:custGeom>
              <a:solidFill>
                <a:srgbClr val="BE4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2" name="Google Shape;413;p20">
                <a:extLst>
                  <a:ext uri="{FF2B5EF4-FFF2-40B4-BE49-F238E27FC236}">
                    <a16:creationId xmlns:a16="http://schemas.microsoft.com/office/drawing/2014/main" id="{45CC7077-5687-D3D5-6EFE-2FEE007DCFBE}"/>
                  </a:ext>
                </a:extLst>
              </p:cNvPr>
              <p:cNvSpPr/>
              <p:nvPr/>
            </p:nvSpPr>
            <p:spPr>
              <a:xfrm>
                <a:off x="2979213" y="3315963"/>
                <a:ext cx="253950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20316" h="32224" extrusionOk="0">
                    <a:moveTo>
                      <a:pt x="9174" y="1"/>
                    </a:moveTo>
                    <a:cubicBezTo>
                      <a:pt x="9174" y="3670"/>
                      <a:pt x="9174" y="7239"/>
                      <a:pt x="9174" y="10842"/>
                    </a:cubicBezTo>
                    <a:cubicBezTo>
                      <a:pt x="9174" y="11742"/>
                      <a:pt x="8907" y="12243"/>
                      <a:pt x="7906" y="12276"/>
                    </a:cubicBezTo>
                    <a:cubicBezTo>
                      <a:pt x="6072" y="12276"/>
                      <a:pt x="4237" y="12343"/>
                      <a:pt x="2402" y="12376"/>
                    </a:cubicBezTo>
                    <a:cubicBezTo>
                      <a:pt x="1" y="12443"/>
                      <a:pt x="1" y="12443"/>
                      <a:pt x="167" y="14911"/>
                    </a:cubicBezTo>
                    <a:cubicBezTo>
                      <a:pt x="167" y="14978"/>
                      <a:pt x="234" y="15045"/>
                      <a:pt x="334" y="15212"/>
                    </a:cubicBezTo>
                    <a:cubicBezTo>
                      <a:pt x="2603" y="15212"/>
                      <a:pt x="4938" y="15212"/>
                      <a:pt x="7239" y="15245"/>
                    </a:cubicBezTo>
                    <a:cubicBezTo>
                      <a:pt x="8907" y="15245"/>
                      <a:pt x="9040" y="15378"/>
                      <a:pt x="9141" y="17080"/>
                    </a:cubicBezTo>
                    <a:cubicBezTo>
                      <a:pt x="9207" y="17980"/>
                      <a:pt x="9174" y="18914"/>
                      <a:pt x="9174" y="19815"/>
                    </a:cubicBezTo>
                    <a:cubicBezTo>
                      <a:pt x="9074" y="23518"/>
                      <a:pt x="9007" y="27220"/>
                      <a:pt x="8907" y="30923"/>
                    </a:cubicBezTo>
                    <a:cubicBezTo>
                      <a:pt x="8907" y="31356"/>
                      <a:pt x="8907" y="31757"/>
                      <a:pt x="8907" y="32224"/>
                    </a:cubicBezTo>
                    <a:lnTo>
                      <a:pt x="11109" y="32224"/>
                    </a:lnTo>
                    <a:cubicBezTo>
                      <a:pt x="11109" y="31723"/>
                      <a:pt x="11109" y="31256"/>
                      <a:pt x="11109" y="30789"/>
                    </a:cubicBezTo>
                    <a:cubicBezTo>
                      <a:pt x="11009" y="25786"/>
                      <a:pt x="10942" y="20816"/>
                      <a:pt x="10842" y="15845"/>
                    </a:cubicBezTo>
                    <a:cubicBezTo>
                      <a:pt x="10842" y="14905"/>
                      <a:pt x="11125" y="14343"/>
                      <a:pt x="12122" y="14343"/>
                    </a:cubicBezTo>
                    <a:cubicBezTo>
                      <a:pt x="12150" y="14343"/>
                      <a:pt x="12180" y="14343"/>
                      <a:pt x="12209" y="14344"/>
                    </a:cubicBezTo>
                    <a:cubicBezTo>
                      <a:pt x="13108" y="14399"/>
                      <a:pt x="14007" y="14453"/>
                      <a:pt x="14924" y="14453"/>
                    </a:cubicBezTo>
                    <a:cubicBezTo>
                      <a:pt x="15130" y="14453"/>
                      <a:pt x="15337" y="14450"/>
                      <a:pt x="15545" y="14444"/>
                    </a:cubicBezTo>
                    <a:cubicBezTo>
                      <a:pt x="17146" y="14411"/>
                      <a:pt x="18747" y="14311"/>
                      <a:pt x="20315" y="14211"/>
                    </a:cubicBezTo>
                    <a:lnTo>
                      <a:pt x="20315" y="12209"/>
                    </a:lnTo>
                    <a:cubicBezTo>
                      <a:pt x="18790" y="12209"/>
                      <a:pt x="17287" y="12231"/>
                      <a:pt x="15800" y="12231"/>
                    </a:cubicBezTo>
                    <a:cubicBezTo>
                      <a:pt x="14684" y="12231"/>
                      <a:pt x="13577" y="12219"/>
                      <a:pt x="12476" y="12176"/>
                    </a:cubicBezTo>
                    <a:cubicBezTo>
                      <a:pt x="10708" y="12109"/>
                      <a:pt x="10642" y="11876"/>
                      <a:pt x="10642" y="10041"/>
                    </a:cubicBezTo>
                    <a:cubicBezTo>
                      <a:pt x="10642" y="7106"/>
                      <a:pt x="10608" y="4170"/>
                      <a:pt x="10608" y="1202"/>
                    </a:cubicBezTo>
                    <a:cubicBezTo>
                      <a:pt x="10608" y="801"/>
                      <a:pt x="10508" y="368"/>
                      <a:pt x="10475" y="1"/>
                    </a:cubicBezTo>
                    <a:close/>
                  </a:path>
                </a:pathLst>
              </a:custGeom>
              <a:solidFill>
                <a:srgbClr val="BE4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3" name="Google Shape;414;p20">
                <a:extLst>
                  <a:ext uri="{FF2B5EF4-FFF2-40B4-BE49-F238E27FC236}">
                    <a16:creationId xmlns:a16="http://schemas.microsoft.com/office/drawing/2014/main" id="{ABE1F3AC-CCE5-5FE6-B28C-8A5A3523FB7F}"/>
                  </a:ext>
                </a:extLst>
              </p:cNvPr>
              <p:cNvSpPr/>
              <p:nvPr/>
            </p:nvSpPr>
            <p:spPr>
              <a:xfrm>
                <a:off x="2249525" y="3516113"/>
                <a:ext cx="106338" cy="203488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279" extrusionOk="0">
                    <a:moveTo>
                      <a:pt x="1" y="0"/>
                    </a:moveTo>
                    <a:lnTo>
                      <a:pt x="1" y="16278"/>
                    </a:lnTo>
                    <a:cubicBezTo>
                      <a:pt x="2236" y="16178"/>
                      <a:pt x="4504" y="16045"/>
                      <a:pt x="6772" y="15945"/>
                    </a:cubicBezTo>
                    <a:cubicBezTo>
                      <a:pt x="7573" y="15912"/>
                      <a:pt x="7940" y="15511"/>
                      <a:pt x="8006" y="14677"/>
                    </a:cubicBezTo>
                    <a:cubicBezTo>
                      <a:pt x="8140" y="11542"/>
                      <a:pt x="8407" y="8373"/>
                      <a:pt x="8473" y="5237"/>
                    </a:cubicBezTo>
                    <a:cubicBezTo>
                      <a:pt x="8507" y="3536"/>
                      <a:pt x="8307" y="1835"/>
                      <a:pt x="8207" y="3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4" name="Google Shape;415;p20">
                <a:extLst>
                  <a:ext uri="{FF2B5EF4-FFF2-40B4-BE49-F238E27FC236}">
                    <a16:creationId xmlns:a16="http://schemas.microsoft.com/office/drawing/2014/main" id="{47D9F745-8F1F-CA77-A5A0-576169839FA4}"/>
                  </a:ext>
                </a:extLst>
              </p:cNvPr>
              <p:cNvSpPr/>
              <p:nvPr/>
            </p:nvSpPr>
            <p:spPr>
              <a:xfrm>
                <a:off x="2097338" y="3502350"/>
                <a:ext cx="106750" cy="218913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17513" extrusionOk="0">
                    <a:moveTo>
                      <a:pt x="0" y="0"/>
                    </a:moveTo>
                    <a:lnTo>
                      <a:pt x="0" y="16612"/>
                    </a:lnTo>
                    <a:cubicBezTo>
                      <a:pt x="2902" y="16912"/>
                      <a:pt x="5604" y="17213"/>
                      <a:pt x="8540" y="17513"/>
                    </a:cubicBezTo>
                    <a:lnTo>
                      <a:pt x="8540" y="434"/>
                    </a:lnTo>
                    <a:cubicBezTo>
                      <a:pt x="5738" y="301"/>
                      <a:pt x="3002" y="16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5" name="Google Shape;416;p20">
                <a:extLst>
                  <a:ext uri="{FF2B5EF4-FFF2-40B4-BE49-F238E27FC236}">
                    <a16:creationId xmlns:a16="http://schemas.microsoft.com/office/drawing/2014/main" id="{33CDEE39-CB1F-46FA-301C-EF65AD7F8D43}"/>
                  </a:ext>
                </a:extLst>
              </p:cNvPr>
              <p:cNvSpPr/>
              <p:nvPr/>
            </p:nvSpPr>
            <p:spPr>
              <a:xfrm>
                <a:off x="2099000" y="3315963"/>
                <a:ext cx="113425" cy="14178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1343" extrusionOk="0">
                    <a:moveTo>
                      <a:pt x="9074" y="1"/>
                    </a:moveTo>
                    <a:cubicBezTo>
                      <a:pt x="5872" y="167"/>
                      <a:pt x="2970" y="1135"/>
                      <a:pt x="701" y="3570"/>
                    </a:cubicBezTo>
                    <a:cubicBezTo>
                      <a:pt x="368" y="3903"/>
                      <a:pt x="67" y="4471"/>
                      <a:pt x="67" y="4938"/>
                    </a:cubicBezTo>
                    <a:cubicBezTo>
                      <a:pt x="1" y="6972"/>
                      <a:pt x="34" y="9040"/>
                      <a:pt x="34" y="11342"/>
                    </a:cubicBezTo>
                    <a:lnTo>
                      <a:pt x="9074" y="11342"/>
                    </a:lnTo>
                    <a:lnTo>
                      <a:pt x="90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6" name="Google Shape;417;p20">
                <a:extLst>
                  <a:ext uri="{FF2B5EF4-FFF2-40B4-BE49-F238E27FC236}">
                    <a16:creationId xmlns:a16="http://schemas.microsoft.com/office/drawing/2014/main" id="{4737B73D-B7DC-6FE7-4DAA-2FE4CB738125}"/>
                  </a:ext>
                </a:extLst>
              </p:cNvPr>
              <p:cNvSpPr/>
              <p:nvPr/>
            </p:nvSpPr>
            <p:spPr>
              <a:xfrm>
                <a:off x="2250775" y="3315963"/>
                <a:ext cx="102588" cy="142613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11409" extrusionOk="0">
                    <a:moveTo>
                      <a:pt x="1" y="1"/>
                    </a:moveTo>
                    <a:lnTo>
                      <a:pt x="1" y="11409"/>
                    </a:lnTo>
                    <a:lnTo>
                      <a:pt x="8207" y="11409"/>
                    </a:lnTo>
                    <a:cubicBezTo>
                      <a:pt x="7773" y="8573"/>
                      <a:pt x="7406" y="5972"/>
                      <a:pt x="6939" y="3403"/>
                    </a:cubicBezTo>
                    <a:cubicBezTo>
                      <a:pt x="6839" y="2936"/>
                      <a:pt x="6439" y="2502"/>
                      <a:pt x="6072" y="2169"/>
                    </a:cubicBezTo>
                    <a:cubicBezTo>
                      <a:pt x="4337" y="601"/>
                      <a:pt x="2069" y="468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7" name="Google Shape;418;p20">
                <a:extLst>
                  <a:ext uri="{FF2B5EF4-FFF2-40B4-BE49-F238E27FC236}">
                    <a16:creationId xmlns:a16="http://schemas.microsoft.com/office/drawing/2014/main" id="{9BAB1370-EA3B-642E-8ED2-6814F3D79E64}"/>
                  </a:ext>
                </a:extLst>
              </p:cNvPr>
              <p:cNvSpPr/>
              <p:nvPr/>
            </p:nvSpPr>
            <p:spPr>
              <a:xfrm>
                <a:off x="3117650" y="3315963"/>
                <a:ext cx="115513" cy="141363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1309" extrusionOk="0">
                    <a:moveTo>
                      <a:pt x="0" y="1"/>
                    </a:moveTo>
                    <a:cubicBezTo>
                      <a:pt x="134" y="3837"/>
                      <a:pt x="267" y="7639"/>
                      <a:pt x="367" y="11309"/>
                    </a:cubicBezTo>
                    <a:lnTo>
                      <a:pt x="9207" y="11309"/>
                    </a:lnTo>
                    <a:cubicBezTo>
                      <a:pt x="9207" y="9007"/>
                      <a:pt x="9240" y="6906"/>
                      <a:pt x="9173" y="4804"/>
                    </a:cubicBezTo>
                    <a:cubicBezTo>
                      <a:pt x="9140" y="4370"/>
                      <a:pt x="8873" y="3870"/>
                      <a:pt x="8573" y="3537"/>
                    </a:cubicBezTo>
                    <a:cubicBezTo>
                      <a:pt x="6271" y="1168"/>
                      <a:pt x="3369" y="1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8" name="Google Shape;419;p20">
                <a:extLst>
                  <a:ext uri="{FF2B5EF4-FFF2-40B4-BE49-F238E27FC236}">
                    <a16:creationId xmlns:a16="http://schemas.microsoft.com/office/drawing/2014/main" id="{75F5D1A3-A861-28E9-BE59-D59C7E9B52C5}"/>
                  </a:ext>
                </a:extLst>
              </p:cNvPr>
              <p:cNvSpPr/>
              <p:nvPr/>
            </p:nvSpPr>
            <p:spPr>
              <a:xfrm>
                <a:off x="3128075" y="3502763"/>
                <a:ext cx="114675" cy="2185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17480" extrusionOk="0">
                    <a:moveTo>
                      <a:pt x="8506" y="1"/>
                    </a:moveTo>
                    <a:cubicBezTo>
                      <a:pt x="5571" y="134"/>
                      <a:pt x="2802" y="268"/>
                      <a:pt x="0" y="401"/>
                    </a:cubicBezTo>
                    <a:lnTo>
                      <a:pt x="0" y="17480"/>
                    </a:lnTo>
                    <a:cubicBezTo>
                      <a:pt x="2936" y="17180"/>
                      <a:pt x="5638" y="16879"/>
                      <a:pt x="8440" y="16579"/>
                    </a:cubicBezTo>
                    <a:cubicBezTo>
                      <a:pt x="9173" y="11009"/>
                      <a:pt x="8473" y="5505"/>
                      <a:pt x="8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19" name="Google Shape;420;p20">
                <a:extLst>
                  <a:ext uri="{FF2B5EF4-FFF2-40B4-BE49-F238E27FC236}">
                    <a16:creationId xmlns:a16="http://schemas.microsoft.com/office/drawing/2014/main" id="{C43DA088-996C-366B-C84F-D75141747C53}"/>
                  </a:ext>
                </a:extLst>
              </p:cNvPr>
              <p:cNvSpPr/>
              <p:nvPr/>
            </p:nvSpPr>
            <p:spPr>
              <a:xfrm>
                <a:off x="2974213" y="3516113"/>
                <a:ext cx="108425" cy="2039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6312" extrusionOk="0">
                    <a:moveTo>
                      <a:pt x="534" y="0"/>
                    </a:moveTo>
                    <a:cubicBezTo>
                      <a:pt x="0" y="5070"/>
                      <a:pt x="67" y="9974"/>
                      <a:pt x="701" y="14844"/>
                    </a:cubicBezTo>
                    <a:cubicBezTo>
                      <a:pt x="801" y="15511"/>
                      <a:pt x="1101" y="15878"/>
                      <a:pt x="1735" y="15912"/>
                    </a:cubicBezTo>
                    <a:cubicBezTo>
                      <a:pt x="4070" y="16045"/>
                      <a:pt x="6405" y="16178"/>
                      <a:pt x="8673" y="16312"/>
                    </a:cubicBezTo>
                    <a:lnTo>
                      <a:pt x="86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0" name="Google Shape;421;p20">
                <a:extLst>
                  <a:ext uri="{FF2B5EF4-FFF2-40B4-BE49-F238E27FC236}">
                    <a16:creationId xmlns:a16="http://schemas.microsoft.com/office/drawing/2014/main" id="{EFDAEDAB-484D-7172-110C-42D1D37B8396}"/>
                  </a:ext>
                </a:extLst>
              </p:cNvPr>
              <p:cNvSpPr/>
              <p:nvPr/>
            </p:nvSpPr>
            <p:spPr>
              <a:xfrm>
                <a:off x="2979638" y="3315550"/>
                <a:ext cx="101750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1476" extrusionOk="0">
                    <a:moveTo>
                      <a:pt x="8139" y="0"/>
                    </a:moveTo>
                    <a:cubicBezTo>
                      <a:pt x="6838" y="301"/>
                      <a:pt x="5571" y="567"/>
                      <a:pt x="4303" y="934"/>
                    </a:cubicBezTo>
                    <a:cubicBezTo>
                      <a:pt x="2168" y="1535"/>
                      <a:pt x="1234" y="2702"/>
                      <a:pt x="1001" y="4870"/>
                    </a:cubicBezTo>
                    <a:cubicBezTo>
                      <a:pt x="967" y="5137"/>
                      <a:pt x="901" y="5404"/>
                      <a:pt x="867" y="5671"/>
                    </a:cubicBezTo>
                    <a:cubicBezTo>
                      <a:pt x="567" y="7572"/>
                      <a:pt x="300" y="9440"/>
                      <a:pt x="0" y="11475"/>
                    </a:cubicBezTo>
                    <a:lnTo>
                      <a:pt x="8139" y="11475"/>
                    </a:lnTo>
                    <a:lnTo>
                      <a:pt x="81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1" name="Google Shape;422;p20">
                <a:extLst>
                  <a:ext uri="{FF2B5EF4-FFF2-40B4-BE49-F238E27FC236}">
                    <a16:creationId xmlns:a16="http://schemas.microsoft.com/office/drawing/2014/main" id="{44944D7D-2215-0F78-3618-8BC2610824C2}"/>
                  </a:ext>
                </a:extLst>
              </p:cNvPr>
              <p:cNvSpPr/>
              <p:nvPr/>
            </p:nvSpPr>
            <p:spPr>
              <a:xfrm>
                <a:off x="1949725" y="3210475"/>
                <a:ext cx="1428950" cy="835613"/>
              </a:xfrm>
              <a:custGeom>
                <a:avLst/>
                <a:gdLst/>
                <a:ahLst/>
                <a:cxnLst/>
                <a:rect l="l" t="t" r="r" b="b"/>
                <a:pathLst>
                  <a:path w="114316" h="66849" extrusionOk="0">
                    <a:moveTo>
                      <a:pt x="57321" y="22533"/>
                    </a:moveTo>
                    <a:cubicBezTo>
                      <a:pt x="58609" y="22533"/>
                      <a:pt x="59894" y="22550"/>
                      <a:pt x="61178" y="22583"/>
                    </a:cubicBezTo>
                    <a:cubicBezTo>
                      <a:pt x="62179" y="22617"/>
                      <a:pt x="62812" y="23184"/>
                      <a:pt x="62612" y="24318"/>
                    </a:cubicBezTo>
                    <a:cubicBezTo>
                      <a:pt x="62479" y="25152"/>
                      <a:pt x="62379" y="25986"/>
                      <a:pt x="62212" y="27086"/>
                    </a:cubicBezTo>
                    <a:lnTo>
                      <a:pt x="52405" y="27086"/>
                    </a:lnTo>
                    <a:cubicBezTo>
                      <a:pt x="52238" y="26052"/>
                      <a:pt x="52138" y="25152"/>
                      <a:pt x="52005" y="24284"/>
                    </a:cubicBezTo>
                    <a:cubicBezTo>
                      <a:pt x="51838" y="23150"/>
                      <a:pt x="52472" y="22617"/>
                      <a:pt x="53439" y="22583"/>
                    </a:cubicBezTo>
                    <a:cubicBezTo>
                      <a:pt x="54740" y="22550"/>
                      <a:pt x="56033" y="22533"/>
                      <a:pt x="57321" y="22533"/>
                    </a:cubicBezTo>
                    <a:close/>
                    <a:moveTo>
                      <a:pt x="22750" y="6782"/>
                    </a:moveTo>
                    <a:cubicBezTo>
                      <a:pt x="24826" y="6782"/>
                      <a:pt x="26811" y="7309"/>
                      <a:pt x="28755" y="7939"/>
                    </a:cubicBezTo>
                    <a:cubicBezTo>
                      <a:pt x="31623" y="8873"/>
                      <a:pt x="33058" y="11108"/>
                      <a:pt x="33191" y="14177"/>
                    </a:cubicBezTo>
                    <a:cubicBezTo>
                      <a:pt x="33391" y="18881"/>
                      <a:pt x="33725" y="23584"/>
                      <a:pt x="33792" y="28287"/>
                    </a:cubicBezTo>
                    <a:cubicBezTo>
                      <a:pt x="33825" y="31890"/>
                      <a:pt x="33625" y="35526"/>
                      <a:pt x="33358" y="39128"/>
                    </a:cubicBezTo>
                    <a:cubicBezTo>
                      <a:pt x="33225" y="41196"/>
                      <a:pt x="32858" y="41630"/>
                      <a:pt x="30823" y="41730"/>
                    </a:cubicBezTo>
                    <a:cubicBezTo>
                      <a:pt x="28265" y="41870"/>
                      <a:pt x="25706" y="41928"/>
                      <a:pt x="23148" y="41928"/>
                    </a:cubicBezTo>
                    <a:cubicBezTo>
                      <a:pt x="22037" y="41928"/>
                      <a:pt x="20926" y="41917"/>
                      <a:pt x="19815" y="41897"/>
                    </a:cubicBezTo>
                    <a:cubicBezTo>
                      <a:pt x="17146" y="41830"/>
                      <a:pt x="14445" y="41430"/>
                      <a:pt x="11743" y="41196"/>
                    </a:cubicBezTo>
                    <a:cubicBezTo>
                      <a:pt x="10942" y="41130"/>
                      <a:pt x="10675" y="40596"/>
                      <a:pt x="10642" y="39896"/>
                    </a:cubicBezTo>
                    <a:cubicBezTo>
                      <a:pt x="10542" y="36827"/>
                      <a:pt x="10408" y="33758"/>
                      <a:pt x="10275" y="30722"/>
                    </a:cubicBezTo>
                    <a:cubicBezTo>
                      <a:pt x="10342" y="30722"/>
                      <a:pt x="10375" y="30689"/>
                      <a:pt x="10408" y="30689"/>
                    </a:cubicBezTo>
                    <a:cubicBezTo>
                      <a:pt x="10575" y="27920"/>
                      <a:pt x="10775" y="25118"/>
                      <a:pt x="10842" y="22350"/>
                    </a:cubicBezTo>
                    <a:cubicBezTo>
                      <a:pt x="10875" y="21115"/>
                      <a:pt x="10608" y="19881"/>
                      <a:pt x="10642" y="18647"/>
                    </a:cubicBezTo>
                    <a:cubicBezTo>
                      <a:pt x="10675" y="16712"/>
                      <a:pt x="10675" y="14744"/>
                      <a:pt x="10975" y="12809"/>
                    </a:cubicBezTo>
                    <a:cubicBezTo>
                      <a:pt x="11109" y="11976"/>
                      <a:pt x="11743" y="11075"/>
                      <a:pt x="12343" y="10408"/>
                    </a:cubicBezTo>
                    <a:cubicBezTo>
                      <a:pt x="14678" y="7939"/>
                      <a:pt x="17847" y="7439"/>
                      <a:pt x="21049" y="6905"/>
                    </a:cubicBezTo>
                    <a:cubicBezTo>
                      <a:pt x="21623" y="6820"/>
                      <a:pt x="22190" y="6782"/>
                      <a:pt x="22750" y="6782"/>
                    </a:cubicBezTo>
                    <a:close/>
                    <a:moveTo>
                      <a:pt x="91844" y="6838"/>
                    </a:moveTo>
                    <a:cubicBezTo>
                      <a:pt x="93678" y="6838"/>
                      <a:pt x="95511" y="7130"/>
                      <a:pt x="97337" y="7672"/>
                    </a:cubicBezTo>
                    <a:cubicBezTo>
                      <a:pt x="98404" y="7973"/>
                      <a:pt x="99439" y="8440"/>
                      <a:pt x="100439" y="8940"/>
                    </a:cubicBezTo>
                    <a:cubicBezTo>
                      <a:pt x="103375" y="10408"/>
                      <a:pt x="103975" y="13076"/>
                      <a:pt x="104008" y="16045"/>
                    </a:cubicBezTo>
                    <a:cubicBezTo>
                      <a:pt x="104075" y="22683"/>
                      <a:pt x="104175" y="29321"/>
                      <a:pt x="104242" y="35993"/>
                    </a:cubicBezTo>
                    <a:cubicBezTo>
                      <a:pt x="104242" y="37294"/>
                      <a:pt x="104142" y="38628"/>
                      <a:pt x="103942" y="39896"/>
                    </a:cubicBezTo>
                    <a:cubicBezTo>
                      <a:pt x="103875" y="40363"/>
                      <a:pt x="103341" y="41096"/>
                      <a:pt x="102974" y="41130"/>
                    </a:cubicBezTo>
                    <a:cubicBezTo>
                      <a:pt x="98972" y="41530"/>
                      <a:pt x="94969" y="41830"/>
                      <a:pt x="90966" y="42164"/>
                    </a:cubicBezTo>
                    <a:cubicBezTo>
                      <a:pt x="90966" y="42030"/>
                      <a:pt x="90966" y="41864"/>
                      <a:pt x="90932" y="41730"/>
                    </a:cubicBezTo>
                    <a:cubicBezTo>
                      <a:pt x="89455" y="41730"/>
                      <a:pt x="87964" y="41781"/>
                      <a:pt x="86468" y="41781"/>
                    </a:cubicBezTo>
                    <a:cubicBezTo>
                      <a:pt x="85534" y="41781"/>
                      <a:pt x="84597" y="41761"/>
                      <a:pt x="83661" y="41697"/>
                    </a:cubicBezTo>
                    <a:cubicBezTo>
                      <a:pt x="81759" y="41563"/>
                      <a:pt x="81392" y="41196"/>
                      <a:pt x="81259" y="39228"/>
                    </a:cubicBezTo>
                    <a:cubicBezTo>
                      <a:pt x="81025" y="35359"/>
                      <a:pt x="80859" y="31456"/>
                      <a:pt x="80892" y="27553"/>
                    </a:cubicBezTo>
                    <a:cubicBezTo>
                      <a:pt x="80925" y="23484"/>
                      <a:pt x="81192" y="19414"/>
                      <a:pt x="81459" y="15378"/>
                    </a:cubicBezTo>
                    <a:cubicBezTo>
                      <a:pt x="81526" y="13977"/>
                      <a:pt x="81659" y="12509"/>
                      <a:pt x="82126" y="11175"/>
                    </a:cubicBezTo>
                    <a:cubicBezTo>
                      <a:pt x="82727" y="9274"/>
                      <a:pt x="84461" y="8440"/>
                      <a:pt x="86196" y="7806"/>
                    </a:cubicBezTo>
                    <a:cubicBezTo>
                      <a:pt x="88073" y="7146"/>
                      <a:pt x="89958" y="6838"/>
                      <a:pt x="91844" y="6838"/>
                    </a:cubicBezTo>
                    <a:close/>
                    <a:moveTo>
                      <a:pt x="3203" y="0"/>
                    </a:moveTo>
                    <a:cubicBezTo>
                      <a:pt x="2970" y="0"/>
                      <a:pt x="2770" y="100"/>
                      <a:pt x="2536" y="134"/>
                    </a:cubicBezTo>
                    <a:cubicBezTo>
                      <a:pt x="2503" y="367"/>
                      <a:pt x="2469" y="501"/>
                      <a:pt x="2469" y="667"/>
                    </a:cubicBezTo>
                    <a:cubicBezTo>
                      <a:pt x="2169" y="10141"/>
                      <a:pt x="1836" y="19648"/>
                      <a:pt x="1535" y="29121"/>
                    </a:cubicBezTo>
                    <a:cubicBezTo>
                      <a:pt x="1369" y="33391"/>
                      <a:pt x="1268" y="37661"/>
                      <a:pt x="1002" y="41897"/>
                    </a:cubicBezTo>
                    <a:cubicBezTo>
                      <a:pt x="468" y="49502"/>
                      <a:pt x="1" y="57108"/>
                      <a:pt x="601" y="64747"/>
                    </a:cubicBezTo>
                    <a:cubicBezTo>
                      <a:pt x="635" y="65447"/>
                      <a:pt x="868" y="65847"/>
                      <a:pt x="1569" y="65981"/>
                    </a:cubicBezTo>
                    <a:cubicBezTo>
                      <a:pt x="3976" y="66457"/>
                      <a:pt x="6402" y="66802"/>
                      <a:pt x="8918" y="66802"/>
                    </a:cubicBezTo>
                    <a:cubicBezTo>
                      <a:pt x="9749" y="66802"/>
                      <a:pt x="10589" y="66764"/>
                      <a:pt x="11442" y="66681"/>
                    </a:cubicBezTo>
                    <a:cubicBezTo>
                      <a:pt x="11109" y="65280"/>
                      <a:pt x="10775" y="63913"/>
                      <a:pt x="10442" y="62545"/>
                    </a:cubicBezTo>
                    <a:cubicBezTo>
                      <a:pt x="10442" y="62512"/>
                      <a:pt x="10408" y="62445"/>
                      <a:pt x="10408" y="62412"/>
                    </a:cubicBezTo>
                    <a:cubicBezTo>
                      <a:pt x="10297" y="62424"/>
                      <a:pt x="10185" y="62430"/>
                      <a:pt x="10073" y="62430"/>
                    </a:cubicBezTo>
                    <a:cubicBezTo>
                      <a:pt x="8701" y="62430"/>
                      <a:pt x="7281" y="61515"/>
                      <a:pt x="6973" y="60344"/>
                    </a:cubicBezTo>
                    <a:cubicBezTo>
                      <a:pt x="6572" y="58742"/>
                      <a:pt x="7973" y="58375"/>
                      <a:pt x="9007" y="57775"/>
                    </a:cubicBezTo>
                    <a:cubicBezTo>
                      <a:pt x="8440" y="56107"/>
                      <a:pt x="9608" y="55473"/>
                      <a:pt x="10742" y="54873"/>
                    </a:cubicBezTo>
                    <a:cubicBezTo>
                      <a:pt x="10442" y="52605"/>
                      <a:pt x="10542" y="52438"/>
                      <a:pt x="12643" y="51504"/>
                    </a:cubicBezTo>
                    <a:cubicBezTo>
                      <a:pt x="12877" y="51404"/>
                      <a:pt x="13077" y="51170"/>
                      <a:pt x="13177" y="50970"/>
                    </a:cubicBezTo>
                    <a:cubicBezTo>
                      <a:pt x="13818" y="49621"/>
                      <a:pt x="14709" y="48946"/>
                      <a:pt x="15800" y="48946"/>
                    </a:cubicBezTo>
                    <a:cubicBezTo>
                      <a:pt x="16355" y="48946"/>
                      <a:pt x="16962" y="49121"/>
                      <a:pt x="17613" y="49469"/>
                    </a:cubicBezTo>
                    <a:cubicBezTo>
                      <a:pt x="18498" y="48454"/>
                      <a:pt x="19220" y="47947"/>
                      <a:pt x="19923" y="47947"/>
                    </a:cubicBezTo>
                    <a:cubicBezTo>
                      <a:pt x="20121" y="47947"/>
                      <a:pt x="20317" y="47987"/>
                      <a:pt x="20516" y="48068"/>
                    </a:cubicBezTo>
                    <a:cubicBezTo>
                      <a:pt x="20916" y="48235"/>
                      <a:pt x="21283" y="48535"/>
                      <a:pt x="21716" y="49002"/>
                    </a:cubicBezTo>
                    <a:cubicBezTo>
                      <a:pt x="22205" y="48725"/>
                      <a:pt x="22733" y="48560"/>
                      <a:pt x="23227" y="48560"/>
                    </a:cubicBezTo>
                    <a:cubicBezTo>
                      <a:pt x="23745" y="48560"/>
                      <a:pt x="24226" y="48742"/>
                      <a:pt x="24585" y="49169"/>
                    </a:cubicBezTo>
                    <a:cubicBezTo>
                      <a:pt x="25186" y="49903"/>
                      <a:pt x="25286" y="51037"/>
                      <a:pt x="25586" y="51937"/>
                    </a:cubicBezTo>
                    <a:cubicBezTo>
                      <a:pt x="26420" y="52304"/>
                      <a:pt x="27387" y="52705"/>
                      <a:pt x="28354" y="53138"/>
                    </a:cubicBezTo>
                    <a:lnTo>
                      <a:pt x="30122" y="53138"/>
                    </a:lnTo>
                    <a:cubicBezTo>
                      <a:pt x="30751" y="52464"/>
                      <a:pt x="31557" y="51838"/>
                      <a:pt x="32418" y="51838"/>
                    </a:cubicBezTo>
                    <a:cubicBezTo>
                      <a:pt x="32791" y="51838"/>
                      <a:pt x="33175" y="51955"/>
                      <a:pt x="33558" y="52238"/>
                    </a:cubicBezTo>
                    <a:cubicBezTo>
                      <a:pt x="34659" y="53005"/>
                      <a:pt x="35426" y="54306"/>
                      <a:pt x="36093" y="55540"/>
                    </a:cubicBezTo>
                    <a:cubicBezTo>
                      <a:pt x="36394" y="56040"/>
                      <a:pt x="36027" y="56908"/>
                      <a:pt x="35927" y="57642"/>
                    </a:cubicBezTo>
                    <a:cubicBezTo>
                      <a:pt x="37728" y="59309"/>
                      <a:pt x="37528" y="61311"/>
                      <a:pt x="35393" y="62612"/>
                    </a:cubicBezTo>
                    <a:cubicBezTo>
                      <a:pt x="35193" y="62712"/>
                      <a:pt x="34926" y="62812"/>
                      <a:pt x="34859" y="63012"/>
                    </a:cubicBezTo>
                    <a:cubicBezTo>
                      <a:pt x="34425" y="64313"/>
                      <a:pt x="34059" y="65614"/>
                      <a:pt x="33692" y="66848"/>
                    </a:cubicBezTo>
                    <a:lnTo>
                      <a:pt x="41764" y="66848"/>
                    </a:lnTo>
                    <a:lnTo>
                      <a:pt x="41764" y="66681"/>
                    </a:lnTo>
                    <a:cubicBezTo>
                      <a:pt x="41764" y="66014"/>
                      <a:pt x="41764" y="65547"/>
                      <a:pt x="41764" y="65047"/>
                    </a:cubicBezTo>
                    <a:cubicBezTo>
                      <a:pt x="42131" y="53372"/>
                      <a:pt x="42498" y="41697"/>
                      <a:pt x="42865" y="30022"/>
                    </a:cubicBezTo>
                    <a:cubicBezTo>
                      <a:pt x="42898" y="29088"/>
                      <a:pt x="43365" y="28721"/>
                      <a:pt x="44199" y="28721"/>
                    </a:cubicBezTo>
                    <a:cubicBezTo>
                      <a:pt x="46968" y="28621"/>
                      <a:pt x="49770" y="28521"/>
                      <a:pt x="52538" y="28487"/>
                    </a:cubicBezTo>
                    <a:cubicBezTo>
                      <a:pt x="54890" y="28471"/>
                      <a:pt x="57242" y="28462"/>
                      <a:pt x="59593" y="28462"/>
                    </a:cubicBezTo>
                    <a:cubicBezTo>
                      <a:pt x="61945" y="28462"/>
                      <a:pt x="64297" y="28471"/>
                      <a:pt x="66648" y="28487"/>
                    </a:cubicBezTo>
                    <a:cubicBezTo>
                      <a:pt x="67949" y="28487"/>
                      <a:pt x="69250" y="28621"/>
                      <a:pt x="70551" y="28721"/>
                    </a:cubicBezTo>
                    <a:cubicBezTo>
                      <a:pt x="71352" y="28788"/>
                      <a:pt x="71719" y="29188"/>
                      <a:pt x="71752" y="30055"/>
                    </a:cubicBezTo>
                    <a:cubicBezTo>
                      <a:pt x="71852" y="32690"/>
                      <a:pt x="72086" y="35292"/>
                      <a:pt x="72152" y="37927"/>
                    </a:cubicBezTo>
                    <a:cubicBezTo>
                      <a:pt x="72419" y="46901"/>
                      <a:pt x="72619" y="55874"/>
                      <a:pt x="72886" y="64847"/>
                    </a:cubicBezTo>
                    <a:cubicBezTo>
                      <a:pt x="72886" y="65447"/>
                      <a:pt x="72886" y="66048"/>
                      <a:pt x="72886" y="66781"/>
                    </a:cubicBezTo>
                    <a:lnTo>
                      <a:pt x="72886" y="66848"/>
                    </a:lnTo>
                    <a:lnTo>
                      <a:pt x="80959" y="66848"/>
                    </a:lnTo>
                    <a:cubicBezTo>
                      <a:pt x="80558" y="65614"/>
                      <a:pt x="80191" y="64346"/>
                      <a:pt x="79791" y="63112"/>
                    </a:cubicBezTo>
                    <a:cubicBezTo>
                      <a:pt x="79758" y="62945"/>
                      <a:pt x="79591" y="62812"/>
                      <a:pt x="79424" y="62712"/>
                    </a:cubicBezTo>
                    <a:cubicBezTo>
                      <a:pt x="77023" y="61044"/>
                      <a:pt x="76856" y="59643"/>
                      <a:pt x="78757" y="57475"/>
                    </a:cubicBezTo>
                    <a:cubicBezTo>
                      <a:pt x="78490" y="56307"/>
                      <a:pt x="77823" y="55040"/>
                      <a:pt x="79558" y="54339"/>
                    </a:cubicBezTo>
                    <a:cubicBezTo>
                      <a:pt x="79691" y="54273"/>
                      <a:pt x="79724" y="53939"/>
                      <a:pt x="79825" y="53705"/>
                    </a:cubicBezTo>
                    <a:cubicBezTo>
                      <a:pt x="80215" y="52535"/>
                      <a:pt x="81084" y="51886"/>
                      <a:pt x="82075" y="51886"/>
                    </a:cubicBezTo>
                    <a:cubicBezTo>
                      <a:pt x="82609" y="51886"/>
                      <a:pt x="83178" y="52074"/>
                      <a:pt x="83727" y="52471"/>
                    </a:cubicBezTo>
                    <a:cubicBezTo>
                      <a:pt x="84061" y="52705"/>
                      <a:pt x="84361" y="53005"/>
                      <a:pt x="84695" y="53305"/>
                    </a:cubicBezTo>
                    <a:cubicBezTo>
                      <a:pt x="84728" y="53238"/>
                      <a:pt x="84728" y="53138"/>
                      <a:pt x="84761" y="53072"/>
                    </a:cubicBezTo>
                    <a:cubicBezTo>
                      <a:pt x="84995" y="53072"/>
                      <a:pt x="85262" y="53105"/>
                      <a:pt x="85495" y="53105"/>
                    </a:cubicBezTo>
                    <a:cubicBezTo>
                      <a:pt x="85829" y="53138"/>
                      <a:pt x="86196" y="53172"/>
                      <a:pt x="86529" y="53172"/>
                    </a:cubicBezTo>
                    <a:cubicBezTo>
                      <a:pt x="86896" y="52938"/>
                      <a:pt x="87263" y="52538"/>
                      <a:pt x="87730" y="52338"/>
                    </a:cubicBezTo>
                    <a:cubicBezTo>
                      <a:pt x="88231" y="52138"/>
                      <a:pt x="88798" y="52138"/>
                      <a:pt x="89331" y="52071"/>
                    </a:cubicBezTo>
                    <a:cubicBezTo>
                      <a:pt x="89150" y="49740"/>
                      <a:pt x="89753" y="48676"/>
                      <a:pt x="91375" y="48676"/>
                    </a:cubicBezTo>
                    <a:cubicBezTo>
                      <a:pt x="91842" y="48676"/>
                      <a:pt x="92393" y="48764"/>
                      <a:pt x="93034" y="48935"/>
                    </a:cubicBezTo>
                    <a:cubicBezTo>
                      <a:pt x="93554" y="48293"/>
                      <a:pt x="94101" y="47960"/>
                      <a:pt x="94651" y="47960"/>
                    </a:cubicBezTo>
                    <a:cubicBezTo>
                      <a:pt x="94702" y="47960"/>
                      <a:pt x="94752" y="47962"/>
                      <a:pt x="94802" y="47968"/>
                    </a:cubicBezTo>
                    <a:cubicBezTo>
                      <a:pt x="95469" y="48001"/>
                      <a:pt x="96203" y="48502"/>
                      <a:pt x="97003" y="49469"/>
                    </a:cubicBezTo>
                    <a:cubicBezTo>
                      <a:pt x="97667" y="49121"/>
                      <a:pt x="98281" y="48946"/>
                      <a:pt x="98839" y="48946"/>
                    </a:cubicBezTo>
                    <a:cubicBezTo>
                      <a:pt x="99937" y="48946"/>
                      <a:pt x="100821" y="49621"/>
                      <a:pt x="101440" y="50970"/>
                    </a:cubicBezTo>
                    <a:cubicBezTo>
                      <a:pt x="101540" y="51170"/>
                      <a:pt x="101673" y="51437"/>
                      <a:pt x="101840" y="51470"/>
                    </a:cubicBezTo>
                    <a:cubicBezTo>
                      <a:pt x="103742" y="51904"/>
                      <a:pt x="104475" y="53005"/>
                      <a:pt x="103808" y="54906"/>
                    </a:cubicBezTo>
                    <a:cubicBezTo>
                      <a:pt x="105243" y="55473"/>
                      <a:pt x="106143" y="56274"/>
                      <a:pt x="105643" y="57808"/>
                    </a:cubicBezTo>
                    <a:cubicBezTo>
                      <a:pt x="106744" y="58375"/>
                      <a:pt x="107945" y="58776"/>
                      <a:pt x="107678" y="60243"/>
                    </a:cubicBezTo>
                    <a:cubicBezTo>
                      <a:pt x="107457" y="61409"/>
                      <a:pt x="105897" y="62456"/>
                      <a:pt x="104460" y="62456"/>
                    </a:cubicBezTo>
                    <a:cubicBezTo>
                      <a:pt x="104376" y="62456"/>
                      <a:pt x="104292" y="62452"/>
                      <a:pt x="104209" y="62445"/>
                    </a:cubicBezTo>
                    <a:cubicBezTo>
                      <a:pt x="104142" y="62779"/>
                      <a:pt x="104042" y="63079"/>
                      <a:pt x="103975" y="63412"/>
                    </a:cubicBezTo>
                    <a:cubicBezTo>
                      <a:pt x="103708" y="64480"/>
                      <a:pt x="103441" y="65581"/>
                      <a:pt x="103175" y="66681"/>
                    </a:cubicBezTo>
                    <a:cubicBezTo>
                      <a:pt x="104034" y="66765"/>
                      <a:pt x="104878" y="66802"/>
                      <a:pt x="105711" y="66802"/>
                    </a:cubicBezTo>
                    <a:cubicBezTo>
                      <a:pt x="108209" y="66802"/>
                      <a:pt x="110605" y="66465"/>
                      <a:pt x="112982" y="66014"/>
                    </a:cubicBezTo>
                    <a:cubicBezTo>
                      <a:pt x="113715" y="65881"/>
                      <a:pt x="114016" y="65514"/>
                      <a:pt x="114049" y="64713"/>
                    </a:cubicBezTo>
                    <a:cubicBezTo>
                      <a:pt x="114049" y="62879"/>
                      <a:pt x="114316" y="61044"/>
                      <a:pt x="114249" y="59209"/>
                    </a:cubicBezTo>
                    <a:cubicBezTo>
                      <a:pt x="114049" y="51804"/>
                      <a:pt x="113782" y="44399"/>
                      <a:pt x="113515" y="36993"/>
                    </a:cubicBezTo>
                    <a:cubicBezTo>
                      <a:pt x="113148" y="26886"/>
                      <a:pt x="112715" y="16812"/>
                      <a:pt x="112348" y="6738"/>
                    </a:cubicBezTo>
                    <a:cubicBezTo>
                      <a:pt x="112248" y="4537"/>
                      <a:pt x="112314" y="2302"/>
                      <a:pt x="112314" y="67"/>
                    </a:cubicBezTo>
                    <a:cubicBezTo>
                      <a:pt x="111781" y="34"/>
                      <a:pt x="111581" y="0"/>
                      <a:pt x="111380" y="0"/>
                    </a:cubicBezTo>
                    <a:cubicBezTo>
                      <a:pt x="103541" y="67"/>
                      <a:pt x="95669" y="34"/>
                      <a:pt x="87830" y="234"/>
                    </a:cubicBezTo>
                    <a:cubicBezTo>
                      <a:pt x="81893" y="367"/>
                      <a:pt x="75955" y="901"/>
                      <a:pt x="70018" y="1168"/>
                    </a:cubicBezTo>
                    <a:cubicBezTo>
                      <a:pt x="66335" y="1337"/>
                      <a:pt x="62648" y="1410"/>
                      <a:pt x="58960" y="1410"/>
                    </a:cubicBezTo>
                    <a:cubicBezTo>
                      <a:pt x="52492" y="1410"/>
                      <a:pt x="46021" y="1186"/>
                      <a:pt x="39562" y="868"/>
                    </a:cubicBezTo>
                    <a:cubicBezTo>
                      <a:pt x="27454" y="234"/>
                      <a:pt x="15312" y="267"/>
                      <a:pt x="32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2" name="Google Shape;423;p20">
                <a:extLst>
                  <a:ext uri="{FF2B5EF4-FFF2-40B4-BE49-F238E27FC236}">
                    <a16:creationId xmlns:a16="http://schemas.microsoft.com/office/drawing/2014/main" id="{D0BE688E-F54F-F129-7BA8-26FD82AC08EE}"/>
                  </a:ext>
                </a:extLst>
              </p:cNvPr>
              <p:cNvSpPr/>
              <p:nvPr/>
            </p:nvSpPr>
            <p:spPr>
              <a:xfrm>
                <a:off x="1868000" y="2696663"/>
                <a:ext cx="1596988" cy="506175"/>
              </a:xfrm>
              <a:custGeom>
                <a:avLst/>
                <a:gdLst/>
                <a:ahLst/>
                <a:cxnLst/>
                <a:rect l="l" t="t" r="r" b="b"/>
                <a:pathLst>
                  <a:path w="127759" h="40494" extrusionOk="0">
                    <a:moveTo>
                      <a:pt x="63859" y="1"/>
                    </a:moveTo>
                    <a:cubicBezTo>
                      <a:pt x="62721" y="1"/>
                      <a:pt x="61578" y="359"/>
                      <a:pt x="60411" y="1077"/>
                    </a:cubicBezTo>
                    <a:cubicBezTo>
                      <a:pt x="56008" y="3779"/>
                      <a:pt x="51604" y="6481"/>
                      <a:pt x="47168" y="9149"/>
                    </a:cubicBezTo>
                    <a:cubicBezTo>
                      <a:pt x="46000" y="9850"/>
                      <a:pt x="44866" y="10550"/>
                      <a:pt x="43699" y="11217"/>
                    </a:cubicBezTo>
                    <a:cubicBezTo>
                      <a:pt x="38762" y="14186"/>
                      <a:pt x="33825" y="17121"/>
                      <a:pt x="28922" y="20090"/>
                    </a:cubicBezTo>
                    <a:cubicBezTo>
                      <a:pt x="23217" y="23526"/>
                      <a:pt x="17580" y="27029"/>
                      <a:pt x="11909" y="30531"/>
                    </a:cubicBezTo>
                    <a:cubicBezTo>
                      <a:pt x="8640" y="32533"/>
                      <a:pt x="5371" y="34501"/>
                      <a:pt x="2169" y="36569"/>
                    </a:cubicBezTo>
                    <a:cubicBezTo>
                      <a:pt x="1335" y="37102"/>
                      <a:pt x="668" y="37836"/>
                      <a:pt x="1" y="38403"/>
                    </a:cubicBezTo>
                    <a:cubicBezTo>
                      <a:pt x="368" y="39204"/>
                      <a:pt x="902" y="39504"/>
                      <a:pt x="1469" y="39638"/>
                    </a:cubicBezTo>
                    <a:cubicBezTo>
                      <a:pt x="1769" y="39671"/>
                      <a:pt x="2102" y="39704"/>
                      <a:pt x="2436" y="39704"/>
                    </a:cubicBezTo>
                    <a:cubicBezTo>
                      <a:pt x="5705" y="39671"/>
                      <a:pt x="8974" y="39604"/>
                      <a:pt x="12243" y="39604"/>
                    </a:cubicBezTo>
                    <a:cubicBezTo>
                      <a:pt x="18165" y="39556"/>
                      <a:pt x="24088" y="39439"/>
                      <a:pt x="30023" y="39439"/>
                    </a:cubicBezTo>
                    <a:cubicBezTo>
                      <a:pt x="32344" y="39439"/>
                      <a:pt x="34668" y="39457"/>
                      <a:pt x="36994" y="39504"/>
                    </a:cubicBezTo>
                    <a:cubicBezTo>
                      <a:pt x="45433" y="39638"/>
                      <a:pt x="53873" y="40238"/>
                      <a:pt x="62312" y="40438"/>
                    </a:cubicBezTo>
                    <a:cubicBezTo>
                      <a:pt x="64091" y="40472"/>
                      <a:pt x="65874" y="40494"/>
                      <a:pt x="67657" y="40494"/>
                    </a:cubicBezTo>
                    <a:cubicBezTo>
                      <a:pt x="71222" y="40494"/>
                      <a:pt x="74788" y="40405"/>
                      <a:pt x="78323" y="40138"/>
                    </a:cubicBezTo>
                    <a:cubicBezTo>
                      <a:pt x="85877" y="39569"/>
                      <a:pt x="93418" y="39372"/>
                      <a:pt x="100961" y="39372"/>
                    </a:cubicBezTo>
                    <a:cubicBezTo>
                      <a:pt x="105811" y="39372"/>
                      <a:pt x="110661" y="39453"/>
                      <a:pt x="115517" y="39571"/>
                    </a:cubicBezTo>
                    <a:cubicBezTo>
                      <a:pt x="118786" y="39671"/>
                      <a:pt x="122055" y="39671"/>
                      <a:pt x="125324" y="39704"/>
                    </a:cubicBezTo>
                    <a:cubicBezTo>
                      <a:pt x="125691" y="39704"/>
                      <a:pt x="126058" y="39671"/>
                      <a:pt x="126425" y="39571"/>
                    </a:cubicBezTo>
                    <a:cubicBezTo>
                      <a:pt x="126958" y="39437"/>
                      <a:pt x="127425" y="39071"/>
                      <a:pt x="127759" y="38203"/>
                    </a:cubicBezTo>
                    <a:cubicBezTo>
                      <a:pt x="125757" y="36802"/>
                      <a:pt x="123789" y="35268"/>
                      <a:pt x="121654" y="33934"/>
                    </a:cubicBezTo>
                    <a:cubicBezTo>
                      <a:pt x="115016" y="29831"/>
                      <a:pt x="108312" y="25861"/>
                      <a:pt x="101640" y="21758"/>
                    </a:cubicBezTo>
                    <a:cubicBezTo>
                      <a:pt x="101240" y="21525"/>
                      <a:pt x="100873" y="20891"/>
                      <a:pt x="100873" y="20457"/>
                    </a:cubicBezTo>
                    <a:cubicBezTo>
                      <a:pt x="100873" y="18289"/>
                      <a:pt x="101040" y="16154"/>
                      <a:pt x="101073" y="14019"/>
                    </a:cubicBezTo>
                    <a:cubicBezTo>
                      <a:pt x="101106" y="10917"/>
                      <a:pt x="101073" y="7815"/>
                      <a:pt x="101073" y="4746"/>
                    </a:cubicBezTo>
                    <a:lnTo>
                      <a:pt x="89165" y="4746"/>
                    </a:lnTo>
                    <a:lnTo>
                      <a:pt x="89165" y="9616"/>
                    </a:lnTo>
                    <a:lnTo>
                      <a:pt x="89165" y="14586"/>
                    </a:lnTo>
                    <a:cubicBezTo>
                      <a:pt x="88331" y="14019"/>
                      <a:pt x="87830" y="13719"/>
                      <a:pt x="87330" y="13385"/>
                    </a:cubicBezTo>
                    <a:cubicBezTo>
                      <a:pt x="80658" y="9283"/>
                      <a:pt x="73954" y="5180"/>
                      <a:pt x="67282" y="1077"/>
                    </a:cubicBezTo>
                    <a:cubicBezTo>
                      <a:pt x="66131" y="359"/>
                      <a:pt x="64997" y="1"/>
                      <a:pt x="638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3" name="Google Shape;424;p20">
                <a:extLst>
                  <a:ext uri="{FF2B5EF4-FFF2-40B4-BE49-F238E27FC236}">
                    <a16:creationId xmlns:a16="http://schemas.microsoft.com/office/drawing/2014/main" id="{B7D67BB5-E865-62DB-5786-2DF7BA543738}"/>
                  </a:ext>
                </a:extLst>
              </p:cNvPr>
              <p:cNvSpPr/>
              <p:nvPr/>
            </p:nvSpPr>
            <p:spPr>
              <a:xfrm>
                <a:off x="3374913" y="3211313"/>
                <a:ext cx="4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" extrusionOk="0">
                    <a:moveTo>
                      <a:pt x="34" y="0"/>
                    </a:moveTo>
                    <a:lnTo>
                      <a:pt x="34" y="0"/>
                    </a:ln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4" name="Google Shape;425;p20">
                <a:extLst>
                  <a:ext uri="{FF2B5EF4-FFF2-40B4-BE49-F238E27FC236}">
                    <a16:creationId xmlns:a16="http://schemas.microsoft.com/office/drawing/2014/main" id="{343F16A9-1FB3-2E67-3448-09C03ACADF59}"/>
                  </a:ext>
                </a:extLst>
              </p:cNvPr>
              <p:cNvSpPr/>
              <p:nvPr/>
            </p:nvSpPr>
            <p:spPr>
              <a:xfrm>
                <a:off x="3017988" y="3809963"/>
                <a:ext cx="116763" cy="8076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461" extrusionOk="0">
                    <a:moveTo>
                      <a:pt x="9190" y="1"/>
                    </a:moveTo>
                    <a:cubicBezTo>
                      <a:pt x="8640" y="1"/>
                      <a:pt x="8093" y="334"/>
                      <a:pt x="7573" y="976"/>
                    </a:cubicBezTo>
                    <a:cubicBezTo>
                      <a:pt x="6932" y="805"/>
                      <a:pt x="6381" y="717"/>
                      <a:pt x="5914" y="717"/>
                    </a:cubicBezTo>
                    <a:cubicBezTo>
                      <a:pt x="4292" y="717"/>
                      <a:pt x="3689" y="1781"/>
                      <a:pt x="3870" y="4112"/>
                    </a:cubicBezTo>
                    <a:cubicBezTo>
                      <a:pt x="3303" y="4179"/>
                      <a:pt x="2736" y="4179"/>
                      <a:pt x="2269" y="4379"/>
                    </a:cubicBezTo>
                    <a:cubicBezTo>
                      <a:pt x="1802" y="4579"/>
                      <a:pt x="1435" y="4979"/>
                      <a:pt x="1068" y="5213"/>
                    </a:cubicBezTo>
                    <a:cubicBezTo>
                      <a:pt x="735" y="5213"/>
                      <a:pt x="368" y="5179"/>
                      <a:pt x="34" y="5146"/>
                    </a:cubicBezTo>
                    <a:lnTo>
                      <a:pt x="1" y="5813"/>
                    </a:lnTo>
                    <a:cubicBezTo>
                      <a:pt x="399" y="6271"/>
                      <a:pt x="759" y="6461"/>
                      <a:pt x="1111" y="6461"/>
                    </a:cubicBezTo>
                    <a:cubicBezTo>
                      <a:pt x="1554" y="6461"/>
                      <a:pt x="1986" y="6159"/>
                      <a:pt x="2469" y="5713"/>
                    </a:cubicBezTo>
                    <a:cubicBezTo>
                      <a:pt x="2593" y="5589"/>
                      <a:pt x="2814" y="5545"/>
                      <a:pt x="3070" y="5545"/>
                    </a:cubicBezTo>
                    <a:cubicBezTo>
                      <a:pt x="3434" y="5545"/>
                      <a:pt x="3871" y="5635"/>
                      <a:pt x="4204" y="5713"/>
                    </a:cubicBezTo>
                    <a:cubicBezTo>
                      <a:pt x="4477" y="5786"/>
                      <a:pt x="4694" y="5827"/>
                      <a:pt x="4861" y="5827"/>
                    </a:cubicBezTo>
                    <a:cubicBezTo>
                      <a:pt x="5307" y="5827"/>
                      <a:pt x="5411" y="5540"/>
                      <a:pt x="5338" y="4812"/>
                    </a:cubicBezTo>
                    <a:cubicBezTo>
                      <a:pt x="5271" y="4112"/>
                      <a:pt x="5305" y="3378"/>
                      <a:pt x="5438" y="2711"/>
                    </a:cubicBezTo>
                    <a:cubicBezTo>
                      <a:pt x="5527" y="2202"/>
                      <a:pt x="5820" y="1987"/>
                      <a:pt x="6203" y="1987"/>
                    </a:cubicBezTo>
                    <a:cubicBezTo>
                      <a:pt x="6397" y="1987"/>
                      <a:pt x="6614" y="2043"/>
                      <a:pt x="6839" y="2144"/>
                    </a:cubicBezTo>
                    <a:cubicBezTo>
                      <a:pt x="7085" y="2249"/>
                      <a:pt x="7307" y="2314"/>
                      <a:pt x="7500" y="2314"/>
                    </a:cubicBezTo>
                    <a:cubicBezTo>
                      <a:pt x="7858" y="2314"/>
                      <a:pt x="8122" y="2094"/>
                      <a:pt x="8273" y="1510"/>
                    </a:cubicBezTo>
                    <a:cubicBezTo>
                      <a:pt x="8407" y="910"/>
                      <a:pt x="8841" y="576"/>
                      <a:pt x="9308" y="576"/>
                    </a:cubicBezTo>
                    <a:lnTo>
                      <a:pt x="9341" y="9"/>
                    </a:lnTo>
                    <a:cubicBezTo>
                      <a:pt x="9291" y="3"/>
                      <a:pt x="9241" y="1"/>
                      <a:pt x="91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5" name="Google Shape;426;p20">
                <a:extLst>
                  <a:ext uri="{FF2B5EF4-FFF2-40B4-BE49-F238E27FC236}">
                    <a16:creationId xmlns:a16="http://schemas.microsoft.com/office/drawing/2014/main" id="{731EF3B7-F231-9E8B-306E-E753DFF79A5F}"/>
                  </a:ext>
                </a:extLst>
              </p:cNvPr>
              <p:cNvSpPr/>
              <p:nvPr/>
            </p:nvSpPr>
            <p:spPr>
              <a:xfrm>
                <a:off x="2967125" y="2734600"/>
                <a:ext cx="522463" cy="470463"/>
              </a:xfrm>
              <a:custGeom>
                <a:avLst/>
                <a:gdLst/>
                <a:ahLst/>
                <a:cxnLst/>
                <a:rect l="l" t="t" r="r" b="b"/>
                <a:pathLst>
                  <a:path w="41797" h="37637" extrusionOk="0">
                    <a:moveTo>
                      <a:pt x="13421" y="1"/>
                    </a:moveTo>
                    <a:cubicBezTo>
                      <a:pt x="13305" y="1"/>
                      <a:pt x="13179" y="4"/>
                      <a:pt x="13043" y="10"/>
                    </a:cubicBezTo>
                    <a:cubicBezTo>
                      <a:pt x="9440" y="143"/>
                      <a:pt x="5838" y="377"/>
                      <a:pt x="2202" y="510"/>
                    </a:cubicBezTo>
                    <a:cubicBezTo>
                      <a:pt x="0" y="610"/>
                      <a:pt x="0" y="577"/>
                      <a:pt x="134" y="2812"/>
                    </a:cubicBezTo>
                    <a:cubicBezTo>
                      <a:pt x="167" y="3045"/>
                      <a:pt x="200" y="3312"/>
                      <a:pt x="200" y="3546"/>
                    </a:cubicBezTo>
                    <a:cubicBezTo>
                      <a:pt x="234" y="4546"/>
                      <a:pt x="234" y="5547"/>
                      <a:pt x="234" y="6581"/>
                    </a:cubicBezTo>
                    <a:lnTo>
                      <a:pt x="1235" y="6581"/>
                    </a:lnTo>
                    <a:lnTo>
                      <a:pt x="1235" y="1711"/>
                    </a:lnTo>
                    <a:lnTo>
                      <a:pt x="13143" y="1711"/>
                    </a:lnTo>
                    <a:cubicBezTo>
                      <a:pt x="13143" y="4780"/>
                      <a:pt x="13176" y="7882"/>
                      <a:pt x="13143" y="10984"/>
                    </a:cubicBezTo>
                    <a:cubicBezTo>
                      <a:pt x="13110" y="13119"/>
                      <a:pt x="12943" y="15254"/>
                      <a:pt x="12943" y="17422"/>
                    </a:cubicBezTo>
                    <a:cubicBezTo>
                      <a:pt x="12943" y="17856"/>
                      <a:pt x="13310" y="18490"/>
                      <a:pt x="13710" y="18723"/>
                    </a:cubicBezTo>
                    <a:cubicBezTo>
                      <a:pt x="20382" y="22826"/>
                      <a:pt x="27086" y="26829"/>
                      <a:pt x="33724" y="30899"/>
                    </a:cubicBezTo>
                    <a:cubicBezTo>
                      <a:pt x="35859" y="32233"/>
                      <a:pt x="37827" y="33767"/>
                      <a:pt x="39829" y="35168"/>
                    </a:cubicBezTo>
                    <a:cubicBezTo>
                      <a:pt x="39495" y="36036"/>
                      <a:pt x="39028" y="36402"/>
                      <a:pt x="38461" y="36536"/>
                    </a:cubicBezTo>
                    <a:lnTo>
                      <a:pt x="38728" y="37637"/>
                    </a:lnTo>
                    <a:cubicBezTo>
                      <a:pt x="39028" y="37537"/>
                      <a:pt x="39328" y="37470"/>
                      <a:pt x="39595" y="37370"/>
                    </a:cubicBezTo>
                    <a:cubicBezTo>
                      <a:pt x="41463" y="36736"/>
                      <a:pt x="41797" y="35135"/>
                      <a:pt x="40296" y="33901"/>
                    </a:cubicBezTo>
                    <a:cubicBezTo>
                      <a:pt x="38595" y="32500"/>
                      <a:pt x="36893" y="31132"/>
                      <a:pt x="35025" y="29998"/>
                    </a:cubicBezTo>
                    <a:cubicBezTo>
                      <a:pt x="28487" y="25995"/>
                      <a:pt x="21916" y="22092"/>
                      <a:pt x="15345" y="18189"/>
                    </a:cubicBezTo>
                    <a:cubicBezTo>
                      <a:pt x="14711" y="17822"/>
                      <a:pt x="14444" y="17389"/>
                      <a:pt x="14477" y="16655"/>
                    </a:cubicBezTo>
                    <a:cubicBezTo>
                      <a:pt x="14577" y="11685"/>
                      <a:pt x="14644" y="6715"/>
                      <a:pt x="14744" y="1744"/>
                    </a:cubicBezTo>
                    <a:cubicBezTo>
                      <a:pt x="14775" y="346"/>
                      <a:pt x="14611" y="1"/>
                      <a:pt x="134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6" name="Google Shape;427;p20">
                <a:extLst>
                  <a:ext uri="{FF2B5EF4-FFF2-40B4-BE49-F238E27FC236}">
                    <a16:creationId xmlns:a16="http://schemas.microsoft.com/office/drawing/2014/main" id="{089C61A1-45E5-9744-4F33-6F4169EAFDA0}"/>
                  </a:ext>
                </a:extLst>
              </p:cNvPr>
              <p:cNvSpPr/>
              <p:nvPr/>
            </p:nvSpPr>
            <p:spPr>
              <a:xfrm>
                <a:off x="2960450" y="3295950"/>
                <a:ext cx="292300" cy="441575"/>
              </a:xfrm>
              <a:custGeom>
                <a:avLst/>
                <a:gdLst/>
                <a:ahLst/>
                <a:cxnLst/>
                <a:rect l="l" t="t" r="r" b="b"/>
                <a:pathLst>
                  <a:path w="23384" h="35326" extrusionOk="0">
                    <a:moveTo>
                      <a:pt x="12576" y="1602"/>
                    </a:moveTo>
                    <a:lnTo>
                      <a:pt x="12576" y="1602"/>
                    </a:lnTo>
                    <a:cubicBezTo>
                      <a:pt x="15945" y="1735"/>
                      <a:pt x="18847" y="2769"/>
                      <a:pt x="21149" y="5138"/>
                    </a:cubicBezTo>
                    <a:cubicBezTo>
                      <a:pt x="21449" y="5471"/>
                      <a:pt x="21716" y="5971"/>
                      <a:pt x="21749" y="6405"/>
                    </a:cubicBezTo>
                    <a:cubicBezTo>
                      <a:pt x="21816" y="8507"/>
                      <a:pt x="21783" y="10608"/>
                      <a:pt x="21783" y="12910"/>
                    </a:cubicBezTo>
                    <a:lnTo>
                      <a:pt x="12943" y="12910"/>
                    </a:lnTo>
                    <a:cubicBezTo>
                      <a:pt x="12843" y="9240"/>
                      <a:pt x="12710" y="5438"/>
                      <a:pt x="12576" y="1602"/>
                    </a:cubicBezTo>
                    <a:close/>
                    <a:moveTo>
                      <a:pt x="9674" y="1568"/>
                    </a:moveTo>
                    <a:lnTo>
                      <a:pt x="9674" y="13043"/>
                    </a:lnTo>
                    <a:lnTo>
                      <a:pt x="1535" y="13043"/>
                    </a:lnTo>
                    <a:cubicBezTo>
                      <a:pt x="1835" y="11008"/>
                      <a:pt x="2102" y="9140"/>
                      <a:pt x="2402" y="7239"/>
                    </a:cubicBezTo>
                    <a:cubicBezTo>
                      <a:pt x="2436" y="6972"/>
                      <a:pt x="2502" y="6705"/>
                      <a:pt x="2536" y="6438"/>
                    </a:cubicBezTo>
                    <a:cubicBezTo>
                      <a:pt x="2769" y="4270"/>
                      <a:pt x="3703" y="3103"/>
                      <a:pt x="5838" y="2502"/>
                    </a:cubicBezTo>
                    <a:cubicBezTo>
                      <a:pt x="7106" y="2135"/>
                      <a:pt x="8373" y="1869"/>
                      <a:pt x="9674" y="1568"/>
                    </a:cubicBezTo>
                    <a:close/>
                    <a:moveTo>
                      <a:pt x="11976" y="1602"/>
                    </a:moveTo>
                    <a:cubicBezTo>
                      <a:pt x="12009" y="1969"/>
                      <a:pt x="12076" y="2402"/>
                      <a:pt x="12109" y="2803"/>
                    </a:cubicBezTo>
                    <a:cubicBezTo>
                      <a:pt x="12109" y="5771"/>
                      <a:pt x="12143" y="8707"/>
                      <a:pt x="12143" y="11642"/>
                    </a:cubicBezTo>
                    <a:cubicBezTo>
                      <a:pt x="12143" y="13477"/>
                      <a:pt x="12209" y="13710"/>
                      <a:pt x="13977" y="13777"/>
                    </a:cubicBezTo>
                    <a:cubicBezTo>
                      <a:pt x="15078" y="13820"/>
                      <a:pt x="16185" y="13832"/>
                      <a:pt x="17301" y="13832"/>
                    </a:cubicBezTo>
                    <a:cubicBezTo>
                      <a:pt x="18788" y="13832"/>
                      <a:pt x="20291" y="13810"/>
                      <a:pt x="21816" y="13810"/>
                    </a:cubicBezTo>
                    <a:lnTo>
                      <a:pt x="21816" y="15812"/>
                    </a:lnTo>
                    <a:cubicBezTo>
                      <a:pt x="20248" y="15912"/>
                      <a:pt x="18647" y="16012"/>
                      <a:pt x="17046" y="16045"/>
                    </a:cubicBezTo>
                    <a:cubicBezTo>
                      <a:pt x="16830" y="16052"/>
                      <a:pt x="16614" y="16054"/>
                      <a:pt x="16400" y="16054"/>
                    </a:cubicBezTo>
                    <a:cubicBezTo>
                      <a:pt x="15492" y="16054"/>
                      <a:pt x="14601" y="16006"/>
                      <a:pt x="13710" y="15979"/>
                    </a:cubicBezTo>
                    <a:cubicBezTo>
                      <a:pt x="13654" y="15975"/>
                      <a:pt x="13599" y="15973"/>
                      <a:pt x="13547" y="15973"/>
                    </a:cubicBezTo>
                    <a:cubicBezTo>
                      <a:pt x="12612" y="15973"/>
                      <a:pt x="12343" y="16530"/>
                      <a:pt x="12343" y="17446"/>
                    </a:cubicBezTo>
                    <a:cubicBezTo>
                      <a:pt x="12443" y="22417"/>
                      <a:pt x="12510" y="27420"/>
                      <a:pt x="12610" y="32390"/>
                    </a:cubicBezTo>
                    <a:cubicBezTo>
                      <a:pt x="12610" y="32857"/>
                      <a:pt x="12610" y="33324"/>
                      <a:pt x="12610" y="33825"/>
                    </a:cubicBezTo>
                    <a:lnTo>
                      <a:pt x="10408" y="33825"/>
                    </a:lnTo>
                    <a:cubicBezTo>
                      <a:pt x="10408" y="33358"/>
                      <a:pt x="10408" y="32957"/>
                      <a:pt x="10408" y="32524"/>
                    </a:cubicBezTo>
                    <a:cubicBezTo>
                      <a:pt x="10508" y="28821"/>
                      <a:pt x="10575" y="25119"/>
                      <a:pt x="10675" y="21416"/>
                    </a:cubicBezTo>
                    <a:cubicBezTo>
                      <a:pt x="10675" y="20515"/>
                      <a:pt x="10708" y="19581"/>
                      <a:pt x="10642" y="18681"/>
                    </a:cubicBezTo>
                    <a:cubicBezTo>
                      <a:pt x="10508" y="16979"/>
                      <a:pt x="10408" y="16879"/>
                      <a:pt x="8740" y="16846"/>
                    </a:cubicBezTo>
                    <a:cubicBezTo>
                      <a:pt x="7973" y="16835"/>
                      <a:pt x="7202" y="16831"/>
                      <a:pt x="6431" y="16831"/>
                    </a:cubicBezTo>
                    <a:cubicBezTo>
                      <a:pt x="4889" y="16831"/>
                      <a:pt x="3347" y="16846"/>
                      <a:pt x="1835" y="16846"/>
                    </a:cubicBezTo>
                    <a:cubicBezTo>
                      <a:pt x="1735" y="16646"/>
                      <a:pt x="1668" y="16579"/>
                      <a:pt x="1668" y="16512"/>
                    </a:cubicBezTo>
                    <a:cubicBezTo>
                      <a:pt x="1468" y="14044"/>
                      <a:pt x="1468" y="14044"/>
                      <a:pt x="3903" y="14011"/>
                    </a:cubicBezTo>
                    <a:cubicBezTo>
                      <a:pt x="5738" y="13944"/>
                      <a:pt x="7573" y="13877"/>
                      <a:pt x="9407" y="13877"/>
                    </a:cubicBezTo>
                    <a:cubicBezTo>
                      <a:pt x="10408" y="13877"/>
                      <a:pt x="10675" y="13343"/>
                      <a:pt x="10675" y="12443"/>
                    </a:cubicBezTo>
                    <a:cubicBezTo>
                      <a:pt x="10675" y="8840"/>
                      <a:pt x="10675" y="5271"/>
                      <a:pt x="10675" y="1602"/>
                    </a:cubicBezTo>
                    <a:close/>
                    <a:moveTo>
                      <a:pt x="9774" y="17613"/>
                    </a:moveTo>
                    <a:lnTo>
                      <a:pt x="9774" y="33925"/>
                    </a:lnTo>
                    <a:cubicBezTo>
                      <a:pt x="7506" y="33791"/>
                      <a:pt x="5171" y="33658"/>
                      <a:pt x="2836" y="33525"/>
                    </a:cubicBezTo>
                    <a:cubicBezTo>
                      <a:pt x="2202" y="33491"/>
                      <a:pt x="1902" y="33124"/>
                      <a:pt x="1802" y="32457"/>
                    </a:cubicBezTo>
                    <a:cubicBezTo>
                      <a:pt x="1168" y="27587"/>
                      <a:pt x="1101" y="22683"/>
                      <a:pt x="1635" y="17613"/>
                    </a:cubicBezTo>
                    <a:close/>
                    <a:moveTo>
                      <a:pt x="21916" y="16546"/>
                    </a:moveTo>
                    <a:lnTo>
                      <a:pt x="21916" y="16546"/>
                    </a:lnTo>
                    <a:cubicBezTo>
                      <a:pt x="21883" y="22050"/>
                      <a:pt x="22583" y="27554"/>
                      <a:pt x="21850" y="33124"/>
                    </a:cubicBezTo>
                    <a:cubicBezTo>
                      <a:pt x="19048" y="33424"/>
                      <a:pt x="16346" y="33725"/>
                      <a:pt x="13410" y="34025"/>
                    </a:cubicBezTo>
                    <a:lnTo>
                      <a:pt x="13410" y="16946"/>
                    </a:lnTo>
                    <a:cubicBezTo>
                      <a:pt x="16212" y="16813"/>
                      <a:pt x="18981" y="16679"/>
                      <a:pt x="21916" y="16546"/>
                    </a:cubicBezTo>
                    <a:close/>
                    <a:moveTo>
                      <a:pt x="10990" y="0"/>
                    </a:moveTo>
                    <a:cubicBezTo>
                      <a:pt x="9100" y="0"/>
                      <a:pt x="7215" y="308"/>
                      <a:pt x="5338" y="968"/>
                    </a:cubicBezTo>
                    <a:cubicBezTo>
                      <a:pt x="3603" y="1602"/>
                      <a:pt x="1869" y="2436"/>
                      <a:pt x="1268" y="4337"/>
                    </a:cubicBezTo>
                    <a:cubicBezTo>
                      <a:pt x="801" y="5671"/>
                      <a:pt x="668" y="7139"/>
                      <a:pt x="601" y="8540"/>
                    </a:cubicBezTo>
                    <a:cubicBezTo>
                      <a:pt x="334" y="12576"/>
                      <a:pt x="67" y="16646"/>
                      <a:pt x="34" y="20715"/>
                    </a:cubicBezTo>
                    <a:cubicBezTo>
                      <a:pt x="1" y="24618"/>
                      <a:pt x="167" y="28521"/>
                      <a:pt x="434" y="32390"/>
                    </a:cubicBezTo>
                    <a:cubicBezTo>
                      <a:pt x="534" y="34358"/>
                      <a:pt x="901" y="34725"/>
                      <a:pt x="2803" y="34859"/>
                    </a:cubicBezTo>
                    <a:cubicBezTo>
                      <a:pt x="3739" y="34923"/>
                      <a:pt x="4676" y="34943"/>
                      <a:pt x="5610" y="34943"/>
                    </a:cubicBezTo>
                    <a:cubicBezTo>
                      <a:pt x="7106" y="34943"/>
                      <a:pt x="8597" y="34892"/>
                      <a:pt x="10074" y="34892"/>
                    </a:cubicBezTo>
                    <a:cubicBezTo>
                      <a:pt x="10108" y="35026"/>
                      <a:pt x="10108" y="35192"/>
                      <a:pt x="10108" y="35326"/>
                    </a:cubicBezTo>
                    <a:cubicBezTo>
                      <a:pt x="14111" y="34992"/>
                      <a:pt x="18114" y="34692"/>
                      <a:pt x="22116" y="34292"/>
                    </a:cubicBezTo>
                    <a:cubicBezTo>
                      <a:pt x="22483" y="34258"/>
                      <a:pt x="23017" y="33525"/>
                      <a:pt x="23084" y="33058"/>
                    </a:cubicBezTo>
                    <a:cubicBezTo>
                      <a:pt x="23284" y="31790"/>
                      <a:pt x="23384" y="30456"/>
                      <a:pt x="23384" y="29155"/>
                    </a:cubicBezTo>
                    <a:cubicBezTo>
                      <a:pt x="23317" y="22483"/>
                      <a:pt x="23217" y="15845"/>
                      <a:pt x="23150" y="9207"/>
                    </a:cubicBezTo>
                    <a:cubicBezTo>
                      <a:pt x="23117" y="6238"/>
                      <a:pt x="22517" y="3570"/>
                      <a:pt x="19581" y="2102"/>
                    </a:cubicBezTo>
                    <a:cubicBezTo>
                      <a:pt x="18581" y="1602"/>
                      <a:pt x="17546" y="1135"/>
                      <a:pt x="16512" y="834"/>
                    </a:cubicBezTo>
                    <a:cubicBezTo>
                      <a:pt x="14670" y="292"/>
                      <a:pt x="12828" y="0"/>
                      <a:pt x="109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7" name="Google Shape;428;p20">
                <a:extLst>
                  <a:ext uri="{FF2B5EF4-FFF2-40B4-BE49-F238E27FC236}">
                    <a16:creationId xmlns:a16="http://schemas.microsoft.com/office/drawing/2014/main" id="{727BA6C8-D3B4-41AC-C870-483436762BB7}"/>
                  </a:ext>
                </a:extLst>
              </p:cNvPr>
              <p:cNvSpPr/>
              <p:nvPr/>
            </p:nvSpPr>
            <p:spPr>
              <a:xfrm>
                <a:off x="2796588" y="3810063"/>
                <a:ext cx="502450" cy="298038"/>
              </a:xfrm>
              <a:custGeom>
                <a:avLst/>
                <a:gdLst/>
                <a:ahLst/>
                <a:cxnLst/>
                <a:rect l="l" t="t" r="r" b="b"/>
                <a:pathLst>
                  <a:path w="40196" h="23843" extrusionOk="0">
                    <a:moveTo>
                      <a:pt x="27053" y="1"/>
                    </a:moveTo>
                    <a:lnTo>
                      <a:pt x="27020" y="568"/>
                    </a:lnTo>
                    <a:cubicBezTo>
                      <a:pt x="27353" y="568"/>
                      <a:pt x="27720" y="701"/>
                      <a:pt x="28054" y="1002"/>
                    </a:cubicBezTo>
                    <a:cubicBezTo>
                      <a:pt x="28287" y="1202"/>
                      <a:pt x="28454" y="1502"/>
                      <a:pt x="28654" y="1736"/>
                    </a:cubicBezTo>
                    <a:cubicBezTo>
                      <a:pt x="28821" y="1936"/>
                      <a:pt x="29021" y="2169"/>
                      <a:pt x="29188" y="2336"/>
                    </a:cubicBezTo>
                    <a:cubicBezTo>
                      <a:pt x="29698" y="2147"/>
                      <a:pt x="30136" y="2052"/>
                      <a:pt x="30514" y="2052"/>
                    </a:cubicBezTo>
                    <a:cubicBezTo>
                      <a:pt x="31470" y="2052"/>
                      <a:pt x="32041" y="2661"/>
                      <a:pt x="32423" y="3904"/>
                    </a:cubicBezTo>
                    <a:cubicBezTo>
                      <a:pt x="32523" y="4237"/>
                      <a:pt x="33124" y="4638"/>
                      <a:pt x="33524" y="4671"/>
                    </a:cubicBezTo>
                    <a:cubicBezTo>
                      <a:pt x="35359" y="4804"/>
                      <a:pt x="35559" y="5038"/>
                      <a:pt x="35025" y="6739"/>
                    </a:cubicBezTo>
                    <a:cubicBezTo>
                      <a:pt x="34925" y="7006"/>
                      <a:pt x="35159" y="7640"/>
                      <a:pt x="35392" y="7707"/>
                    </a:cubicBezTo>
                    <a:cubicBezTo>
                      <a:pt x="36593" y="8140"/>
                      <a:pt x="37460" y="8641"/>
                      <a:pt x="36760" y="10142"/>
                    </a:cubicBezTo>
                    <a:cubicBezTo>
                      <a:pt x="36693" y="10242"/>
                      <a:pt x="37093" y="10709"/>
                      <a:pt x="37360" y="10875"/>
                    </a:cubicBezTo>
                    <a:cubicBezTo>
                      <a:pt x="37894" y="11209"/>
                      <a:pt x="38494" y="11443"/>
                      <a:pt x="39061" y="11709"/>
                    </a:cubicBezTo>
                    <a:cubicBezTo>
                      <a:pt x="38795" y="12143"/>
                      <a:pt x="38628" y="12777"/>
                      <a:pt x="38228" y="13044"/>
                    </a:cubicBezTo>
                    <a:cubicBezTo>
                      <a:pt x="37794" y="13315"/>
                      <a:pt x="37118" y="13674"/>
                      <a:pt x="36665" y="13674"/>
                    </a:cubicBezTo>
                    <a:cubicBezTo>
                      <a:pt x="36561" y="13674"/>
                      <a:pt x="36468" y="13655"/>
                      <a:pt x="36393" y="13611"/>
                    </a:cubicBezTo>
                    <a:cubicBezTo>
                      <a:pt x="35838" y="13311"/>
                      <a:pt x="35303" y="13220"/>
                      <a:pt x="34770" y="13220"/>
                    </a:cubicBezTo>
                    <a:cubicBezTo>
                      <a:pt x="34118" y="13220"/>
                      <a:pt x="33469" y="13356"/>
                      <a:pt x="32790" y="13411"/>
                    </a:cubicBezTo>
                    <a:cubicBezTo>
                      <a:pt x="29388" y="13644"/>
                      <a:pt x="25952" y="13811"/>
                      <a:pt x="22550" y="13911"/>
                    </a:cubicBezTo>
                    <a:cubicBezTo>
                      <a:pt x="19681" y="14011"/>
                      <a:pt x="16812" y="13944"/>
                      <a:pt x="13944" y="14011"/>
                    </a:cubicBezTo>
                    <a:cubicBezTo>
                      <a:pt x="13043" y="14011"/>
                      <a:pt x="11475" y="13210"/>
                      <a:pt x="11242" y="12377"/>
                    </a:cubicBezTo>
                    <a:cubicBezTo>
                      <a:pt x="11108" y="11943"/>
                      <a:pt x="11108" y="11142"/>
                      <a:pt x="11308" y="11042"/>
                    </a:cubicBezTo>
                    <a:cubicBezTo>
                      <a:pt x="12643" y="10342"/>
                      <a:pt x="12042" y="9408"/>
                      <a:pt x="11742" y="8474"/>
                    </a:cubicBezTo>
                    <a:cubicBezTo>
                      <a:pt x="11675" y="8240"/>
                      <a:pt x="11709" y="7940"/>
                      <a:pt x="11675" y="7440"/>
                    </a:cubicBezTo>
                    <a:lnTo>
                      <a:pt x="11675" y="7440"/>
                    </a:lnTo>
                    <a:cubicBezTo>
                      <a:pt x="11857" y="7484"/>
                      <a:pt x="12016" y="7504"/>
                      <a:pt x="12155" y="7504"/>
                    </a:cubicBezTo>
                    <a:cubicBezTo>
                      <a:pt x="12855" y="7504"/>
                      <a:pt x="13059" y="6985"/>
                      <a:pt x="13310" y="6372"/>
                    </a:cubicBezTo>
                    <a:cubicBezTo>
                      <a:pt x="13477" y="5972"/>
                      <a:pt x="13977" y="5472"/>
                      <a:pt x="14344" y="5438"/>
                    </a:cubicBezTo>
                    <a:cubicBezTo>
                      <a:pt x="14361" y="5437"/>
                      <a:pt x="14378" y="5436"/>
                      <a:pt x="14396" y="5436"/>
                    </a:cubicBezTo>
                    <a:cubicBezTo>
                      <a:pt x="14795" y="5436"/>
                      <a:pt x="15355" y="5787"/>
                      <a:pt x="15578" y="6139"/>
                    </a:cubicBezTo>
                    <a:cubicBezTo>
                      <a:pt x="16034" y="6864"/>
                      <a:pt x="16250" y="7231"/>
                      <a:pt x="16478" y="7231"/>
                    </a:cubicBezTo>
                    <a:cubicBezTo>
                      <a:pt x="16701" y="7231"/>
                      <a:pt x="16935" y="6881"/>
                      <a:pt x="17413" y="6172"/>
                    </a:cubicBezTo>
                    <a:cubicBezTo>
                      <a:pt x="17479" y="6072"/>
                      <a:pt x="17579" y="5972"/>
                      <a:pt x="17713" y="5805"/>
                    </a:cubicBezTo>
                    <a:lnTo>
                      <a:pt x="17746" y="5138"/>
                    </a:lnTo>
                    <a:cubicBezTo>
                      <a:pt x="17513" y="5138"/>
                      <a:pt x="17246" y="5105"/>
                      <a:pt x="17012" y="5105"/>
                    </a:cubicBezTo>
                    <a:cubicBezTo>
                      <a:pt x="16979" y="5171"/>
                      <a:pt x="16979" y="5271"/>
                      <a:pt x="16946" y="5338"/>
                    </a:cubicBezTo>
                    <a:cubicBezTo>
                      <a:pt x="16612" y="5038"/>
                      <a:pt x="16312" y="4738"/>
                      <a:pt x="15978" y="4471"/>
                    </a:cubicBezTo>
                    <a:cubicBezTo>
                      <a:pt x="15437" y="4091"/>
                      <a:pt x="14875" y="3909"/>
                      <a:pt x="14347" y="3909"/>
                    </a:cubicBezTo>
                    <a:cubicBezTo>
                      <a:pt x="13347" y="3909"/>
                      <a:pt x="12469" y="4560"/>
                      <a:pt x="12076" y="5738"/>
                    </a:cubicBezTo>
                    <a:cubicBezTo>
                      <a:pt x="11975" y="5972"/>
                      <a:pt x="11942" y="6306"/>
                      <a:pt x="11809" y="6372"/>
                    </a:cubicBezTo>
                    <a:cubicBezTo>
                      <a:pt x="10074" y="7073"/>
                      <a:pt x="10741" y="8340"/>
                      <a:pt x="11008" y="9508"/>
                    </a:cubicBezTo>
                    <a:cubicBezTo>
                      <a:pt x="9107" y="11676"/>
                      <a:pt x="9274" y="13077"/>
                      <a:pt x="11675" y="14712"/>
                    </a:cubicBezTo>
                    <a:cubicBezTo>
                      <a:pt x="11842" y="14845"/>
                      <a:pt x="12009" y="14978"/>
                      <a:pt x="12042" y="15145"/>
                    </a:cubicBezTo>
                    <a:cubicBezTo>
                      <a:pt x="12442" y="16379"/>
                      <a:pt x="12809" y="17647"/>
                      <a:pt x="13210" y="18881"/>
                    </a:cubicBezTo>
                    <a:lnTo>
                      <a:pt x="5137" y="18881"/>
                    </a:lnTo>
                    <a:lnTo>
                      <a:pt x="5137" y="18814"/>
                    </a:lnTo>
                    <a:lnTo>
                      <a:pt x="4570" y="18814"/>
                    </a:lnTo>
                    <a:cubicBezTo>
                      <a:pt x="3736" y="18881"/>
                      <a:pt x="3069" y="18915"/>
                      <a:pt x="2302" y="18981"/>
                    </a:cubicBezTo>
                    <a:lnTo>
                      <a:pt x="2302" y="16213"/>
                    </a:lnTo>
                    <a:lnTo>
                      <a:pt x="1335" y="16213"/>
                    </a:lnTo>
                    <a:cubicBezTo>
                      <a:pt x="1335" y="17113"/>
                      <a:pt x="1268" y="18014"/>
                      <a:pt x="1201" y="19115"/>
                    </a:cubicBezTo>
                    <a:lnTo>
                      <a:pt x="0" y="19115"/>
                    </a:lnTo>
                    <a:lnTo>
                      <a:pt x="0" y="20049"/>
                    </a:lnTo>
                    <a:cubicBezTo>
                      <a:pt x="701" y="20049"/>
                      <a:pt x="1201" y="20215"/>
                      <a:pt x="1535" y="20883"/>
                    </a:cubicBezTo>
                    <a:lnTo>
                      <a:pt x="1835" y="20749"/>
                    </a:lnTo>
                    <a:lnTo>
                      <a:pt x="2102" y="20249"/>
                    </a:lnTo>
                    <a:lnTo>
                      <a:pt x="13510" y="20249"/>
                    </a:lnTo>
                    <a:cubicBezTo>
                      <a:pt x="13710" y="20849"/>
                      <a:pt x="13977" y="21650"/>
                      <a:pt x="14210" y="22417"/>
                    </a:cubicBezTo>
                    <a:cubicBezTo>
                      <a:pt x="14495" y="23241"/>
                      <a:pt x="14948" y="23581"/>
                      <a:pt x="15716" y="23581"/>
                    </a:cubicBezTo>
                    <a:cubicBezTo>
                      <a:pt x="15849" y="23581"/>
                      <a:pt x="15992" y="23571"/>
                      <a:pt x="16145" y="23551"/>
                    </a:cubicBezTo>
                    <a:cubicBezTo>
                      <a:pt x="16792" y="23470"/>
                      <a:pt x="17438" y="23426"/>
                      <a:pt x="18084" y="23426"/>
                    </a:cubicBezTo>
                    <a:cubicBezTo>
                      <a:pt x="18505" y="23426"/>
                      <a:pt x="18926" y="23445"/>
                      <a:pt x="19347" y="23484"/>
                    </a:cubicBezTo>
                    <a:cubicBezTo>
                      <a:pt x="21582" y="23701"/>
                      <a:pt x="23809" y="23843"/>
                      <a:pt x="26031" y="23843"/>
                    </a:cubicBezTo>
                    <a:cubicBezTo>
                      <a:pt x="28254" y="23843"/>
                      <a:pt x="30472" y="23701"/>
                      <a:pt x="32690" y="23351"/>
                    </a:cubicBezTo>
                    <a:cubicBezTo>
                      <a:pt x="33791" y="23184"/>
                      <a:pt x="34458" y="22717"/>
                      <a:pt x="34692" y="21650"/>
                    </a:cubicBezTo>
                    <a:cubicBezTo>
                      <a:pt x="34858" y="21016"/>
                      <a:pt x="34992" y="20349"/>
                      <a:pt x="35125" y="19648"/>
                    </a:cubicBezTo>
                    <a:lnTo>
                      <a:pt x="34258" y="19348"/>
                    </a:lnTo>
                    <a:cubicBezTo>
                      <a:pt x="33991" y="20082"/>
                      <a:pt x="33724" y="20816"/>
                      <a:pt x="33457" y="21550"/>
                    </a:cubicBezTo>
                    <a:cubicBezTo>
                      <a:pt x="33357" y="21817"/>
                      <a:pt x="32824" y="22083"/>
                      <a:pt x="32457" y="22150"/>
                    </a:cubicBezTo>
                    <a:cubicBezTo>
                      <a:pt x="30366" y="22418"/>
                      <a:pt x="28285" y="22552"/>
                      <a:pt x="26203" y="22552"/>
                    </a:cubicBezTo>
                    <a:cubicBezTo>
                      <a:pt x="24399" y="22552"/>
                      <a:pt x="22594" y="22452"/>
                      <a:pt x="20782" y="22250"/>
                    </a:cubicBezTo>
                    <a:cubicBezTo>
                      <a:pt x="19933" y="22152"/>
                      <a:pt x="19061" y="22123"/>
                      <a:pt x="18186" y="22123"/>
                    </a:cubicBezTo>
                    <a:cubicBezTo>
                      <a:pt x="17583" y="22123"/>
                      <a:pt x="16978" y="22137"/>
                      <a:pt x="16379" y="22150"/>
                    </a:cubicBezTo>
                    <a:cubicBezTo>
                      <a:pt x="16334" y="22153"/>
                      <a:pt x="16291" y="22154"/>
                      <a:pt x="16250" y="22154"/>
                    </a:cubicBezTo>
                    <a:cubicBezTo>
                      <a:pt x="15699" y="22154"/>
                      <a:pt x="15400" y="21944"/>
                      <a:pt x="15244" y="21416"/>
                    </a:cubicBezTo>
                    <a:cubicBezTo>
                      <a:pt x="14611" y="19448"/>
                      <a:pt x="13977" y="17514"/>
                      <a:pt x="13210" y="15179"/>
                    </a:cubicBezTo>
                    <a:cubicBezTo>
                      <a:pt x="14844" y="15078"/>
                      <a:pt x="16279" y="14945"/>
                      <a:pt x="17713" y="14945"/>
                    </a:cubicBezTo>
                    <a:cubicBezTo>
                      <a:pt x="21009" y="14976"/>
                      <a:pt x="24277" y="15149"/>
                      <a:pt x="27543" y="15149"/>
                    </a:cubicBezTo>
                    <a:cubicBezTo>
                      <a:pt x="27813" y="15149"/>
                      <a:pt x="28084" y="15148"/>
                      <a:pt x="28354" y="15145"/>
                    </a:cubicBezTo>
                    <a:cubicBezTo>
                      <a:pt x="30055" y="15145"/>
                      <a:pt x="31723" y="14745"/>
                      <a:pt x="33424" y="14545"/>
                    </a:cubicBezTo>
                    <a:cubicBezTo>
                      <a:pt x="34158" y="14478"/>
                      <a:pt x="34892" y="14445"/>
                      <a:pt x="36026" y="14345"/>
                    </a:cubicBezTo>
                    <a:lnTo>
                      <a:pt x="36026" y="14345"/>
                    </a:lnTo>
                    <a:cubicBezTo>
                      <a:pt x="35926" y="14678"/>
                      <a:pt x="35792" y="15012"/>
                      <a:pt x="35692" y="15312"/>
                    </a:cubicBezTo>
                    <a:lnTo>
                      <a:pt x="36226" y="15445"/>
                    </a:lnTo>
                    <a:cubicBezTo>
                      <a:pt x="36293" y="15112"/>
                      <a:pt x="36393" y="14812"/>
                      <a:pt x="36460" y="14478"/>
                    </a:cubicBezTo>
                    <a:cubicBezTo>
                      <a:pt x="36543" y="14485"/>
                      <a:pt x="36627" y="14489"/>
                      <a:pt x="36711" y="14489"/>
                    </a:cubicBezTo>
                    <a:cubicBezTo>
                      <a:pt x="38148" y="14489"/>
                      <a:pt x="39708" y="13442"/>
                      <a:pt x="39929" y="12276"/>
                    </a:cubicBezTo>
                    <a:cubicBezTo>
                      <a:pt x="40196" y="10809"/>
                      <a:pt x="38995" y="10408"/>
                      <a:pt x="37894" y="9841"/>
                    </a:cubicBezTo>
                    <a:cubicBezTo>
                      <a:pt x="38394" y="8307"/>
                      <a:pt x="37494" y="7506"/>
                      <a:pt x="36059" y="6939"/>
                    </a:cubicBezTo>
                    <a:cubicBezTo>
                      <a:pt x="36726" y="5038"/>
                      <a:pt x="35993" y="3937"/>
                      <a:pt x="34091" y="3503"/>
                    </a:cubicBezTo>
                    <a:cubicBezTo>
                      <a:pt x="33924" y="3470"/>
                      <a:pt x="33791" y="3203"/>
                      <a:pt x="33691" y="3003"/>
                    </a:cubicBezTo>
                    <a:cubicBezTo>
                      <a:pt x="33072" y="1654"/>
                      <a:pt x="32188" y="979"/>
                      <a:pt x="31090" y="979"/>
                    </a:cubicBezTo>
                    <a:cubicBezTo>
                      <a:pt x="30532" y="979"/>
                      <a:pt x="29918" y="1154"/>
                      <a:pt x="29254" y="1502"/>
                    </a:cubicBezTo>
                    <a:cubicBezTo>
                      <a:pt x="28454" y="535"/>
                      <a:pt x="27720" y="34"/>
                      <a:pt x="270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8" name="Google Shape;429;p20">
                <a:extLst>
                  <a:ext uri="{FF2B5EF4-FFF2-40B4-BE49-F238E27FC236}">
                    <a16:creationId xmlns:a16="http://schemas.microsoft.com/office/drawing/2014/main" id="{D512E55D-3C6E-342A-B217-1BE475F1D43A}"/>
                  </a:ext>
                </a:extLst>
              </p:cNvPr>
              <p:cNvSpPr/>
              <p:nvPr/>
            </p:nvSpPr>
            <p:spPr>
              <a:xfrm>
                <a:off x="2860800" y="4246725"/>
                <a:ext cx="94238" cy="34113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2729" extrusionOk="0">
                    <a:moveTo>
                      <a:pt x="3434" y="375"/>
                    </a:moveTo>
                    <a:cubicBezTo>
                      <a:pt x="4482" y="375"/>
                      <a:pt x="5510" y="580"/>
                      <a:pt x="6538" y="894"/>
                    </a:cubicBezTo>
                    <a:cubicBezTo>
                      <a:pt x="6638" y="927"/>
                      <a:pt x="6772" y="1561"/>
                      <a:pt x="6672" y="1627"/>
                    </a:cubicBezTo>
                    <a:cubicBezTo>
                      <a:pt x="6288" y="1949"/>
                      <a:pt x="5495" y="2097"/>
                      <a:pt x="4592" y="2097"/>
                    </a:cubicBezTo>
                    <a:cubicBezTo>
                      <a:pt x="3062" y="2097"/>
                      <a:pt x="1214" y="1674"/>
                      <a:pt x="501" y="960"/>
                    </a:cubicBezTo>
                    <a:cubicBezTo>
                      <a:pt x="1504" y="546"/>
                      <a:pt x="2477" y="375"/>
                      <a:pt x="3434" y="375"/>
                    </a:cubicBezTo>
                    <a:close/>
                    <a:moveTo>
                      <a:pt x="5097" y="0"/>
                    </a:moveTo>
                    <a:cubicBezTo>
                      <a:pt x="3718" y="0"/>
                      <a:pt x="2326" y="62"/>
                      <a:pt x="934" y="160"/>
                    </a:cubicBezTo>
                    <a:cubicBezTo>
                      <a:pt x="601" y="160"/>
                      <a:pt x="0" y="727"/>
                      <a:pt x="34" y="994"/>
                    </a:cubicBezTo>
                    <a:cubicBezTo>
                      <a:pt x="100" y="1394"/>
                      <a:pt x="501" y="1961"/>
                      <a:pt x="868" y="2094"/>
                    </a:cubicBezTo>
                    <a:cubicBezTo>
                      <a:pt x="1735" y="2428"/>
                      <a:pt x="2702" y="2528"/>
                      <a:pt x="3636" y="2728"/>
                    </a:cubicBezTo>
                    <a:cubicBezTo>
                      <a:pt x="4637" y="2595"/>
                      <a:pt x="5638" y="2528"/>
                      <a:pt x="6572" y="2228"/>
                    </a:cubicBezTo>
                    <a:cubicBezTo>
                      <a:pt x="7005" y="2094"/>
                      <a:pt x="7539" y="1494"/>
                      <a:pt x="7539" y="1127"/>
                    </a:cubicBezTo>
                    <a:cubicBezTo>
                      <a:pt x="7539" y="727"/>
                      <a:pt x="6972" y="26"/>
                      <a:pt x="6605" y="26"/>
                    </a:cubicBezTo>
                    <a:cubicBezTo>
                      <a:pt x="6104" y="8"/>
                      <a:pt x="5602" y="0"/>
                      <a:pt x="5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29" name="Google Shape;430;p20">
                <a:extLst>
                  <a:ext uri="{FF2B5EF4-FFF2-40B4-BE49-F238E27FC236}">
                    <a16:creationId xmlns:a16="http://schemas.microsoft.com/office/drawing/2014/main" id="{C2B58EB5-FD61-CCE3-357E-7F7A667A36D4}"/>
                  </a:ext>
                </a:extLst>
              </p:cNvPr>
              <p:cNvSpPr/>
              <p:nvPr/>
            </p:nvSpPr>
            <p:spPr>
              <a:xfrm>
                <a:off x="2783238" y="4119463"/>
                <a:ext cx="438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4" extrusionOk="0">
                    <a:moveTo>
                      <a:pt x="34" y="0"/>
                    </a:moveTo>
                    <a:cubicBezTo>
                      <a:pt x="34" y="0"/>
                      <a:pt x="1" y="33"/>
                      <a:pt x="1" y="33"/>
                    </a:cubicBezTo>
                    <a:lnTo>
                      <a:pt x="1" y="33"/>
                    </a:lnTo>
                    <a:lnTo>
                      <a:pt x="1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0" name="Google Shape;431;p20">
                <a:extLst>
                  <a:ext uri="{FF2B5EF4-FFF2-40B4-BE49-F238E27FC236}">
                    <a16:creationId xmlns:a16="http://schemas.microsoft.com/office/drawing/2014/main" id="{733A6BF5-5322-497C-7FD6-B00D9FAE18B2}"/>
                  </a:ext>
                </a:extLst>
              </p:cNvPr>
              <p:cNvSpPr/>
              <p:nvPr/>
            </p:nvSpPr>
            <p:spPr>
              <a:xfrm>
                <a:off x="2722363" y="4159063"/>
                <a:ext cx="1693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5866" extrusionOk="0">
                    <a:moveTo>
                      <a:pt x="8232" y="1115"/>
                    </a:moveTo>
                    <a:cubicBezTo>
                      <a:pt x="8889" y="1115"/>
                      <a:pt x="9549" y="1123"/>
                      <a:pt x="10208" y="1135"/>
                    </a:cubicBezTo>
                    <a:cubicBezTo>
                      <a:pt x="11375" y="1135"/>
                      <a:pt x="12776" y="2169"/>
                      <a:pt x="12910" y="2970"/>
                    </a:cubicBezTo>
                    <a:cubicBezTo>
                      <a:pt x="13010" y="3870"/>
                      <a:pt x="11976" y="4871"/>
                      <a:pt x="10508" y="5038"/>
                    </a:cubicBezTo>
                    <a:cubicBezTo>
                      <a:pt x="9879" y="5111"/>
                      <a:pt x="9254" y="5147"/>
                      <a:pt x="8634" y="5147"/>
                    </a:cubicBezTo>
                    <a:cubicBezTo>
                      <a:pt x="6431" y="5147"/>
                      <a:pt x="4292" y="4689"/>
                      <a:pt x="2236" y="3804"/>
                    </a:cubicBezTo>
                    <a:cubicBezTo>
                      <a:pt x="1969" y="3704"/>
                      <a:pt x="1769" y="3503"/>
                      <a:pt x="1535" y="3370"/>
                    </a:cubicBezTo>
                    <a:cubicBezTo>
                      <a:pt x="1335" y="3237"/>
                      <a:pt x="1168" y="3070"/>
                      <a:pt x="835" y="2803"/>
                    </a:cubicBezTo>
                    <a:cubicBezTo>
                      <a:pt x="2102" y="1635"/>
                      <a:pt x="3436" y="1302"/>
                      <a:pt x="4837" y="1202"/>
                    </a:cubicBezTo>
                    <a:cubicBezTo>
                      <a:pt x="5958" y="1138"/>
                      <a:pt x="7093" y="1115"/>
                      <a:pt x="8232" y="1115"/>
                    </a:cubicBezTo>
                    <a:close/>
                    <a:moveTo>
                      <a:pt x="7373" y="1"/>
                    </a:moveTo>
                    <a:cubicBezTo>
                      <a:pt x="5271" y="168"/>
                      <a:pt x="3303" y="435"/>
                      <a:pt x="1468" y="1469"/>
                    </a:cubicBezTo>
                    <a:cubicBezTo>
                      <a:pt x="67" y="2269"/>
                      <a:pt x="1" y="3137"/>
                      <a:pt x="1335" y="3970"/>
                    </a:cubicBezTo>
                    <a:cubicBezTo>
                      <a:pt x="3443" y="5280"/>
                      <a:pt x="5684" y="5866"/>
                      <a:pt x="7999" y="5866"/>
                    </a:cubicBezTo>
                    <a:cubicBezTo>
                      <a:pt x="9164" y="5866"/>
                      <a:pt x="10348" y="5717"/>
                      <a:pt x="11542" y="5438"/>
                    </a:cubicBezTo>
                    <a:cubicBezTo>
                      <a:pt x="12676" y="5171"/>
                      <a:pt x="13444" y="4304"/>
                      <a:pt x="13510" y="3137"/>
                    </a:cubicBezTo>
                    <a:cubicBezTo>
                      <a:pt x="13544" y="1936"/>
                      <a:pt x="12710" y="1202"/>
                      <a:pt x="11642" y="935"/>
                    </a:cubicBezTo>
                    <a:cubicBezTo>
                      <a:pt x="10275" y="535"/>
                      <a:pt x="8807" y="301"/>
                      <a:pt x="7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1" name="Google Shape;432;p20">
                <a:extLst>
                  <a:ext uri="{FF2B5EF4-FFF2-40B4-BE49-F238E27FC236}">
                    <a16:creationId xmlns:a16="http://schemas.microsoft.com/office/drawing/2014/main" id="{B18ACFAA-8B81-9437-783B-AAEEC714AA33}"/>
                  </a:ext>
                </a:extLst>
              </p:cNvPr>
              <p:cNvSpPr/>
              <p:nvPr/>
            </p:nvSpPr>
            <p:spPr>
              <a:xfrm>
                <a:off x="2618125" y="4086000"/>
                <a:ext cx="169713" cy="57838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4627" extrusionOk="0">
                    <a:moveTo>
                      <a:pt x="7421" y="0"/>
                    </a:moveTo>
                    <a:cubicBezTo>
                      <a:pt x="5396" y="0"/>
                      <a:pt x="3387" y="405"/>
                      <a:pt x="1401" y="1243"/>
                    </a:cubicBezTo>
                    <a:cubicBezTo>
                      <a:pt x="467" y="1643"/>
                      <a:pt x="0" y="2243"/>
                      <a:pt x="367" y="3277"/>
                    </a:cubicBezTo>
                    <a:cubicBezTo>
                      <a:pt x="868" y="3444"/>
                      <a:pt x="1401" y="3611"/>
                      <a:pt x="1935" y="3744"/>
                    </a:cubicBezTo>
                    <a:cubicBezTo>
                      <a:pt x="3804" y="4231"/>
                      <a:pt x="5695" y="4627"/>
                      <a:pt x="7589" y="4627"/>
                    </a:cubicBezTo>
                    <a:cubicBezTo>
                      <a:pt x="8941" y="4627"/>
                      <a:pt x="10295" y="4425"/>
                      <a:pt x="11642" y="3911"/>
                    </a:cubicBezTo>
                    <a:cubicBezTo>
                      <a:pt x="12242" y="3678"/>
                      <a:pt x="12709" y="3111"/>
                      <a:pt x="13210" y="2710"/>
                    </a:cubicBezTo>
                    <a:lnTo>
                      <a:pt x="13210" y="2710"/>
                    </a:lnTo>
                    <a:cubicBezTo>
                      <a:pt x="11698" y="3707"/>
                      <a:pt x="10107" y="3995"/>
                      <a:pt x="8490" y="3995"/>
                    </a:cubicBezTo>
                    <a:cubicBezTo>
                      <a:pt x="6968" y="3995"/>
                      <a:pt x="5424" y="3739"/>
                      <a:pt x="3903" y="3578"/>
                    </a:cubicBezTo>
                    <a:cubicBezTo>
                      <a:pt x="3336" y="3511"/>
                      <a:pt x="2769" y="3411"/>
                      <a:pt x="2269" y="3177"/>
                    </a:cubicBezTo>
                    <a:cubicBezTo>
                      <a:pt x="1935" y="3044"/>
                      <a:pt x="1501" y="2644"/>
                      <a:pt x="1535" y="2377"/>
                    </a:cubicBezTo>
                    <a:cubicBezTo>
                      <a:pt x="1535" y="2077"/>
                      <a:pt x="1902" y="1610"/>
                      <a:pt x="2235" y="1476"/>
                    </a:cubicBezTo>
                    <a:cubicBezTo>
                      <a:pt x="3269" y="1143"/>
                      <a:pt x="4370" y="709"/>
                      <a:pt x="5438" y="676"/>
                    </a:cubicBezTo>
                    <a:cubicBezTo>
                      <a:pt x="5591" y="673"/>
                      <a:pt x="5744" y="672"/>
                      <a:pt x="5897" y="672"/>
                    </a:cubicBezTo>
                    <a:cubicBezTo>
                      <a:pt x="7808" y="672"/>
                      <a:pt x="9691" y="857"/>
                      <a:pt x="11575" y="1043"/>
                    </a:cubicBezTo>
                    <a:cubicBezTo>
                      <a:pt x="12476" y="1143"/>
                      <a:pt x="13076" y="1743"/>
                      <a:pt x="13210" y="2710"/>
                    </a:cubicBezTo>
                    <a:cubicBezTo>
                      <a:pt x="13577" y="1610"/>
                      <a:pt x="13210" y="976"/>
                      <a:pt x="11775" y="609"/>
                    </a:cubicBezTo>
                    <a:cubicBezTo>
                      <a:pt x="10317" y="206"/>
                      <a:pt x="8865" y="0"/>
                      <a:pt x="7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2" name="Google Shape;433;p20">
                <a:extLst>
                  <a:ext uri="{FF2B5EF4-FFF2-40B4-BE49-F238E27FC236}">
                    <a16:creationId xmlns:a16="http://schemas.microsoft.com/office/drawing/2014/main" id="{991513C4-72CB-CF25-AA6B-065E950F5DA3}"/>
                  </a:ext>
                </a:extLst>
              </p:cNvPr>
              <p:cNvSpPr/>
              <p:nvPr/>
            </p:nvSpPr>
            <p:spPr>
              <a:xfrm>
                <a:off x="2597688" y="3492138"/>
                <a:ext cx="137200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4554" extrusionOk="0">
                    <a:moveTo>
                      <a:pt x="5471" y="584"/>
                    </a:moveTo>
                    <a:cubicBezTo>
                      <a:pt x="6539" y="684"/>
                      <a:pt x="7573" y="817"/>
                      <a:pt x="8607" y="851"/>
                    </a:cubicBezTo>
                    <a:cubicBezTo>
                      <a:pt x="9508" y="884"/>
                      <a:pt x="9474" y="1518"/>
                      <a:pt x="9408" y="2118"/>
                    </a:cubicBezTo>
                    <a:cubicBezTo>
                      <a:pt x="9341" y="2752"/>
                      <a:pt x="9641" y="3719"/>
                      <a:pt x="8540" y="3753"/>
                    </a:cubicBezTo>
                    <a:cubicBezTo>
                      <a:pt x="7523" y="3769"/>
                      <a:pt x="6506" y="3778"/>
                      <a:pt x="5492" y="3778"/>
                    </a:cubicBezTo>
                    <a:cubicBezTo>
                      <a:pt x="4479" y="3778"/>
                      <a:pt x="3470" y="3769"/>
                      <a:pt x="2469" y="3753"/>
                    </a:cubicBezTo>
                    <a:cubicBezTo>
                      <a:pt x="1268" y="3719"/>
                      <a:pt x="1635" y="2685"/>
                      <a:pt x="1535" y="2018"/>
                    </a:cubicBezTo>
                    <a:cubicBezTo>
                      <a:pt x="1435" y="1418"/>
                      <a:pt x="1535" y="851"/>
                      <a:pt x="2403" y="851"/>
                    </a:cubicBezTo>
                    <a:cubicBezTo>
                      <a:pt x="3437" y="817"/>
                      <a:pt x="4471" y="684"/>
                      <a:pt x="5471" y="584"/>
                    </a:cubicBezTo>
                    <a:close/>
                    <a:moveTo>
                      <a:pt x="5484" y="0"/>
                    </a:moveTo>
                    <a:cubicBezTo>
                      <a:pt x="4196" y="0"/>
                      <a:pt x="2903" y="17"/>
                      <a:pt x="1602" y="50"/>
                    </a:cubicBezTo>
                    <a:cubicBezTo>
                      <a:pt x="635" y="84"/>
                      <a:pt x="1" y="617"/>
                      <a:pt x="168" y="1751"/>
                    </a:cubicBezTo>
                    <a:cubicBezTo>
                      <a:pt x="301" y="2652"/>
                      <a:pt x="401" y="3519"/>
                      <a:pt x="568" y="4553"/>
                    </a:cubicBezTo>
                    <a:lnTo>
                      <a:pt x="10375" y="4553"/>
                    </a:lnTo>
                    <a:cubicBezTo>
                      <a:pt x="10542" y="3453"/>
                      <a:pt x="10642" y="2619"/>
                      <a:pt x="10775" y="1785"/>
                    </a:cubicBezTo>
                    <a:cubicBezTo>
                      <a:pt x="10975" y="651"/>
                      <a:pt x="10342" y="84"/>
                      <a:pt x="9341" y="50"/>
                    </a:cubicBezTo>
                    <a:cubicBezTo>
                      <a:pt x="8057" y="17"/>
                      <a:pt x="6772" y="0"/>
                      <a:pt x="54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3" name="Google Shape;434;p20">
                <a:extLst>
                  <a:ext uri="{FF2B5EF4-FFF2-40B4-BE49-F238E27FC236}">
                    <a16:creationId xmlns:a16="http://schemas.microsoft.com/office/drawing/2014/main" id="{89F0DFEB-26B0-4982-1013-DBCF1193200D}"/>
                  </a:ext>
                </a:extLst>
              </p:cNvPr>
              <p:cNvSpPr/>
              <p:nvPr/>
            </p:nvSpPr>
            <p:spPr>
              <a:xfrm>
                <a:off x="2581850" y="4214200"/>
                <a:ext cx="155950" cy="6830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5464" extrusionOk="0">
                    <a:moveTo>
                      <a:pt x="6347" y="654"/>
                    </a:moveTo>
                    <a:cubicBezTo>
                      <a:pt x="7178" y="654"/>
                      <a:pt x="8020" y="743"/>
                      <a:pt x="8873" y="927"/>
                    </a:cubicBezTo>
                    <a:cubicBezTo>
                      <a:pt x="9474" y="1061"/>
                      <a:pt x="10141" y="1061"/>
                      <a:pt x="10708" y="1294"/>
                    </a:cubicBezTo>
                    <a:cubicBezTo>
                      <a:pt x="11208" y="1494"/>
                      <a:pt x="11809" y="1861"/>
                      <a:pt x="11942" y="2261"/>
                    </a:cubicBezTo>
                    <a:cubicBezTo>
                      <a:pt x="12242" y="3095"/>
                      <a:pt x="11442" y="3362"/>
                      <a:pt x="10841" y="3496"/>
                    </a:cubicBezTo>
                    <a:cubicBezTo>
                      <a:pt x="9073" y="3896"/>
                      <a:pt x="7272" y="4229"/>
                      <a:pt x="5504" y="4563"/>
                    </a:cubicBezTo>
                    <a:cubicBezTo>
                      <a:pt x="4137" y="4263"/>
                      <a:pt x="2836" y="4063"/>
                      <a:pt x="1601" y="3662"/>
                    </a:cubicBezTo>
                    <a:cubicBezTo>
                      <a:pt x="1168" y="3529"/>
                      <a:pt x="901" y="2895"/>
                      <a:pt x="567" y="2495"/>
                    </a:cubicBezTo>
                    <a:cubicBezTo>
                      <a:pt x="934" y="2161"/>
                      <a:pt x="1268" y="1728"/>
                      <a:pt x="1735" y="1561"/>
                    </a:cubicBezTo>
                    <a:cubicBezTo>
                      <a:pt x="3241" y="972"/>
                      <a:pt x="4775" y="654"/>
                      <a:pt x="6347" y="654"/>
                    </a:cubicBezTo>
                    <a:close/>
                    <a:moveTo>
                      <a:pt x="6607" y="0"/>
                    </a:moveTo>
                    <a:cubicBezTo>
                      <a:pt x="4827" y="0"/>
                      <a:pt x="3051" y="350"/>
                      <a:pt x="1301" y="1061"/>
                    </a:cubicBezTo>
                    <a:cubicBezTo>
                      <a:pt x="734" y="1294"/>
                      <a:pt x="0" y="1928"/>
                      <a:pt x="0" y="2395"/>
                    </a:cubicBezTo>
                    <a:cubicBezTo>
                      <a:pt x="0" y="2962"/>
                      <a:pt x="534" y="3829"/>
                      <a:pt x="1068" y="4063"/>
                    </a:cubicBezTo>
                    <a:cubicBezTo>
                      <a:pt x="2502" y="4663"/>
                      <a:pt x="4037" y="4997"/>
                      <a:pt x="5538" y="5464"/>
                    </a:cubicBezTo>
                    <a:cubicBezTo>
                      <a:pt x="7773" y="4997"/>
                      <a:pt x="9974" y="5063"/>
                      <a:pt x="11809" y="3662"/>
                    </a:cubicBezTo>
                    <a:cubicBezTo>
                      <a:pt x="12209" y="3329"/>
                      <a:pt x="12476" y="2595"/>
                      <a:pt x="12476" y="2061"/>
                    </a:cubicBezTo>
                    <a:cubicBezTo>
                      <a:pt x="12443" y="1661"/>
                      <a:pt x="11976" y="1027"/>
                      <a:pt x="11542" y="894"/>
                    </a:cubicBezTo>
                    <a:cubicBezTo>
                      <a:pt x="9906" y="300"/>
                      <a:pt x="8255" y="0"/>
                      <a:pt x="6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4" name="Google Shape;435;p20">
                <a:extLst>
                  <a:ext uri="{FF2B5EF4-FFF2-40B4-BE49-F238E27FC236}">
                    <a16:creationId xmlns:a16="http://schemas.microsoft.com/office/drawing/2014/main" id="{248A5BC7-9FBB-D527-E127-6FC7720D8F2B}"/>
                  </a:ext>
                </a:extLst>
              </p:cNvPr>
              <p:cNvSpPr/>
              <p:nvPr/>
            </p:nvSpPr>
            <p:spPr>
              <a:xfrm>
                <a:off x="2538063" y="4084438"/>
                <a:ext cx="76325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2870" extrusionOk="0">
                    <a:moveTo>
                      <a:pt x="3726" y="985"/>
                    </a:moveTo>
                    <a:cubicBezTo>
                      <a:pt x="4335" y="985"/>
                      <a:pt x="4947" y="1118"/>
                      <a:pt x="5571" y="1534"/>
                    </a:cubicBezTo>
                    <a:cubicBezTo>
                      <a:pt x="4742" y="2061"/>
                      <a:pt x="3898" y="2320"/>
                      <a:pt x="3079" y="2320"/>
                    </a:cubicBezTo>
                    <a:cubicBezTo>
                      <a:pt x="2184" y="2320"/>
                      <a:pt x="1318" y="2011"/>
                      <a:pt x="535" y="1401"/>
                    </a:cubicBezTo>
                    <a:cubicBezTo>
                      <a:pt x="1632" y="1380"/>
                      <a:pt x="2676" y="985"/>
                      <a:pt x="3726" y="985"/>
                    </a:cubicBezTo>
                    <a:close/>
                    <a:moveTo>
                      <a:pt x="4471" y="0"/>
                    </a:moveTo>
                    <a:cubicBezTo>
                      <a:pt x="3136" y="234"/>
                      <a:pt x="1936" y="434"/>
                      <a:pt x="801" y="667"/>
                    </a:cubicBezTo>
                    <a:cubicBezTo>
                      <a:pt x="501" y="734"/>
                      <a:pt x="1" y="1067"/>
                      <a:pt x="1" y="1201"/>
                    </a:cubicBezTo>
                    <a:cubicBezTo>
                      <a:pt x="34" y="1534"/>
                      <a:pt x="301" y="1935"/>
                      <a:pt x="568" y="2135"/>
                    </a:cubicBezTo>
                    <a:cubicBezTo>
                      <a:pt x="1207" y="2619"/>
                      <a:pt x="2240" y="2870"/>
                      <a:pt x="3249" y="2870"/>
                    </a:cubicBezTo>
                    <a:cubicBezTo>
                      <a:pt x="4189" y="2870"/>
                      <a:pt x="5109" y="2652"/>
                      <a:pt x="5672" y="2202"/>
                    </a:cubicBezTo>
                    <a:cubicBezTo>
                      <a:pt x="5972" y="1968"/>
                      <a:pt x="6105" y="1101"/>
                      <a:pt x="5905" y="867"/>
                    </a:cubicBezTo>
                    <a:cubicBezTo>
                      <a:pt x="5571" y="434"/>
                      <a:pt x="4904" y="234"/>
                      <a:pt x="4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5" name="Google Shape;436;p20">
                <a:extLst>
                  <a:ext uri="{FF2B5EF4-FFF2-40B4-BE49-F238E27FC236}">
                    <a16:creationId xmlns:a16="http://schemas.microsoft.com/office/drawing/2014/main" id="{E1698210-51F9-57E9-FB03-51173742D0FC}"/>
                  </a:ext>
                </a:extLst>
              </p:cNvPr>
              <p:cNvSpPr/>
              <p:nvPr/>
            </p:nvSpPr>
            <p:spPr>
              <a:xfrm>
                <a:off x="2530150" y="3816738"/>
                <a:ext cx="60050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5272" extrusionOk="0">
                    <a:moveTo>
                      <a:pt x="2661" y="1100"/>
                    </a:moveTo>
                    <a:cubicBezTo>
                      <a:pt x="2732" y="1100"/>
                      <a:pt x="2801" y="1111"/>
                      <a:pt x="2869" y="1135"/>
                    </a:cubicBezTo>
                    <a:cubicBezTo>
                      <a:pt x="3436" y="1335"/>
                      <a:pt x="3769" y="2102"/>
                      <a:pt x="4236" y="2603"/>
                    </a:cubicBezTo>
                    <a:cubicBezTo>
                      <a:pt x="3942" y="3648"/>
                      <a:pt x="3744" y="4405"/>
                      <a:pt x="2829" y="4405"/>
                    </a:cubicBezTo>
                    <a:cubicBezTo>
                      <a:pt x="2809" y="4405"/>
                      <a:pt x="2789" y="4405"/>
                      <a:pt x="2769" y="4404"/>
                    </a:cubicBezTo>
                    <a:cubicBezTo>
                      <a:pt x="2035" y="4370"/>
                      <a:pt x="1201" y="4204"/>
                      <a:pt x="1134" y="3170"/>
                    </a:cubicBezTo>
                    <a:cubicBezTo>
                      <a:pt x="1073" y="2288"/>
                      <a:pt x="1928" y="1100"/>
                      <a:pt x="2661" y="1100"/>
                    </a:cubicBezTo>
                    <a:close/>
                    <a:moveTo>
                      <a:pt x="2669" y="1"/>
                    </a:moveTo>
                    <a:cubicBezTo>
                      <a:pt x="1201" y="34"/>
                      <a:pt x="33" y="1402"/>
                      <a:pt x="0" y="3136"/>
                    </a:cubicBezTo>
                    <a:cubicBezTo>
                      <a:pt x="0" y="4337"/>
                      <a:pt x="801" y="5271"/>
                      <a:pt x="1935" y="5271"/>
                    </a:cubicBezTo>
                    <a:cubicBezTo>
                      <a:pt x="3536" y="5271"/>
                      <a:pt x="4770" y="4104"/>
                      <a:pt x="4770" y="2536"/>
                    </a:cubicBezTo>
                    <a:cubicBezTo>
                      <a:pt x="4803" y="1135"/>
                      <a:pt x="3869" y="1"/>
                      <a:pt x="26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6" name="Google Shape;437;p20">
                <a:extLst>
                  <a:ext uri="{FF2B5EF4-FFF2-40B4-BE49-F238E27FC236}">
                    <a16:creationId xmlns:a16="http://schemas.microsoft.com/office/drawing/2014/main" id="{36E63B5F-CD77-60EB-5DA3-3C7790E5412B}"/>
                  </a:ext>
                </a:extLst>
              </p:cNvPr>
              <p:cNvSpPr/>
              <p:nvPr/>
            </p:nvSpPr>
            <p:spPr>
              <a:xfrm>
                <a:off x="2531400" y="4048988"/>
                <a:ext cx="265200" cy="19613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1569" extrusionOk="0">
                    <a:moveTo>
                      <a:pt x="0" y="1"/>
                    </a:moveTo>
                    <a:lnTo>
                      <a:pt x="0" y="901"/>
                    </a:lnTo>
                    <a:cubicBezTo>
                      <a:pt x="100" y="901"/>
                      <a:pt x="200" y="935"/>
                      <a:pt x="300" y="935"/>
                    </a:cubicBezTo>
                    <a:cubicBezTo>
                      <a:pt x="3603" y="1202"/>
                      <a:pt x="6972" y="1568"/>
                      <a:pt x="10307" y="1568"/>
                    </a:cubicBezTo>
                    <a:cubicBezTo>
                      <a:pt x="13710" y="1568"/>
                      <a:pt x="17146" y="1302"/>
                      <a:pt x="20548" y="1001"/>
                    </a:cubicBezTo>
                    <a:cubicBezTo>
                      <a:pt x="20782" y="968"/>
                      <a:pt x="21015" y="968"/>
                      <a:pt x="21215" y="968"/>
                    </a:cubicBezTo>
                    <a:lnTo>
                      <a:pt x="2121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7" name="Google Shape;438;p20">
                <a:extLst>
                  <a:ext uri="{FF2B5EF4-FFF2-40B4-BE49-F238E27FC236}">
                    <a16:creationId xmlns:a16="http://schemas.microsoft.com/office/drawing/2014/main" id="{ACD9A545-AC19-2310-6039-F05D531DE87C}"/>
                  </a:ext>
                </a:extLst>
              </p:cNvPr>
              <p:cNvSpPr/>
              <p:nvPr/>
            </p:nvSpPr>
            <p:spPr>
              <a:xfrm>
                <a:off x="2504288" y="3594913"/>
                <a:ext cx="324000" cy="420313"/>
              </a:xfrm>
              <a:custGeom>
                <a:avLst/>
                <a:gdLst/>
                <a:ahLst/>
                <a:cxnLst/>
                <a:rect l="l" t="t" r="r" b="b"/>
                <a:pathLst>
                  <a:path w="25920" h="33625" extrusionOk="0">
                    <a:moveTo>
                      <a:pt x="568" y="1"/>
                    </a:moveTo>
                    <a:lnTo>
                      <a:pt x="1" y="401"/>
                    </a:lnTo>
                    <a:cubicBezTo>
                      <a:pt x="968" y="1368"/>
                      <a:pt x="1869" y="2102"/>
                      <a:pt x="1369" y="3937"/>
                    </a:cubicBezTo>
                    <a:cubicBezTo>
                      <a:pt x="735" y="6505"/>
                      <a:pt x="601" y="9241"/>
                      <a:pt x="535" y="11876"/>
                    </a:cubicBezTo>
                    <a:cubicBezTo>
                      <a:pt x="368" y="19114"/>
                      <a:pt x="301" y="26353"/>
                      <a:pt x="234" y="33591"/>
                    </a:cubicBezTo>
                    <a:lnTo>
                      <a:pt x="1168" y="33625"/>
                    </a:lnTo>
                    <a:lnTo>
                      <a:pt x="1168" y="33425"/>
                    </a:lnTo>
                    <a:cubicBezTo>
                      <a:pt x="1235" y="27854"/>
                      <a:pt x="1268" y="22283"/>
                      <a:pt x="1502" y="16713"/>
                    </a:cubicBezTo>
                    <a:cubicBezTo>
                      <a:pt x="1669" y="12776"/>
                      <a:pt x="2002" y="8807"/>
                      <a:pt x="2503" y="4904"/>
                    </a:cubicBezTo>
                    <a:cubicBezTo>
                      <a:pt x="2870" y="2336"/>
                      <a:pt x="3070" y="1935"/>
                      <a:pt x="6005" y="1835"/>
                    </a:cubicBezTo>
                    <a:cubicBezTo>
                      <a:pt x="8307" y="1752"/>
                      <a:pt x="10617" y="1710"/>
                      <a:pt x="12927" y="1710"/>
                    </a:cubicBezTo>
                    <a:cubicBezTo>
                      <a:pt x="15237" y="1710"/>
                      <a:pt x="17547" y="1752"/>
                      <a:pt x="19848" y="1835"/>
                    </a:cubicBezTo>
                    <a:cubicBezTo>
                      <a:pt x="22817" y="1935"/>
                      <a:pt x="23084" y="2336"/>
                      <a:pt x="23384" y="4971"/>
                    </a:cubicBezTo>
                    <a:cubicBezTo>
                      <a:pt x="23885" y="9507"/>
                      <a:pt x="24185" y="14111"/>
                      <a:pt x="24418" y="18681"/>
                    </a:cubicBezTo>
                    <a:cubicBezTo>
                      <a:pt x="24618" y="23518"/>
                      <a:pt x="24652" y="28388"/>
                      <a:pt x="24719" y="33258"/>
                    </a:cubicBezTo>
                    <a:lnTo>
                      <a:pt x="24719" y="33425"/>
                    </a:lnTo>
                    <a:lnTo>
                      <a:pt x="25686" y="33425"/>
                    </a:lnTo>
                    <a:lnTo>
                      <a:pt x="25686" y="29855"/>
                    </a:lnTo>
                    <a:cubicBezTo>
                      <a:pt x="25686" y="27687"/>
                      <a:pt x="25753" y="25552"/>
                      <a:pt x="25686" y="23417"/>
                    </a:cubicBezTo>
                    <a:cubicBezTo>
                      <a:pt x="25452" y="17680"/>
                      <a:pt x="25186" y="11943"/>
                      <a:pt x="24919" y="6205"/>
                    </a:cubicBezTo>
                    <a:cubicBezTo>
                      <a:pt x="24885" y="5438"/>
                      <a:pt x="24752" y="4704"/>
                      <a:pt x="24618" y="3970"/>
                    </a:cubicBezTo>
                    <a:cubicBezTo>
                      <a:pt x="24518" y="3403"/>
                      <a:pt x="24151" y="2703"/>
                      <a:pt x="24318" y="2302"/>
                    </a:cubicBezTo>
                    <a:cubicBezTo>
                      <a:pt x="24685" y="1535"/>
                      <a:pt x="25352" y="935"/>
                      <a:pt x="25919" y="301"/>
                    </a:cubicBezTo>
                    <a:lnTo>
                      <a:pt x="25286" y="67"/>
                    </a:lnTo>
                    <a:cubicBezTo>
                      <a:pt x="24785" y="534"/>
                      <a:pt x="24285" y="1001"/>
                      <a:pt x="23751" y="1502"/>
                    </a:cubicBezTo>
                    <a:cubicBezTo>
                      <a:pt x="22217" y="619"/>
                      <a:pt x="20605" y="432"/>
                      <a:pt x="18967" y="432"/>
                    </a:cubicBezTo>
                    <a:cubicBezTo>
                      <a:pt x="17756" y="432"/>
                      <a:pt x="16531" y="534"/>
                      <a:pt x="15312" y="534"/>
                    </a:cubicBezTo>
                    <a:cubicBezTo>
                      <a:pt x="15065" y="537"/>
                      <a:pt x="14817" y="539"/>
                      <a:pt x="14570" y="539"/>
                    </a:cubicBezTo>
                    <a:cubicBezTo>
                      <a:pt x="12601" y="539"/>
                      <a:pt x="10632" y="452"/>
                      <a:pt x="8664" y="452"/>
                    </a:cubicBezTo>
                    <a:cubicBezTo>
                      <a:pt x="8211" y="452"/>
                      <a:pt x="7759" y="456"/>
                      <a:pt x="7306" y="468"/>
                    </a:cubicBezTo>
                    <a:cubicBezTo>
                      <a:pt x="5605" y="534"/>
                      <a:pt x="3904" y="901"/>
                      <a:pt x="1802" y="1168"/>
                    </a:cubicBezTo>
                    <a:cubicBezTo>
                      <a:pt x="1535" y="901"/>
                      <a:pt x="1102" y="534"/>
                      <a:pt x="5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8" name="Google Shape;439;p20">
                <a:extLst>
                  <a:ext uri="{FF2B5EF4-FFF2-40B4-BE49-F238E27FC236}">
                    <a16:creationId xmlns:a16="http://schemas.microsoft.com/office/drawing/2014/main" id="{F7BD9FA4-F7BB-8D4F-3C85-EF536BBC1A13}"/>
                  </a:ext>
                </a:extLst>
              </p:cNvPr>
              <p:cNvSpPr/>
              <p:nvPr/>
            </p:nvSpPr>
            <p:spPr>
              <a:xfrm>
                <a:off x="2471350" y="3566250"/>
                <a:ext cx="389463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31157" h="38320" extrusionOk="0">
                    <a:moveTo>
                      <a:pt x="17863" y="0"/>
                    </a:moveTo>
                    <a:cubicBezTo>
                      <a:pt x="15512" y="0"/>
                      <a:pt x="13160" y="9"/>
                      <a:pt x="10808" y="25"/>
                    </a:cubicBezTo>
                    <a:cubicBezTo>
                      <a:pt x="8040" y="59"/>
                      <a:pt x="5238" y="159"/>
                      <a:pt x="2469" y="259"/>
                    </a:cubicBezTo>
                    <a:cubicBezTo>
                      <a:pt x="1635" y="259"/>
                      <a:pt x="1168" y="626"/>
                      <a:pt x="1135" y="1560"/>
                    </a:cubicBezTo>
                    <a:cubicBezTo>
                      <a:pt x="768" y="13235"/>
                      <a:pt x="401" y="24910"/>
                      <a:pt x="34" y="36585"/>
                    </a:cubicBezTo>
                    <a:cubicBezTo>
                      <a:pt x="1" y="37085"/>
                      <a:pt x="34" y="37552"/>
                      <a:pt x="34" y="38219"/>
                    </a:cubicBezTo>
                    <a:lnTo>
                      <a:pt x="601" y="38219"/>
                    </a:lnTo>
                    <a:cubicBezTo>
                      <a:pt x="1101" y="26411"/>
                      <a:pt x="1635" y="14569"/>
                      <a:pt x="2169" y="2761"/>
                    </a:cubicBezTo>
                    <a:cubicBezTo>
                      <a:pt x="2336" y="2727"/>
                      <a:pt x="2469" y="2727"/>
                      <a:pt x="2636" y="2694"/>
                    </a:cubicBezTo>
                    <a:lnTo>
                      <a:pt x="3203" y="2294"/>
                    </a:lnTo>
                    <a:cubicBezTo>
                      <a:pt x="2869" y="1993"/>
                      <a:pt x="2502" y="1660"/>
                      <a:pt x="2102" y="1293"/>
                    </a:cubicBezTo>
                    <a:lnTo>
                      <a:pt x="28654" y="1293"/>
                    </a:lnTo>
                    <a:lnTo>
                      <a:pt x="28821" y="1560"/>
                    </a:lnTo>
                    <a:cubicBezTo>
                      <a:pt x="28521" y="1827"/>
                      <a:pt x="28221" y="2094"/>
                      <a:pt x="27921" y="2360"/>
                    </a:cubicBezTo>
                    <a:lnTo>
                      <a:pt x="28554" y="2594"/>
                    </a:lnTo>
                    <a:cubicBezTo>
                      <a:pt x="28688" y="2627"/>
                      <a:pt x="28855" y="2661"/>
                      <a:pt x="28988" y="2694"/>
                    </a:cubicBezTo>
                    <a:cubicBezTo>
                      <a:pt x="29522" y="14536"/>
                      <a:pt x="30055" y="26378"/>
                      <a:pt x="30589" y="38319"/>
                    </a:cubicBezTo>
                    <a:lnTo>
                      <a:pt x="31156" y="38319"/>
                    </a:lnTo>
                    <a:cubicBezTo>
                      <a:pt x="31156" y="37586"/>
                      <a:pt x="31156" y="36985"/>
                      <a:pt x="31156" y="36385"/>
                    </a:cubicBezTo>
                    <a:cubicBezTo>
                      <a:pt x="30889" y="27412"/>
                      <a:pt x="30689" y="18439"/>
                      <a:pt x="30422" y="9465"/>
                    </a:cubicBezTo>
                    <a:cubicBezTo>
                      <a:pt x="30356" y="6830"/>
                      <a:pt x="30122" y="4228"/>
                      <a:pt x="30022" y="1593"/>
                    </a:cubicBezTo>
                    <a:cubicBezTo>
                      <a:pt x="29989" y="726"/>
                      <a:pt x="29622" y="326"/>
                      <a:pt x="28821" y="259"/>
                    </a:cubicBezTo>
                    <a:cubicBezTo>
                      <a:pt x="27520" y="159"/>
                      <a:pt x="26219" y="25"/>
                      <a:pt x="24918" y="25"/>
                    </a:cubicBezTo>
                    <a:cubicBezTo>
                      <a:pt x="22567" y="9"/>
                      <a:pt x="20215" y="0"/>
                      <a:pt x="178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39" name="Google Shape;440;p20">
                <a:extLst>
                  <a:ext uri="{FF2B5EF4-FFF2-40B4-BE49-F238E27FC236}">
                    <a16:creationId xmlns:a16="http://schemas.microsoft.com/office/drawing/2014/main" id="{25F14142-9AC4-43F8-6C6B-622C9BFDF63C}"/>
                  </a:ext>
                </a:extLst>
              </p:cNvPr>
              <p:cNvSpPr/>
              <p:nvPr/>
            </p:nvSpPr>
            <p:spPr>
              <a:xfrm>
                <a:off x="2454675" y="4134888"/>
                <a:ext cx="224750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6362" extrusionOk="0">
                    <a:moveTo>
                      <a:pt x="10375" y="902"/>
                    </a:moveTo>
                    <a:cubicBezTo>
                      <a:pt x="10957" y="902"/>
                      <a:pt x="11537" y="922"/>
                      <a:pt x="12109" y="968"/>
                    </a:cubicBezTo>
                    <a:cubicBezTo>
                      <a:pt x="13844" y="1068"/>
                      <a:pt x="15511" y="1768"/>
                      <a:pt x="17379" y="2235"/>
                    </a:cubicBezTo>
                    <a:cubicBezTo>
                      <a:pt x="16679" y="3803"/>
                      <a:pt x="15878" y="4503"/>
                      <a:pt x="14577" y="4604"/>
                    </a:cubicBezTo>
                    <a:cubicBezTo>
                      <a:pt x="11609" y="4804"/>
                      <a:pt x="8640" y="5137"/>
                      <a:pt x="5638" y="5237"/>
                    </a:cubicBezTo>
                    <a:cubicBezTo>
                      <a:pt x="5504" y="5244"/>
                      <a:pt x="5369" y="5248"/>
                      <a:pt x="5234" y="5248"/>
                    </a:cubicBezTo>
                    <a:cubicBezTo>
                      <a:pt x="4089" y="5248"/>
                      <a:pt x="2902" y="5009"/>
                      <a:pt x="1768" y="4770"/>
                    </a:cubicBezTo>
                    <a:cubicBezTo>
                      <a:pt x="1301" y="4704"/>
                      <a:pt x="567" y="4237"/>
                      <a:pt x="601" y="4036"/>
                    </a:cubicBezTo>
                    <a:cubicBezTo>
                      <a:pt x="701" y="3536"/>
                      <a:pt x="1001" y="2802"/>
                      <a:pt x="1435" y="2635"/>
                    </a:cubicBezTo>
                    <a:cubicBezTo>
                      <a:pt x="2802" y="2035"/>
                      <a:pt x="4237" y="1468"/>
                      <a:pt x="5704" y="1268"/>
                    </a:cubicBezTo>
                    <a:cubicBezTo>
                      <a:pt x="7234" y="1049"/>
                      <a:pt x="8816" y="902"/>
                      <a:pt x="10375" y="902"/>
                    </a:cubicBezTo>
                    <a:close/>
                    <a:moveTo>
                      <a:pt x="9107" y="0"/>
                    </a:moveTo>
                    <a:cubicBezTo>
                      <a:pt x="9107" y="67"/>
                      <a:pt x="9074" y="134"/>
                      <a:pt x="9074" y="200"/>
                    </a:cubicBezTo>
                    <a:lnTo>
                      <a:pt x="8340" y="200"/>
                    </a:lnTo>
                    <a:cubicBezTo>
                      <a:pt x="7930" y="189"/>
                      <a:pt x="7520" y="180"/>
                      <a:pt x="7111" y="180"/>
                    </a:cubicBezTo>
                    <a:cubicBezTo>
                      <a:pt x="5087" y="180"/>
                      <a:pt x="3094" y="408"/>
                      <a:pt x="1401" y="1768"/>
                    </a:cubicBezTo>
                    <a:cubicBezTo>
                      <a:pt x="734" y="2302"/>
                      <a:pt x="67" y="3336"/>
                      <a:pt x="34" y="4170"/>
                    </a:cubicBezTo>
                    <a:cubicBezTo>
                      <a:pt x="0" y="5204"/>
                      <a:pt x="1135" y="5638"/>
                      <a:pt x="2135" y="5738"/>
                    </a:cubicBezTo>
                    <a:cubicBezTo>
                      <a:pt x="4137" y="5971"/>
                      <a:pt x="6171" y="6238"/>
                      <a:pt x="8173" y="6338"/>
                    </a:cubicBezTo>
                    <a:cubicBezTo>
                      <a:pt x="8493" y="6354"/>
                      <a:pt x="8812" y="6361"/>
                      <a:pt x="9130" y="6361"/>
                    </a:cubicBezTo>
                    <a:cubicBezTo>
                      <a:pt x="11558" y="6361"/>
                      <a:pt x="13907" y="5903"/>
                      <a:pt x="16179" y="4870"/>
                    </a:cubicBezTo>
                    <a:cubicBezTo>
                      <a:pt x="17246" y="4403"/>
                      <a:pt x="17913" y="3503"/>
                      <a:pt x="17947" y="2635"/>
                    </a:cubicBezTo>
                    <a:cubicBezTo>
                      <a:pt x="17980" y="1668"/>
                      <a:pt x="16879" y="1134"/>
                      <a:pt x="15912" y="968"/>
                    </a:cubicBezTo>
                    <a:cubicBezTo>
                      <a:pt x="13643" y="601"/>
                      <a:pt x="11375" y="300"/>
                      <a:pt x="9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40" name="Google Shape;441;p20">
                <a:extLst>
                  <a:ext uri="{FF2B5EF4-FFF2-40B4-BE49-F238E27FC236}">
                    <a16:creationId xmlns:a16="http://schemas.microsoft.com/office/drawing/2014/main" id="{6418DB35-490A-D539-C4B9-B300DB482DA3}"/>
                  </a:ext>
                </a:extLst>
              </p:cNvPr>
              <p:cNvSpPr/>
              <p:nvPr/>
            </p:nvSpPr>
            <p:spPr>
              <a:xfrm>
                <a:off x="2407975" y="2680563"/>
                <a:ext cx="574588" cy="198438"/>
              </a:xfrm>
              <a:custGeom>
                <a:avLst/>
                <a:gdLst/>
                <a:ahLst/>
                <a:cxnLst/>
                <a:rect l="l" t="t" r="r" b="b"/>
                <a:pathLst>
                  <a:path w="45967" h="15875" extrusionOk="0">
                    <a:moveTo>
                      <a:pt x="20686" y="0"/>
                    </a:moveTo>
                    <a:cubicBezTo>
                      <a:pt x="19470" y="0"/>
                      <a:pt x="18254" y="359"/>
                      <a:pt x="17046" y="1064"/>
                    </a:cubicBezTo>
                    <a:cubicBezTo>
                      <a:pt x="15445" y="1964"/>
                      <a:pt x="13877" y="2898"/>
                      <a:pt x="12309" y="3899"/>
                    </a:cubicBezTo>
                    <a:cubicBezTo>
                      <a:pt x="8206" y="6468"/>
                      <a:pt x="4170" y="9170"/>
                      <a:pt x="0" y="11671"/>
                    </a:cubicBezTo>
                    <a:lnTo>
                      <a:pt x="501" y="12505"/>
                    </a:lnTo>
                    <a:cubicBezTo>
                      <a:pt x="1668" y="11838"/>
                      <a:pt x="2802" y="11138"/>
                      <a:pt x="3970" y="10437"/>
                    </a:cubicBezTo>
                    <a:cubicBezTo>
                      <a:pt x="8406" y="7769"/>
                      <a:pt x="12810" y="5067"/>
                      <a:pt x="17213" y="2365"/>
                    </a:cubicBezTo>
                    <a:cubicBezTo>
                      <a:pt x="18380" y="1647"/>
                      <a:pt x="19523" y="1289"/>
                      <a:pt x="20661" y="1289"/>
                    </a:cubicBezTo>
                    <a:cubicBezTo>
                      <a:pt x="21799" y="1289"/>
                      <a:pt x="22933" y="1647"/>
                      <a:pt x="24084" y="2365"/>
                    </a:cubicBezTo>
                    <a:cubicBezTo>
                      <a:pt x="30756" y="6468"/>
                      <a:pt x="37460" y="10571"/>
                      <a:pt x="44132" y="14673"/>
                    </a:cubicBezTo>
                    <a:cubicBezTo>
                      <a:pt x="44632" y="15007"/>
                      <a:pt x="45133" y="15307"/>
                      <a:pt x="45967" y="15874"/>
                    </a:cubicBezTo>
                    <a:lnTo>
                      <a:pt x="45967" y="10904"/>
                    </a:lnTo>
                    <a:lnTo>
                      <a:pt x="44966" y="10904"/>
                    </a:lnTo>
                    <a:lnTo>
                      <a:pt x="44966" y="13840"/>
                    </a:lnTo>
                    <a:cubicBezTo>
                      <a:pt x="44699" y="13706"/>
                      <a:pt x="44465" y="13606"/>
                      <a:pt x="44265" y="13506"/>
                    </a:cubicBezTo>
                    <a:cubicBezTo>
                      <a:pt x="40329" y="11038"/>
                      <a:pt x="36360" y="8569"/>
                      <a:pt x="32424" y="6101"/>
                    </a:cubicBezTo>
                    <a:cubicBezTo>
                      <a:pt x="29722" y="4433"/>
                      <a:pt x="27020" y="2698"/>
                      <a:pt x="24284" y="1064"/>
                    </a:cubicBezTo>
                    <a:cubicBezTo>
                      <a:pt x="23091" y="351"/>
                      <a:pt x="21889" y="0"/>
                      <a:pt x="20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41" name="Google Shape;442;p20">
                <a:extLst>
                  <a:ext uri="{FF2B5EF4-FFF2-40B4-BE49-F238E27FC236}">
                    <a16:creationId xmlns:a16="http://schemas.microsoft.com/office/drawing/2014/main" id="{6B25D285-3984-E4C2-B9D2-1D50586145C6}"/>
                  </a:ext>
                </a:extLst>
              </p:cNvPr>
              <p:cNvSpPr/>
              <p:nvPr/>
            </p:nvSpPr>
            <p:spPr>
              <a:xfrm>
                <a:off x="1842150" y="2826450"/>
                <a:ext cx="572088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45767" h="30322" extrusionOk="0">
                    <a:moveTo>
                      <a:pt x="45266" y="0"/>
                    </a:moveTo>
                    <a:cubicBezTo>
                      <a:pt x="40496" y="2869"/>
                      <a:pt x="35559" y="5504"/>
                      <a:pt x="30756" y="8306"/>
                    </a:cubicBezTo>
                    <a:cubicBezTo>
                      <a:pt x="23417" y="12643"/>
                      <a:pt x="16079" y="17013"/>
                      <a:pt x="8807" y="21482"/>
                    </a:cubicBezTo>
                    <a:cubicBezTo>
                      <a:pt x="6305" y="23017"/>
                      <a:pt x="3904" y="24751"/>
                      <a:pt x="1569" y="26553"/>
                    </a:cubicBezTo>
                    <a:cubicBezTo>
                      <a:pt x="1" y="27787"/>
                      <a:pt x="368" y="29421"/>
                      <a:pt x="2302" y="30055"/>
                    </a:cubicBezTo>
                    <a:cubicBezTo>
                      <a:pt x="2636" y="30155"/>
                      <a:pt x="2970" y="30255"/>
                      <a:pt x="3303" y="30322"/>
                    </a:cubicBezTo>
                    <a:lnTo>
                      <a:pt x="3537" y="29255"/>
                    </a:lnTo>
                    <a:cubicBezTo>
                      <a:pt x="2970" y="29121"/>
                      <a:pt x="2436" y="28821"/>
                      <a:pt x="2069" y="28020"/>
                    </a:cubicBezTo>
                    <a:cubicBezTo>
                      <a:pt x="2736" y="27453"/>
                      <a:pt x="3403" y="26719"/>
                      <a:pt x="4237" y="26186"/>
                    </a:cubicBezTo>
                    <a:cubicBezTo>
                      <a:pt x="7439" y="24118"/>
                      <a:pt x="10708" y="22150"/>
                      <a:pt x="13977" y="20148"/>
                    </a:cubicBezTo>
                    <a:cubicBezTo>
                      <a:pt x="19648" y="16646"/>
                      <a:pt x="25285" y="13143"/>
                      <a:pt x="30990" y="9707"/>
                    </a:cubicBezTo>
                    <a:cubicBezTo>
                      <a:pt x="35893" y="6738"/>
                      <a:pt x="40830" y="3803"/>
                      <a:pt x="45767" y="834"/>
                    </a:cubicBezTo>
                    <a:lnTo>
                      <a:pt x="452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42" name="Google Shape;443;p20">
                <a:extLst>
                  <a:ext uri="{FF2B5EF4-FFF2-40B4-BE49-F238E27FC236}">
                    <a16:creationId xmlns:a16="http://schemas.microsoft.com/office/drawing/2014/main" id="{20E6E6CE-5CC1-D7BA-1102-87FF70341353}"/>
                  </a:ext>
                </a:extLst>
              </p:cNvPr>
              <p:cNvSpPr/>
              <p:nvPr/>
            </p:nvSpPr>
            <p:spPr>
              <a:xfrm>
                <a:off x="2349188" y="4223725"/>
                <a:ext cx="14302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3802" extrusionOk="0">
                    <a:moveTo>
                      <a:pt x="6915" y="596"/>
                    </a:moveTo>
                    <a:cubicBezTo>
                      <a:pt x="8661" y="596"/>
                      <a:pt x="10175" y="890"/>
                      <a:pt x="10741" y="1499"/>
                    </a:cubicBezTo>
                    <a:cubicBezTo>
                      <a:pt x="9793" y="2448"/>
                      <a:pt x="7508" y="2964"/>
                      <a:pt x="5204" y="2964"/>
                    </a:cubicBezTo>
                    <a:cubicBezTo>
                      <a:pt x="3455" y="2964"/>
                      <a:pt x="1695" y="2667"/>
                      <a:pt x="500" y="2033"/>
                    </a:cubicBezTo>
                    <a:cubicBezTo>
                      <a:pt x="1989" y="1091"/>
                      <a:pt x="4648" y="596"/>
                      <a:pt x="6915" y="596"/>
                    </a:cubicBezTo>
                    <a:close/>
                    <a:moveTo>
                      <a:pt x="6990" y="1"/>
                    </a:moveTo>
                    <a:cubicBezTo>
                      <a:pt x="4931" y="1"/>
                      <a:pt x="2902" y="429"/>
                      <a:pt x="901" y="1132"/>
                    </a:cubicBezTo>
                    <a:cubicBezTo>
                      <a:pt x="534" y="1266"/>
                      <a:pt x="300" y="1766"/>
                      <a:pt x="0" y="2066"/>
                    </a:cubicBezTo>
                    <a:cubicBezTo>
                      <a:pt x="334" y="2367"/>
                      <a:pt x="667" y="2800"/>
                      <a:pt x="1034" y="2900"/>
                    </a:cubicBezTo>
                    <a:cubicBezTo>
                      <a:pt x="2635" y="3234"/>
                      <a:pt x="4236" y="3467"/>
                      <a:pt x="6071" y="3801"/>
                    </a:cubicBezTo>
                    <a:cubicBezTo>
                      <a:pt x="7405" y="3434"/>
                      <a:pt x="8940" y="3034"/>
                      <a:pt x="10441" y="2533"/>
                    </a:cubicBezTo>
                    <a:cubicBezTo>
                      <a:pt x="10841" y="2367"/>
                      <a:pt x="11442" y="1700"/>
                      <a:pt x="11375" y="1566"/>
                    </a:cubicBezTo>
                    <a:cubicBezTo>
                      <a:pt x="11141" y="1066"/>
                      <a:pt x="10708" y="465"/>
                      <a:pt x="10207" y="365"/>
                    </a:cubicBezTo>
                    <a:cubicBezTo>
                      <a:pt x="9127" y="115"/>
                      <a:pt x="8055" y="1"/>
                      <a:pt x="6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43" name="Google Shape;444;p20">
                <a:extLst>
                  <a:ext uri="{FF2B5EF4-FFF2-40B4-BE49-F238E27FC236}">
                    <a16:creationId xmlns:a16="http://schemas.microsoft.com/office/drawing/2014/main" id="{7FC285DE-C460-F373-3091-59E9E2347154}"/>
                  </a:ext>
                </a:extLst>
              </p:cNvPr>
              <p:cNvSpPr/>
              <p:nvPr/>
            </p:nvSpPr>
            <p:spPr>
              <a:xfrm>
                <a:off x="2269963" y="4069425"/>
                <a:ext cx="793488" cy="248763"/>
              </a:xfrm>
              <a:custGeom>
                <a:avLst/>
                <a:gdLst/>
                <a:ahLst/>
                <a:cxnLst/>
                <a:rect l="l" t="t" r="r" b="b"/>
                <a:pathLst>
                  <a:path w="63479" h="19901" extrusionOk="0">
                    <a:moveTo>
                      <a:pt x="43965" y="0"/>
                    </a:moveTo>
                    <a:lnTo>
                      <a:pt x="43665" y="134"/>
                    </a:lnTo>
                    <a:cubicBezTo>
                      <a:pt x="43731" y="300"/>
                      <a:pt x="43798" y="467"/>
                      <a:pt x="43831" y="667"/>
                    </a:cubicBezTo>
                    <a:cubicBezTo>
                      <a:pt x="44265" y="2335"/>
                      <a:pt x="45466" y="3469"/>
                      <a:pt x="46867" y="4403"/>
                    </a:cubicBezTo>
                    <a:cubicBezTo>
                      <a:pt x="48568" y="5571"/>
                      <a:pt x="50403" y="6572"/>
                      <a:pt x="52104" y="7739"/>
                    </a:cubicBezTo>
                    <a:cubicBezTo>
                      <a:pt x="55173" y="9807"/>
                      <a:pt x="58208" y="11909"/>
                      <a:pt x="61177" y="14110"/>
                    </a:cubicBezTo>
                    <a:cubicBezTo>
                      <a:pt x="62645" y="15178"/>
                      <a:pt x="62545" y="16078"/>
                      <a:pt x="60844" y="16812"/>
                    </a:cubicBezTo>
                    <a:cubicBezTo>
                      <a:pt x="59543" y="17346"/>
                      <a:pt x="58142" y="17713"/>
                      <a:pt x="56741" y="17880"/>
                    </a:cubicBezTo>
                    <a:cubicBezTo>
                      <a:pt x="53839" y="18146"/>
                      <a:pt x="50937" y="18247"/>
                      <a:pt x="48034" y="18447"/>
                    </a:cubicBezTo>
                    <a:cubicBezTo>
                      <a:pt x="48034" y="18513"/>
                      <a:pt x="48034" y="18547"/>
                      <a:pt x="48034" y="18613"/>
                    </a:cubicBezTo>
                    <a:cubicBezTo>
                      <a:pt x="42608" y="18613"/>
                      <a:pt x="37182" y="18658"/>
                      <a:pt x="31756" y="18658"/>
                    </a:cubicBezTo>
                    <a:cubicBezTo>
                      <a:pt x="29043" y="18658"/>
                      <a:pt x="26330" y="18647"/>
                      <a:pt x="23617" y="18613"/>
                    </a:cubicBezTo>
                    <a:cubicBezTo>
                      <a:pt x="18080" y="18513"/>
                      <a:pt x="12542" y="18213"/>
                      <a:pt x="7039" y="17880"/>
                    </a:cubicBezTo>
                    <a:cubicBezTo>
                      <a:pt x="5504" y="17780"/>
                      <a:pt x="3970" y="17379"/>
                      <a:pt x="2569" y="16812"/>
                    </a:cubicBezTo>
                    <a:cubicBezTo>
                      <a:pt x="834" y="16112"/>
                      <a:pt x="734" y="15211"/>
                      <a:pt x="2202" y="14110"/>
                    </a:cubicBezTo>
                    <a:cubicBezTo>
                      <a:pt x="5104" y="11975"/>
                      <a:pt x="8073" y="9907"/>
                      <a:pt x="11075" y="7872"/>
                    </a:cubicBezTo>
                    <a:cubicBezTo>
                      <a:pt x="12643" y="6805"/>
                      <a:pt x="14344" y="5871"/>
                      <a:pt x="15945" y="4837"/>
                    </a:cubicBezTo>
                    <a:cubicBezTo>
                      <a:pt x="17713" y="3703"/>
                      <a:pt x="19214" y="2268"/>
                      <a:pt x="19781" y="134"/>
                    </a:cubicBezTo>
                    <a:lnTo>
                      <a:pt x="19447" y="34"/>
                    </a:lnTo>
                    <a:cubicBezTo>
                      <a:pt x="18580" y="1034"/>
                      <a:pt x="17846" y="2202"/>
                      <a:pt x="16846" y="3036"/>
                    </a:cubicBezTo>
                    <a:cubicBezTo>
                      <a:pt x="15445" y="4170"/>
                      <a:pt x="13843" y="5104"/>
                      <a:pt x="12309" y="6105"/>
                    </a:cubicBezTo>
                    <a:cubicBezTo>
                      <a:pt x="9674" y="7839"/>
                      <a:pt x="6972" y="9474"/>
                      <a:pt x="4370" y="11242"/>
                    </a:cubicBezTo>
                    <a:cubicBezTo>
                      <a:pt x="3269" y="12009"/>
                      <a:pt x="2268" y="12943"/>
                      <a:pt x="1301" y="13877"/>
                    </a:cubicBezTo>
                    <a:cubicBezTo>
                      <a:pt x="34" y="15078"/>
                      <a:pt x="0" y="16145"/>
                      <a:pt x="1401" y="17179"/>
                    </a:cubicBezTo>
                    <a:cubicBezTo>
                      <a:pt x="2435" y="17913"/>
                      <a:pt x="3669" y="18647"/>
                      <a:pt x="4904" y="18814"/>
                    </a:cubicBezTo>
                    <a:cubicBezTo>
                      <a:pt x="8039" y="19247"/>
                      <a:pt x="11242" y="19514"/>
                      <a:pt x="14410" y="19581"/>
                    </a:cubicBezTo>
                    <a:cubicBezTo>
                      <a:pt x="20181" y="19748"/>
                      <a:pt x="25952" y="19781"/>
                      <a:pt x="31723" y="19848"/>
                    </a:cubicBezTo>
                    <a:cubicBezTo>
                      <a:pt x="33567" y="19868"/>
                      <a:pt x="35412" y="19901"/>
                      <a:pt x="37249" y="19901"/>
                    </a:cubicBezTo>
                    <a:cubicBezTo>
                      <a:pt x="38435" y="19901"/>
                      <a:pt x="39618" y="19887"/>
                      <a:pt x="40796" y="19848"/>
                    </a:cubicBezTo>
                    <a:cubicBezTo>
                      <a:pt x="45966" y="19681"/>
                      <a:pt x="51170" y="19381"/>
                      <a:pt x="56340" y="19147"/>
                    </a:cubicBezTo>
                    <a:cubicBezTo>
                      <a:pt x="58175" y="19047"/>
                      <a:pt x="59943" y="18680"/>
                      <a:pt x="61511" y="17613"/>
                    </a:cubicBezTo>
                    <a:cubicBezTo>
                      <a:pt x="63345" y="16345"/>
                      <a:pt x="63479" y="15111"/>
                      <a:pt x="61878" y="13643"/>
                    </a:cubicBezTo>
                    <a:cubicBezTo>
                      <a:pt x="61778" y="13543"/>
                      <a:pt x="61644" y="13443"/>
                      <a:pt x="61511" y="13343"/>
                    </a:cubicBezTo>
                    <a:cubicBezTo>
                      <a:pt x="58409" y="10574"/>
                      <a:pt x="54973" y="8273"/>
                      <a:pt x="51337" y="6238"/>
                    </a:cubicBezTo>
                    <a:cubicBezTo>
                      <a:pt x="49636" y="5271"/>
                      <a:pt x="48001" y="4203"/>
                      <a:pt x="46500" y="2969"/>
                    </a:cubicBezTo>
                    <a:cubicBezTo>
                      <a:pt x="45499" y="2168"/>
                      <a:pt x="44799" y="1001"/>
                      <a:pt x="439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44" name="Google Shape;445;p20">
                <a:extLst>
                  <a:ext uri="{FF2B5EF4-FFF2-40B4-BE49-F238E27FC236}">
                    <a16:creationId xmlns:a16="http://schemas.microsoft.com/office/drawing/2014/main" id="{1F58263D-0067-3FA5-C0E0-51C7C04506DA}"/>
                  </a:ext>
                </a:extLst>
              </p:cNvPr>
              <p:cNvSpPr/>
              <p:nvPr/>
            </p:nvSpPr>
            <p:spPr>
              <a:xfrm>
                <a:off x="2204075" y="3811325"/>
                <a:ext cx="109675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8774" h="6223" extrusionOk="0">
                    <a:moveTo>
                      <a:pt x="168" y="0"/>
                    </a:moveTo>
                    <a:lnTo>
                      <a:pt x="1" y="500"/>
                    </a:lnTo>
                    <a:cubicBezTo>
                      <a:pt x="301" y="600"/>
                      <a:pt x="501" y="834"/>
                      <a:pt x="568" y="1334"/>
                    </a:cubicBezTo>
                    <a:cubicBezTo>
                      <a:pt x="637" y="1960"/>
                      <a:pt x="900" y="2183"/>
                      <a:pt x="1310" y="2183"/>
                    </a:cubicBezTo>
                    <a:cubicBezTo>
                      <a:pt x="1491" y="2183"/>
                      <a:pt x="1701" y="2140"/>
                      <a:pt x="1935" y="2068"/>
                    </a:cubicBezTo>
                    <a:cubicBezTo>
                      <a:pt x="2230" y="1967"/>
                      <a:pt x="2470" y="1914"/>
                      <a:pt x="2667" y="1914"/>
                    </a:cubicBezTo>
                    <a:cubicBezTo>
                      <a:pt x="3182" y="1914"/>
                      <a:pt x="3388" y="2281"/>
                      <a:pt x="3437" y="3102"/>
                    </a:cubicBezTo>
                    <a:cubicBezTo>
                      <a:pt x="3470" y="3703"/>
                      <a:pt x="3470" y="4270"/>
                      <a:pt x="3437" y="4870"/>
                    </a:cubicBezTo>
                    <a:cubicBezTo>
                      <a:pt x="3412" y="5433"/>
                      <a:pt x="3567" y="5781"/>
                      <a:pt x="3928" y="5781"/>
                    </a:cubicBezTo>
                    <a:cubicBezTo>
                      <a:pt x="4059" y="5781"/>
                      <a:pt x="4218" y="5735"/>
                      <a:pt x="4404" y="5637"/>
                    </a:cubicBezTo>
                    <a:cubicBezTo>
                      <a:pt x="4814" y="5432"/>
                      <a:pt x="5180" y="5331"/>
                      <a:pt x="5523" y="5331"/>
                    </a:cubicBezTo>
                    <a:cubicBezTo>
                      <a:pt x="6071" y="5331"/>
                      <a:pt x="6559" y="5591"/>
                      <a:pt x="7072" y="6104"/>
                    </a:cubicBezTo>
                    <a:cubicBezTo>
                      <a:pt x="7161" y="6193"/>
                      <a:pt x="7306" y="6223"/>
                      <a:pt x="7479" y="6223"/>
                    </a:cubicBezTo>
                    <a:cubicBezTo>
                      <a:pt x="7825" y="6223"/>
                      <a:pt x="8284" y="6104"/>
                      <a:pt x="8640" y="6104"/>
                    </a:cubicBezTo>
                    <a:cubicBezTo>
                      <a:pt x="8707" y="6004"/>
                      <a:pt x="8740" y="5904"/>
                      <a:pt x="8774" y="5804"/>
                    </a:cubicBezTo>
                    <a:lnTo>
                      <a:pt x="8774" y="5070"/>
                    </a:lnTo>
                    <a:lnTo>
                      <a:pt x="8006" y="5070"/>
                    </a:lnTo>
                    <a:cubicBezTo>
                      <a:pt x="7039" y="4637"/>
                      <a:pt x="6072" y="4236"/>
                      <a:pt x="5238" y="3869"/>
                    </a:cubicBezTo>
                    <a:cubicBezTo>
                      <a:pt x="4938" y="2969"/>
                      <a:pt x="4838" y="1835"/>
                      <a:pt x="4204" y="1101"/>
                    </a:cubicBezTo>
                    <a:cubicBezTo>
                      <a:pt x="3862" y="674"/>
                      <a:pt x="3390" y="492"/>
                      <a:pt x="2875" y="492"/>
                    </a:cubicBezTo>
                    <a:cubicBezTo>
                      <a:pt x="2385" y="492"/>
                      <a:pt x="1857" y="657"/>
                      <a:pt x="1368" y="934"/>
                    </a:cubicBezTo>
                    <a:cubicBezTo>
                      <a:pt x="935" y="467"/>
                      <a:pt x="568" y="167"/>
                      <a:pt x="1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45" name="Google Shape;446;p20">
                <a:extLst>
                  <a:ext uri="{FF2B5EF4-FFF2-40B4-BE49-F238E27FC236}">
                    <a16:creationId xmlns:a16="http://schemas.microsoft.com/office/drawing/2014/main" id="{9FD85884-128F-F581-C05A-25E5EB4E0B58}"/>
                  </a:ext>
                </a:extLst>
              </p:cNvPr>
              <p:cNvSpPr/>
              <p:nvPr/>
            </p:nvSpPr>
            <p:spPr>
              <a:xfrm>
                <a:off x="1883438" y="3188800"/>
                <a:ext cx="1567788" cy="872950"/>
              </a:xfrm>
              <a:custGeom>
                <a:avLst/>
                <a:gdLst/>
                <a:ahLst/>
                <a:cxnLst/>
                <a:rect l="l" t="t" r="r" b="b"/>
                <a:pathLst>
                  <a:path w="125423" h="69836" extrusionOk="0">
                    <a:moveTo>
                      <a:pt x="99726" y="1"/>
                    </a:moveTo>
                    <a:cubicBezTo>
                      <a:pt x="92183" y="1"/>
                      <a:pt x="84642" y="198"/>
                      <a:pt x="77088" y="767"/>
                    </a:cubicBezTo>
                    <a:cubicBezTo>
                      <a:pt x="73597" y="1009"/>
                      <a:pt x="70076" y="1106"/>
                      <a:pt x="66555" y="1106"/>
                    </a:cubicBezTo>
                    <a:cubicBezTo>
                      <a:pt x="64728" y="1106"/>
                      <a:pt x="62900" y="1079"/>
                      <a:pt x="61077" y="1034"/>
                    </a:cubicBezTo>
                    <a:cubicBezTo>
                      <a:pt x="52638" y="867"/>
                      <a:pt x="44198" y="267"/>
                      <a:pt x="35759" y="133"/>
                    </a:cubicBezTo>
                    <a:cubicBezTo>
                      <a:pt x="33382" y="85"/>
                      <a:pt x="31008" y="68"/>
                      <a:pt x="28636" y="68"/>
                    </a:cubicBezTo>
                    <a:cubicBezTo>
                      <a:pt x="22752" y="68"/>
                      <a:pt x="16880" y="176"/>
                      <a:pt x="11008" y="200"/>
                    </a:cubicBezTo>
                    <a:cubicBezTo>
                      <a:pt x="7739" y="233"/>
                      <a:pt x="4470" y="300"/>
                      <a:pt x="1201" y="300"/>
                    </a:cubicBezTo>
                    <a:cubicBezTo>
                      <a:pt x="1103" y="310"/>
                      <a:pt x="1006" y="314"/>
                      <a:pt x="909" y="314"/>
                    </a:cubicBezTo>
                    <a:cubicBezTo>
                      <a:pt x="675" y="314"/>
                      <a:pt x="446" y="290"/>
                      <a:pt x="234" y="267"/>
                    </a:cubicBezTo>
                    <a:lnTo>
                      <a:pt x="0" y="1334"/>
                    </a:lnTo>
                    <a:cubicBezTo>
                      <a:pt x="834" y="1501"/>
                      <a:pt x="1668" y="1601"/>
                      <a:pt x="2502" y="1668"/>
                    </a:cubicBezTo>
                    <a:cubicBezTo>
                      <a:pt x="3002" y="1710"/>
                      <a:pt x="3509" y="1723"/>
                      <a:pt x="4021" y="1723"/>
                    </a:cubicBezTo>
                    <a:cubicBezTo>
                      <a:pt x="4705" y="1723"/>
                      <a:pt x="5399" y="1701"/>
                      <a:pt x="6104" y="1701"/>
                    </a:cubicBezTo>
                    <a:cubicBezTo>
                      <a:pt x="6104" y="2868"/>
                      <a:pt x="6138" y="3836"/>
                      <a:pt x="6104" y="4770"/>
                    </a:cubicBezTo>
                    <a:cubicBezTo>
                      <a:pt x="5871" y="12375"/>
                      <a:pt x="5604" y="20014"/>
                      <a:pt x="5337" y="27620"/>
                    </a:cubicBezTo>
                    <a:cubicBezTo>
                      <a:pt x="5170" y="33224"/>
                      <a:pt x="5170" y="38861"/>
                      <a:pt x="4837" y="44465"/>
                    </a:cubicBezTo>
                    <a:cubicBezTo>
                      <a:pt x="4403" y="51870"/>
                      <a:pt x="4136" y="59276"/>
                      <a:pt x="4537" y="66681"/>
                    </a:cubicBezTo>
                    <a:cubicBezTo>
                      <a:pt x="4603" y="68215"/>
                      <a:pt x="4904" y="68716"/>
                      <a:pt x="6405" y="69016"/>
                    </a:cubicBezTo>
                    <a:cubicBezTo>
                      <a:pt x="7972" y="69349"/>
                      <a:pt x="9540" y="69616"/>
                      <a:pt x="11108" y="69716"/>
                    </a:cubicBezTo>
                    <a:cubicBezTo>
                      <a:pt x="11951" y="69759"/>
                      <a:pt x="12795" y="69771"/>
                      <a:pt x="13649" y="69771"/>
                    </a:cubicBezTo>
                    <a:cubicBezTo>
                      <a:pt x="14788" y="69771"/>
                      <a:pt x="15945" y="69750"/>
                      <a:pt x="17146" y="69750"/>
                    </a:cubicBezTo>
                    <a:lnTo>
                      <a:pt x="18080" y="69516"/>
                    </a:lnTo>
                    <a:cubicBezTo>
                      <a:pt x="17446" y="67782"/>
                      <a:pt x="16845" y="66014"/>
                      <a:pt x="16178" y="64146"/>
                    </a:cubicBezTo>
                    <a:lnTo>
                      <a:pt x="15745" y="64279"/>
                    </a:lnTo>
                    <a:cubicBezTo>
                      <a:pt x="16078" y="65613"/>
                      <a:pt x="16412" y="67014"/>
                      <a:pt x="16745" y="68415"/>
                    </a:cubicBezTo>
                    <a:cubicBezTo>
                      <a:pt x="15892" y="68498"/>
                      <a:pt x="15052" y="68536"/>
                      <a:pt x="14221" y="68536"/>
                    </a:cubicBezTo>
                    <a:cubicBezTo>
                      <a:pt x="11705" y="68536"/>
                      <a:pt x="9279" y="68191"/>
                      <a:pt x="6872" y="67715"/>
                    </a:cubicBezTo>
                    <a:cubicBezTo>
                      <a:pt x="6171" y="67581"/>
                      <a:pt x="5938" y="67181"/>
                      <a:pt x="5904" y="66447"/>
                    </a:cubicBezTo>
                    <a:cubicBezTo>
                      <a:pt x="5304" y="58842"/>
                      <a:pt x="5771" y="51236"/>
                      <a:pt x="6305" y="43631"/>
                    </a:cubicBezTo>
                    <a:cubicBezTo>
                      <a:pt x="6571" y="39395"/>
                      <a:pt x="6672" y="35125"/>
                      <a:pt x="6838" y="30855"/>
                    </a:cubicBezTo>
                    <a:cubicBezTo>
                      <a:pt x="7139" y="21382"/>
                      <a:pt x="7472" y="11875"/>
                      <a:pt x="7772" y="2401"/>
                    </a:cubicBezTo>
                    <a:cubicBezTo>
                      <a:pt x="7772" y="2235"/>
                      <a:pt x="7806" y="2101"/>
                      <a:pt x="7839" y="1868"/>
                    </a:cubicBezTo>
                    <a:cubicBezTo>
                      <a:pt x="8039" y="1834"/>
                      <a:pt x="8273" y="1734"/>
                      <a:pt x="8506" y="1734"/>
                    </a:cubicBezTo>
                    <a:cubicBezTo>
                      <a:pt x="20615" y="2001"/>
                      <a:pt x="32757" y="1968"/>
                      <a:pt x="44865" y="2602"/>
                    </a:cubicBezTo>
                    <a:cubicBezTo>
                      <a:pt x="51324" y="2920"/>
                      <a:pt x="57795" y="3144"/>
                      <a:pt x="64263" y="3144"/>
                    </a:cubicBezTo>
                    <a:cubicBezTo>
                      <a:pt x="67951" y="3144"/>
                      <a:pt x="71638" y="3071"/>
                      <a:pt x="75321" y="2902"/>
                    </a:cubicBezTo>
                    <a:cubicBezTo>
                      <a:pt x="81258" y="2635"/>
                      <a:pt x="87196" y="2101"/>
                      <a:pt x="93133" y="1968"/>
                    </a:cubicBezTo>
                    <a:cubicBezTo>
                      <a:pt x="100972" y="1768"/>
                      <a:pt x="108844" y="1801"/>
                      <a:pt x="116683" y="1734"/>
                    </a:cubicBezTo>
                    <a:cubicBezTo>
                      <a:pt x="116884" y="1734"/>
                      <a:pt x="117084" y="1768"/>
                      <a:pt x="117617" y="1801"/>
                    </a:cubicBezTo>
                    <a:cubicBezTo>
                      <a:pt x="117617" y="4036"/>
                      <a:pt x="117551" y="6271"/>
                      <a:pt x="117651" y="8472"/>
                    </a:cubicBezTo>
                    <a:cubicBezTo>
                      <a:pt x="118018" y="18546"/>
                      <a:pt x="118418" y="28620"/>
                      <a:pt x="118818" y="38694"/>
                    </a:cubicBezTo>
                    <a:cubicBezTo>
                      <a:pt x="119085" y="46133"/>
                      <a:pt x="119352" y="53538"/>
                      <a:pt x="119552" y="60943"/>
                    </a:cubicBezTo>
                    <a:cubicBezTo>
                      <a:pt x="119619" y="62778"/>
                      <a:pt x="119352" y="64613"/>
                      <a:pt x="119352" y="66447"/>
                    </a:cubicBezTo>
                    <a:cubicBezTo>
                      <a:pt x="119319" y="67215"/>
                      <a:pt x="119018" y="67615"/>
                      <a:pt x="118285" y="67748"/>
                    </a:cubicBezTo>
                    <a:cubicBezTo>
                      <a:pt x="115908" y="68199"/>
                      <a:pt x="113512" y="68536"/>
                      <a:pt x="111014" y="68536"/>
                    </a:cubicBezTo>
                    <a:cubicBezTo>
                      <a:pt x="110181" y="68536"/>
                      <a:pt x="109337" y="68499"/>
                      <a:pt x="108478" y="68415"/>
                    </a:cubicBezTo>
                    <a:cubicBezTo>
                      <a:pt x="108744" y="67315"/>
                      <a:pt x="109011" y="66214"/>
                      <a:pt x="109278" y="65146"/>
                    </a:cubicBezTo>
                    <a:lnTo>
                      <a:pt x="108744" y="65013"/>
                    </a:lnTo>
                    <a:cubicBezTo>
                      <a:pt x="108244" y="66414"/>
                      <a:pt x="107777" y="67748"/>
                      <a:pt x="107310" y="69049"/>
                    </a:cubicBezTo>
                    <a:lnTo>
                      <a:pt x="108177" y="69349"/>
                    </a:lnTo>
                    <a:cubicBezTo>
                      <a:pt x="108444" y="69416"/>
                      <a:pt x="108644" y="69416"/>
                      <a:pt x="108844" y="69449"/>
                    </a:cubicBezTo>
                    <a:cubicBezTo>
                      <a:pt x="109996" y="69726"/>
                      <a:pt x="111144" y="69835"/>
                      <a:pt x="112290" y="69835"/>
                    </a:cubicBezTo>
                    <a:cubicBezTo>
                      <a:pt x="114461" y="69835"/>
                      <a:pt x="116623" y="69442"/>
                      <a:pt x="118785" y="69049"/>
                    </a:cubicBezTo>
                    <a:cubicBezTo>
                      <a:pt x="119819" y="68849"/>
                      <a:pt x="120653" y="68382"/>
                      <a:pt x="120686" y="67114"/>
                    </a:cubicBezTo>
                    <a:cubicBezTo>
                      <a:pt x="120753" y="63312"/>
                      <a:pt x="121053" y="59509"/>
                      <a:pt x="120953" y="55740"/>
                    </a:cubicBezTo>
                    <a:cubicBezTo>
                      <a:pt x="120753" y="47400"/>
                      <a:pt x="120319" y="39094"/>
                      <a:pt x="120019" y="30755"/>
                    </a:cubicBezTo>
                    <a:cubicBezTo>
                      <a:pt x="119786" y="25184"/>
                      <a:pt x="119519" y="19614"/>
                      <a:pt x="119385" y="14043"/>
                    </a:cubicBezTo>
                    <a:cubicBezTo>
                      <a:pt x="119285" y="10007"/>
                      <a:pt x="119352" y="6004"/>
                      <a:pt x="119352" y="1801"/>
                    </a:cubicBezTo>
                    <a:lnTo>
                      <a:pt x="119319" y="1801"/>
                    </a:lnTo>
                    <a:cubicBezTo>
                      <a:pt x="119319" y="1801"/>
                      <a:pt x="119352" y="1801"/>
                      <a:pt x="119352" y="1768"/>
                    </a:cubicBezTo>
                    <a:lnTo>
                      <a:pt x="119352" y="1801"/>
                    </a:lnTo>
                    <a:cubicBezTo>
                      <a:pt x="120553" y="1768"/>
                      <a:pt x="121754" y="1801"/>
                      <a:pt x="122921" y="1668"/>
                    </a:cubicBezTo>
                    <a:cubicBezTo>
                      <a:pt x="123755" y="1568"/>
                      <a:pt x="124589" y="1467"/>
                      <a:pt x="125423" y="1267"/>
                    </a:cubicBezTo>
                    <a:lnTo>
                      <a:pt x="125156" y="200"/>
                    </a:lnTo>
                    <a:cubicBezTo>
                      <a:pt x="124823" y="300"/>
                      <a:pt x="124456" y="300"/>
                      <a:pt x="124089" y="300"/>
                    </a:cubicBezTo>
                    <a:cubicBezTo>
                      <a:pt x="120820" y="300"/>
                      <a:pt x="117551" y="300"/>
                      <a:pt x="114282" y="200"/>
                    </a:cubicBezTo>
                    <a:cubicBezTo>
                      <a:pt x="109426" y="82"/>
                      <a:pt x="104576" y="1"/>
                      <a:pt x="9972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46" name="Google Shape;447;p20">
                <a:extLst>
                  <a:ext uri="{FF2B5EF4-FFF2-40B4-BE49-F238E27FC236}">
                    <a16:creationId xmlns:a16="http://schemas.microsoft.com/office/drawing/2014/main" id="{28297BF6-5827-B10A-D687-87E2A8E9EAB8}"/>
                  </a:ext>
                </a:extLst>
              </p:cNvPr>
              <p:cNvSpPr/>
              <p:nvPr/>
            </p:nvSpPr>
            <p:spPr>
              <a:xfrm>
                <a:off x="2078150" y="3295238"/>
                <a:ext cx="294388" cy="439350"/>
              </a:xfrm>
              <a:custGeom>
                <a:avLst/>
                <a:gdLst/>
                <a:ahLst/>
                <a:cxnLst/>
                <a:rect l="l" t="t" r="r" b="b"/>
                <a:pathLst>
                  <a:path w="23551" h="35148" extrusionOk="0">
                    <a:moveTo>
                      <a:pt x="10742" y="1659"/>
                    </a:moveTo>
                    <a:lnTo>
                      <a:pt x="10742" y="13000"/>
                    </a:lnTo>
                    <a:lnTo>
                      <a:pt x="1702" y="13000"/>
                    </a:lnTo>
                    <a:cubicBezTo>
                      <a:pt x="1702" y="10698"/>
                      <a:pt x="1669" y="8630"/>
                      <a:pt x="1735" y="6596"/>
                    </a:cubicBezTo>
                    <a:cubicBezTo>
                      <a:pt x="1735" y="6129"/>
                      <a:pt x="2036" y="5561"/>
                      <a:pt x="2369" y="5228"/>
                    </a:cubicBezTo>
                    <a:cubicBezTo>
                      <a:pt x="4638" y="2793"/>
                      <a:pt x="7540" y="1825"/>
                      <a:pt x="10742" y="1659"/>
                    </a:cubicBezTo>
                    <a:close/>
                    <a:moveTo>
                      <a:pt x="13811" y="1659"/>
                    </a:moveTo>
                    <a:cubicBezTo>
                      <a:pt x="15879" y="2126"/>
                      <a:pt x="18147" y="2259"/>
                      <a:pt x="19882" y="3827"/>
                    </a:cubicBezTo>
                    <a:cubicBezTo>
                      <a:pt x="20249" y="4160"/>
                      <a:pt x="20649" y="4594"/>
                      <a:pt x="20749" y="5061"/>
                    </a:cubicBezTo>
                    <a:cubicBezTo>
                      <a:pt x="21216" y="7630"/>
                      <a:pt x="21583" y="10231"/>
                      <a:pt x="22017" y="13067"/>
                    </a:cubicBezTo>
                    <a:lnTo>
                      <a:pt x="13811" y="13067"/>
                    </a:lnTo>
                    <a:lnTo>
                      <a:pt x="13811" y="1659"/>
                    </a:lnTo>
                    <a:close/>
                    <a:moveTo>
                      <a:pt x="12810" y="1625"/>
                    </a:moveTo>
                    <a:cubicBezTo>
                      <a:pt x="12810" y="5061"/>
                      <a:pt x="12810" y="8464"/>
                      <a:pt x="12810" y="11899"/>
                    </a:cubicBezTo>
                    <a:cubicBezTo>
                      <a:pt x="12810" y="13801"/>
                      <a:pt x="12810" y="13867"/>
                      <a:pt x="14678" y="13968"/>
                    </a:cubicBezTo>
                    <a:cubicBezTo>
                      <a:pt x="15779" y="14028"/>
                      <a:pt x="16880" y="14040"/>
                      <a:pt x="17980" y="14040"/>
                    </a:cubicBezTo>
                    <a:cubicBezTo>
                      <a:pt x="18714" y="14040"/>
                      <a:pt x="19448" y="14034"/>
                      <a:pt x="20182" y="14034"/>
                    </a:cubicBezTo>
                    <a:cubicBezTo>
                      <a:pt x="20245" y="14034"/>
                      <a:pt x="20306" y="14034"/>
                      <a:pt x="20364" y="14034"/>
                    </a:cubicBezTo>
                    <a:cubicBezTo>
                      <a:pt x="21883" y="14034"/>
                      <a:pt x="21883" y="14065"/>
                      <a:pt x="21883" y="15735"/>
                    </a:cubicBezTo>
                    <a:lnTo>
                      <a:pt x="21883" y="16870"/>
                    </a:lnTo>
                    <a:cubicBezTo>
                      <a:pt x="21016" y="16870"/>
                      <a:pt x="20163" y="16855"/>
                      <a:pt x="19316" y="16855"/>
                    </a:cubicBezTo>
                    <a:cubicBezTo>
                      <a:pt x="18892" y="16855"/>
                      <a:pt x="18470" y="16858"/>
                      <a:pt x="18047" y="16870"/>
                    </a:cubicBezTo>
                    <a:cubicBezTo>
                      <a:pt x="17247" y="16870"/>
                      <a:pt x="16435" y="16848"/>
                      <a:pt x="15619" y="16848"/>
                    </a:cubicBezTo>
                    <a:cubicBezTo>
                      <a:pt x="15007" y="16848"/>
                      <a:pt x="14392" y="16860"/>
                      <a:pt x="13777" y="16903"/>
                    </a:cubicBezTo>
                    <a:cubicBezTo>
                      <a:pt x="12810" y="17003"/>
                      <a:pt x="12877" y="17970"/>
                      <a:pt x="12877" y="18604"/>
                    </a:cubicBezTo>
                    <a:cubicBezTo>
                      <a:pt x="12843" y="20772"/>
                      <a:pt x="12910" y="22907"/>
                      <a:pt x="12910" y="25042"/>
                    </a:cubicBezTo>
                    <a:cubicBezTo>
                      <a:pt x="12943" y="27944"/>
                      <a:pt x="12943" y="30846"/>
                      <a:pt x="12943" y="33848"/>
                    </a:cubicBezTo>
                    <a:lnTo>
                      <a:pt x="10942" y="33848"/>
                    </a:lnTo>
                    <a:cubicBezTo>
                      <a:pt x="10942" y="31947"/>
                      <a:pt x="10909" y="30046"/>
                      <a:pt x="10942" y="28144"/>
                    </a:cubicBezTo>
                    <a:cubicBezTo>
                      <a:pt x="10975" y="24675"/>
                      <a:pt x="11075" y="21206"/>
                      <a:pt x="11142" y="17770"/>
                    </a:cubicBezTo>
                    <a:cubicBezTo>
                      <a:pt x="11142" y="16332"/>
                      <a:pt x="10910" y="16056"/>
                      <a:pt x="9740" y="16056"/>
                    </a:cubicBezTo>
                    <a:cubicBezTo>
                      <a:pt x="9580" y="16056"/>
                      <a:pt x="9403" y="16061"/>
                      <a:pt x="9207" y="16069"/>
                    </a:cubicBezTo>
                    <a:cubicBezTo>
                      <a:pt x="8207" y="16122"/>
                      <a:pt x="7211" y="16138"/>
                      <a:pt x="6215" y="16138"/>
                    </a:cubicBezTo>
                    <a:cubicBezTo>
                      <a:pt x="4720" y="16138"/>
                      <a:pt x="3223" y="16102"/>
                      <a:pt x="1702" y="16102"/>
                    </a:cubicBezTo>
                    <a:lnTo>
                      <a:pt x="1702" y="14001"/>
                    </a:lnTo>
                    <a:cubicBezTo>
                      <a:pt x="2569" y="14001"/>
                      <a:pt x="3407" y="14016"/>
                      <a:pt x="4225" y="14016"/>
                    </a:cubicBezTo>
                    <a:cubicBezTo>
                      <a:pt x="4634" y="14016"/>
                      <a:pt x="5038" y="14012"/>
                      <a:pt x="5438" y="14001"/>
                    </a:cubicBezTo>
                    <a:cubicBezTo>
                      <a:pt x="6872" y="13968"/>
                      <a:pt x="8307" y="13934"/>
                      <a:pt x="9741" y="13834"/>
                    </a:cubicBezTo>
                    <a:cubicBezTo>
                      <a:pt x="11142" y="13734"/>
                      <a:pt x="11342" y="13501"/>
                      <a:pt x="11342" y="12066"/>
                    </a:cubicBezTo>
                    <a:cubicBezTo>
                      <a:pt x="11376" y="9131"/>
                      <a:pt x="11376" y="6195"/>
                      <a:pt x="11376" y="3260"/>
                    </a:cubicBezTo>
                    <a:lnTo>
                      <a:pt x="11376" y="1625"/>
                    </a:lnTo>
                    <a:close/>
                    <a:moveTo>
                      <a:pt x="21917" y="17704"/>
                    </a:moveTo>
                    <a:cubicBezTo>
                      <a:pt x="22017" y="19505"/>
                      <a:pt x="22217" y="21206"/>
                      <a:pt x="22183" y="22907"/>
                    </a:cubicBezTo>
                    <a:cubicBezTo>
                      <a:pt x="22117" y="26043"/>
                      <a:pt x="21850" y="29212"/>
                      <a:pt x="21716" y="32347"/>
                    </a:cubicBezTo>
                    <a:cubicBezTo>
                      <a:pt x="21650" y="33181"/>
                      <a:pt x="21283" y="33582"/>
                      <a:pt x="20482" y="33615"/>
                    </a:cubicBezTo>
                    <a:cubicBezTo>
                      <a:pt x="18214" y="33748"/>
                      <a:pt x="15946" y="33848"/>
                      <a:pt x="13711" y="33982"/>
                    </a:cubicBezTo>
                    <a:lnTo>
                      <a:pt x="13711" y="17704"/>
                    </a:lnTo>
                    <a:close/>
                    <a:moveTo>
                      <a:pt x="1535" y="16569"/>
                    </a:moveTo>
                    <a:cubicBezTo>
                      <a:pt x="4537" y="16736"/>
                      <a:pt x="7273" y="16870"/>
                      <a:pt x="10075" y="17003"/>
                    </a:cubicBezTo>
                    <a:lnTo>
                      <a:pt x="10075" y="34082"/>
                    </a:lnTo>
                    <a:cubicBezTo>
                      <a:pt x="7139" y="33782"/>
                      <a:pt x="4437" y="33481"/>
                      <a:pt x="1535" y="33181"/>
                    </a:cubicBezTo>
                    <a:lnTo>
                      <a:pt x="1535" y="16569"/>
                    </a:lnTo>
                    <a:close/>
                    <a:moveTo>
                      <a:pt x="12476" y="1"/>
                    </a:moveTo>
                    <a:cubicBezTo>
                      <a:pt x="11916" y="1"/>
                      <a:pt x="11349" y="39"/>
                      <a:pt x="10775" y="124"/>
                    </a:cubicBezTo>
                    <a:cubicBezTo>
                      <a:pt x="7573" y="658"/>
                      <a:pt x="4404" y="1158"/>
                      <a:pt x="2069" y="3627"/>
                    </a:cubicBezTo>
                    <a:cubicBezTo>
                      <a:pt x="1469" y="4294"/>
                      <a:pt x="835" y="5195"/>
                      <a:pt x="701" y="6028"/>
                    </a:cubicBezTo>
                    <a:cubicBezTo>
                      <a:pt x="401" y="7963"/>
                      <a:pt x="401" y="9931"/>
                      <a:pt x="368" y="11866"/>
                    </a:cubicBezTo>
                    <a:cubicBezTo>
                      <a:pt x="334" y="13100"/>
                      <a:pt x="601" y="14334"/>
                      <a:pt x="568" y="15569"/>
                    </a:cubicBezTo>
                    <a:cubicBezTo>
                      <a:pt x="501" y="18337"/>
                      <a:pt x="301" y="21139"/>
                      <a:pt x="168" y="23908"/>
                    </a:cubicBezTo>
                    <a:cubicBezTo>
                      <a:pt x="101" y="23908"/>
                      <a:pt x="68" y="23941"/>
                      <a:pt x="1" y="23941"/>
                    </a:cubicBezTo>
                    <a:cubicBezTo>
                      <a:pt x="134" y="26977"/>
                      <a:pt x="268" y="30046"/>
                      <a:pt x="368" y="33115"/>
                    </a:cubicBezTo>
                    <a:cubicBezTo>
                      <a:pt x="401" y="33815"/>
                      <a:pt x="668" y="34349"/>
                      <a:pt x="1469" y="34415"/>
                    </a:cubicBezTo>
                    <a:cubicBezTo>
                      <a:pt x="4171" y="34649"/>
                      <a:pt x="6872" y="35049"/>
                      <a:pt x="9574" y="35116"/>
                    </a:cubicBezTo>
                    <a:cubicBezTo>
                      <a:pt x="10675" y="35136"/>
                      <a:pt x="11779" y="35147"/>
                      <a:pt x="12885" y="35147"/>
                    </a:cubicBezTo>
                    <a:cubicBezTo>
                      <a:pt x="15432" y="35147"/>
                      <a:pt x="17991" y="35089"/>
                      <a:pt x="20549" y="34949"/>
                    </a:cubicBezTo>
                    <a:cubicBezTo>
                      <a:pt x="22584" y="34849"/>
                      <a:pt x="22951" y="34415"/>
                      <a:pt x="23084" y="32347"/>
                    </a:cubicBezTo>
                    <a:cubicBezTo>
                      <a:pt x="23351" y="28745"/>
                      <a:pt x="23551" y="25109"/>
                      <a:pt x="23518" y="21506"/>
                    </a:cubicBezTo>
                    <a:cubicBezTo>
                      <a:pt x="23451" y="16803"/>
                      <a:pt x="23117" y="12100"/>
                      <a:pt x="22917" y="7396"/>
                    </a:cubicBezTo>
                    <a:cubicBezTo>
                      <a:pt x="22784" y="4327"/>
                      <a:pt x="21349" y="2092"/>
                      <a:pt x="18481" y="1158"/>
                    </a:cubicBezTo>
                    <a:cubicBezTo>
                      <a:pt x="16537" y="528"/>
                      <a:pt x="14552" y="1"/>
                      <a:pt x="12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147" name="Google Shape;448;p20">
                <a:extLst>
                  <a:ext uri="{FF2B5EF4-FFF2-40B4-BE49-F238E27FC236}">
                    <a16:creationId xmlns:a16="http://schemas.microsoft.com/office/drawing/2014/main" id="{2BD61439-9ACA-5877-A55B-EA166C9FCF0B}"/>
                  </a:ext>
                </a:extLst>
              </p:cNvPr>
              <p:cNvSpPr/>
              <p:nvPr/>
            </p:nvSpPr>
            <p:spPr>
              <a:xfrm>
                <a:off x="2031875" y="3810000"/>
                <a:ext cx="499525" cy="298538"/>
              </a:xfrm>
              <a:custGeom>
                <a:avLst/>
                <a:gdLst/>
                <a:ahLst/>
                <a:cxnLst/>
                <a:rect l="l" t="t" r="r" b="b"/>
                <a:pathLst>
                  <a:path w="39962" h="23883" extrusionOk="0">
                    <a:moveTo>
                      <a:pt x="13319" y="0"/>
                    </a:moveTo>
                    <a:cubicBezTo>
                      <a:pt x="12626" y="0"/>
                      <a:pt x="11913" y="508"/>
                      <a:pt x="11041" y="1507"/>
                    </a:cubicBezTo>
                    <a:cubicBezTo>
                      <a:pt x="10385" y="1162"/>
                      <a:pt x="9781" y="992"/>
                      <a:pt x="9232" y="992"/>
                    </a:cubicBezTo>
                    <a:cubicBezTo>
                      <a:pt x="8132" y="992"/>
                      <a:pt x="7250" y="1674"/>
                      <a:pt x="6605" y="3008"/>
                    </a:cubicBezTo>
                    <a:cubicBezTo>
                      <a:pt x="6505" y="3242"/>
                      <a:pt x="6305" y="3442"/>
                      <a:pt x="6071" y="3542"/>
                    </a:cubicBezTo>
                    <a:cubicBezTo>
                      <a:pt x="3970" y="4476"/>
                      <a:pt x="3870" y="4643"/>
                      <a:pt x="4170" y="6911"/>
                    </a:cubicBezTo>
                    <a:cubicBezTo>
                      <a:pt x="3036" y="7511"/>
                      <a:pt x="1835" y="8145"/>
                      <a:pt x="2435" y="9813"/>
                    </a:cubicBezTo>
                    <a:cubicBezTo>
                      <a:pt x="1368" y="10413"/>
                      <a:pt x="0" y="10780"/>
                      <a:pt x="401" y="12382"/>
                    </a:cubicBezTo>
                    <a:cubicBezTo>
                      <a:pt x="709" y="13553"/>
                      <a:pt x="2129" y="14468"/>
                      <a:pt x="3501" y="14468"/>
                    </a:cubicBezTo>
                    <a:cubicBezTo>
                      <a:pt x="3613" y="14468"/>
                      <a:pt x="3725" y="14462"/>
                      <a:pt x="3836" y="14450"/>
                    </a:cubicBezTo>
                    <a:cubicBezTo>
                      <a:pt x="3836" y="14516"/>
                      <a:pt x="3870" y="14550"/>
                      <a:pt x="3870" y="14583"/>
                    </a:cubicBezTo>
                    <a:lnTo>
                      <a:pt x="4303" y="14483"/>
                    </a:lnTo>
                    <a:cubicBezTo>
                      <a:pt x="4810" y="14458"/>
                      <a:pt x="5144" y="14394"/>
                      <a:pt x="5421" y="14394"/>
                    </a:cubicBezTo>
                    <a:cubicBezTo>
                      <a:pt x="5509" y="14394"/>
                      <a:pt x="5591" y="14400"/>
                      <a:pt x="5671" y="14416"/>
                    </a:cubicBezTo>
                    <a:cubicBezTo>
                      <a:pt x="8239" y="15052"/>
                      <a:pt x="10829" y="15226"/>
                      <a:pt x="13439" y="15226"/>
                    </a:cubicBezTo>
                    <a:cubicBezTo>
                      <a:pt x="16599" y="15226"/>
                      <a:pt x="19787" y="14971"/>
                      <a:pt x="22998" y="14971"/>
                    </a:cubicBezTo>
                    <a:cubicBezTo>
                      <a:pt x="24368" y="14971"/>
                      <a:pt x="25742" y="15017"/>
                      <a:pt x="27120" y="15150"/>
                    </a:cubicBezTo>
                    <a:cubicBezTo>
                      <a:pt x="26319" y="17552"/>
                      <a:pt x="25619" y="19653"/>
                      <a:pt x="24918" y="21722"/>
                    </a:cubicBezTo>
                    <a:cubicBezTo>
                      <a:pt x="24851" y="21922"/>
                      <a:pt x="24518" y="22122"/>
                      <a:pt x="24284" y="22155"/>
                    </a:cubicBezTo>
                    <a:cubicBezTo>
                      <a:pt x="20748" y="22322"/>
                      <a:pt x="17213" y="22522"/>
                      <a:pt x="13677" y="22589"/>
                    </a:cubicBezTo>
                    <a:cubicBezTo>
                      <a:pt x="11742" y="22589"/>
                      <a:pt x="9774" y="22355"/>
                      <a:pt x="7839" y="22155"/>
                    </a:cubicBezTo>
                    <a:cubicBezTo>
                      <a:pt x="7506" y="22088"/>
                      <a:pt x="6939" y="21855"/>
                      <a:pt x="6838" y="21555"/>
                    </a:cubicBezTo>
                    <a:cubicBezTo>
                      <a:pt x="6638" y="20988"/>
                      <a:pt x="6405" y="20387"/>
                      <a:pt x="6205" y="19820"/>
                    </a:cubicBezTo>
                    <a:lnTo>
                      <a:pt x="5271" y="20054"/>
                    </a:lnTo>
                    <a:cubicBezTo>
                      <a:pt x="5304" y="20287"/>
                      <a:pt x="5404" y="20854"/>
                      <a:pt x="5538" y="21388"/>
                    </a:cubicBezTo>
                    <a:cubicBezTo>
                      <a:pt x="5738" y="22322"/>
                      <a:pt x="6071" y="23189"/>
                      <a:pt x="7205" y="23289"/>
                    </a:cubicBezTo>
                    <a:cubicBezTo>
                      <a:pt x="9675" y="23577"/>
                      <a:pt x="12145" y="23882"/>
                      <a:pt x="14640" y="23882"/>
                    </a:cubicBezTo>
                    <a:cubicBezTo>
                      <a:pt x="15616" y="23882"/>
                      <a:pt x="16595" y="23835"/>
                      <a:pt x="17579" y="23723"/>
                    </a:cubicBezTo>
                    <a:cubicBezTo>
                      <a:pt x="18779" y="23582"/>
                      <a:pt x="19998" y="23543"/>
                      <a:pt x="21220" y="23543"/>
                    </a:cubicBezTo>
                    <a:cubicBezTo>
                      <a:pt x="22309" y="23543"/>
                      <a:pt x="23400" y="23574"/>
                      <a:pt x="24484" y="23590"/>
                    </a:cubicBezTo>
                    <a:cubicBezTo>
                      <a:pt x="24522" y="23591"/>
                      <a:pt x="24559" y="23592"/>
                      <a:pt x="24596" y="23592"/>
                    </a:cubicBezTo>
                    <a:cubicBezTo>
                      <a:pt x="25357" y="23592"/>
                      <a:pt x="25764" y="23257"/>
                      <a:pt x="26019" y="22589"/>
                    </a:cubicBezTo>
                    <a:cubicBezTo>
                      <a:pt x="26319" y="21755"/>
                      <a:pt x="26619" y="20854"/>
                      <a:pt x="26919" y="19987"/>
                    </a:cubicBezTo>
                    <a:cubicBezTo>
                      <a:pt x="30722" y="20120"/>
                      <a:pt x="34492" y="20254"/>
                      <a:pt x="38261" y="20387"/>
                    </a:cubicBezTo>
                    <a:cubicBezTo>
                      <a:pt x="38328" y="20521"/>
                      <a:pt x="38394" y="20654"/>
                      <a:pt x="38494" y="20788"/>
                    </a:cubicBezTo>
                    <a:lnTo>
                      <a:pt x="38828" y="20888"/>
                    </a:lnTo>
                    <a:cubicBezTo>
                      <a:pt x="39028" y="20220"/>
                      <a:pt x="39395" y="20020"/>
                      <a:pt x="39962" y="20020"/>
                    </a:cubicBezTo>
                    <a:lnTo>
                      <a:pt x="39962" y="19120"/>
                    </a:lnTo>
                    <a:lnTo>
                      <a:pt x="39095" y="19120"/>
                    </a:lnTo>
                    <a:cubicBezTo>
                      <a:pt x="39061" y="18119"/>
                      <a:pt x="38928" y="17252"/>
                      <a:pt x="38928" y="16418"/>
                    </a:cubicBezTo>
                    <a:lnTo>
                      <a:pt x="38027" y="16384"/>
                    </a:lnTo>
                    <a:cubicBezTo>
                      <a:pt x="38027" y="16651"/>
                      <a:pt x="38027" y="16885"/>
                      <a:pt x="37994" y="17118"/>
                    </a:cubicBezTo>
                    <a:cubicBezTo>
                      <a:pt x="37994" y="18510"/>
                      <a:pt x="38010" y="18950"/>
                      <a:pt x="37293" y="18950"/>
                    </a:cubicBezTo>
                    <a:cubicBezTo>
                      <a:pt x="36962" y="18950"/>
                      <a:pt x="36476" y="18856"/>
                      <a:pt x="35759" y="18719"/>
                    </a:cubicBezTo>
                    <a:lnTo>
                      <a:pt x="35192" y="18719"/>
                    </a:lnTo>
                    <a:lnTo>
                      <a:pt x="35192" y="18886"/>
                    </a:lnTo>
                    <a:lnTo>
                      <a:pt x="27120" y="18886"/>
                    </a:lnTo>
                    <a:cubicBezTo>
                      <a:pt x="27487" y="17652"/>
                      <a:pt x="27853" y="16351"/>
                      <a:pt x="28287" y="15050"/>
                    </a:cubicBezTo>
                    <a:cubicBezTo>
                      <a:pt x="28354" y="14850"/>
                      <a:pt x="28621" y="14750"/>
                      <a:pt x="28821" y="14650"/>
                    </a:cubicBezTo>
                    <a:cubicBezTo>
                      <a:pt x="30956" y="13349"/>
                      <a:pt x="31156" y="11347"/>
                      <a:pt x="29355" y="9680"/>
                    </a:cubicBezTo>
                    <a:cubicBezTo>
                      <a:pt x="29455" y="8946"/>
                      <a:pt x="29822" y="8078"/>
                      <a:pt x="29521" y="7578"/>
                    </a:cubicBezTo>
                    <a:cubicBezTo>
                      <a:pt x="28854" y="6344"/>
                      <a:pt x="28087" y="5043"/>
                      <a:pt x="26986" y="4276"/>
                    </a:cubicBezTo>
                    <a:cubicBezTo>
                      <a:pt x="26603" y="3993"/>
                      <a:pt x="26219" y="3876"/>
                      <a:pt x="25846" y="3876"/>
                    </a:cubicBezTo>
                    <a:cubicBezTo>
                      <a:pt x="24985" y="3876"/>
                      <a:pt x="24179" y="4502"/>
                      <a:pt x="23550" y="5176"/>
                    </a:cubicBezTo>
                    <a:lnTo>
                      <a:pt x="22550" y="5176"/>
                    </a:lnTo>
                    <a:lnTo>
                      <a:pt x="22550" y="5910"/>
                    </a:lnTo>
                    <a:cubicBezTo>
                      <a:pt x="22650" y="5977"/>
                      <a:pt x="22750" y="6044"/>
                      <a:pt x="22817" y="6110"/>
                    </a:cubicBezTo>
                    <a:cubicBezTo>
                      <a:pt x="23330" y="6807"/>
                      <a:pt x="23581" y="7149"/>
                      <a:pt x="23817" y="7149"/>
                    </a:cubicBezTo>
                    <a:cubicBezTo>
                      <a:pt x="24056" y="7149"/>
                      <a:pt x="24281" y="6798"/>
                      <a:pt x="24751" y="6110"/>
                    </a:cubicBezTo>
                    <a:cubicBezTo>
                      <a:pt x="24985" y="5743"/>
                      <a:pt x="25585" y="5443"/>
                      <a:pt x="26019" y="5443"/>
                    </a:cubicBezTo>
                    <a:cubicBezTo>
                      <a:pt x="26352" y="5443"/>
                      <a:pt x="26686" y="5977"/>
                      <a:pt x="26986" y="6311"/>
                    </a:cubicBezTo>
                    <a:cubicBezTo>
                      <a:pt x="27420" y="6778"/>
                      <a:pt x="27820" y="7311"/>
                      <a:pt x="28220" y="7845"/>
                    </a:cubicBezTo>
                    <a:cubicBezTo>
                      <a:pt x="28320" y="7778"/>
                      <a:pt x="28454" y="7712"/>
                      <a:pt x="28587" y="7645"/>
                    </a:cubicBezTo>
                    <a:lnTo>
                      <a:pt x="28587" y="7645"/>
                    </a:lnTo>
                    <a:cubicBezTo>
                      <a:pt x="28554" y="7945"/>
                      <a:pt x="28587" y="8279"/>
                      <a:pt x="28521" y="8579"/>
                    </a:cubicBezTo>
                    <a:cubicBezTo>
                      <a:pt x="28287" y="9446"/>
                      <a:pt x="27620" y="10347"/>
                      <a:pt x="28954" y="11047"/>
                    </a:cubicBezTo>
                    <a:cubicBezTo>
                      <a:pt x="29188" y="11147"/>
                      <a:pt x="29188" y="12382"/>
                      <a:pt x="28888" y="12615"/>
                    </a:cubicBezTo>
                    <a:cubicBezTo>
                      <a:pt x="28120" y="13215"/>
                      <a:pt x="27186" y="13883"/>
                      <a:pt x="26252" y="13916"/>
                    </a:cubicBezTo>
                    <a:cubicBezTo>
                      <a:pt x="25594" y="13958"/>
                      <a:pt x="24933" y="13972"/>
                      <a:pt x="24270" y="13972"/>
                    </a:cubicBezTo>
                    <a:cubicBezTo>
                      <a:pt x="22724" y="13972"/>
                      <a:pt x="21170" y="13893"/>
                      <a:pt x="19614" y="13893"/>
                    </a:cubicBezTo>
                    <a:cubicBezTo>
                      <a:pt x="19169" y="13893"/>
                      <a:pt x="18725" y="13899"/>
                      <a:pt x="18280" y="13916"/>
                    </a:cubicBezTo>
                    <a:cubicBezTo>
                      <a:pt x="17012" y="13960"/>
                      <a:pt x="15749" y="13997"/>
                      <a:pt x="14488" y="13997"/>
                    </a:cubicBezTo>
                    <a:cubicBezTo>
                      <a:pt x="11968" y="13997"/>
                      <a:pt x="9463" y="13849"/>
                      <a:pt x="6972" y="13316"/>
                    </a:cubicBezTo>
                    <a:cubicBezTo>
                      <a:pt x="6545" y="13219"/>
                      <a:pt x="6129" y="13157"/>
                      <a:pt x="5718" y="13157"/>
                    </a:cubicBezTo>
                    <a:cubicBezTo>
                      <a:pt x="5133" y="13157"/>
                      <a:pt x="4557" y="13283"/>
                      <a:pt x="3970" y="13616"/>
                    </a:cubicBezTo>
                    <a:cubicBezTo>
                      <a:pt x="3851" y="13688"/>
                      <a:pt x="3703" y="13720"/>
                      <a:pt x="3537" y="13720"/>
                    </a:cubicBezTo>
                    <a:cubicBezTo>
                      <a:pt x="2626" y="13720"/>
                      <a:pt x="1188" y="12748"/>
                      <a:pt x="1301" y="12015"/>
                    </a:cubicBezTo>
                    <a:cubicBezTo>
                      <a:pt x="1335" y="11581"/>
                      <a:pt x="2068" y="11014"/>
                      <a:pt x="2535" y="10947"/>
                    </a:cubicBezTo>
                    <a:cubicBezTo>
                      <a:pt x="3569" y="10847"/>
                      <a:pt x="3836" y="10580"/>
                      <a:pt x="3403" y="9613"/>
                    </a:cubicBezTo>
                    <a:cubicBezTo>
                      <a:pt x="3002" y="8679"/>
                      <a:pt x="3636" y="8212"/>
                      <a:pt x="4403" y="7945"/>
                    </a:cubicBezTo>
                    <a:cubicBezTo>
                      <a:pt x="5271" y="7678"/>
                      <a:pt x="5738" y="7411"/>
                      <a:pt x="5171" y="6344"/>
                    </a:cubicBezTo>
                    <a:cubicBezTo>
                      <a:pt x="4637" y="5410"/>
                      <a:pt x="5137" y="4709"/>
                      <a:pt x="6238" y="4709"/>
                    </a:cubicBezTo>
                    <a:cubicBezTo>
                      <a:pt x="6344" y="4713"/>
                      <a:pt x="6445" y="4715"/>
                      <a:pt x="6543" y="4715"/>
                    </a:cubicBezTo>
                    <a:cubicBezTo>
                      <a:pt x="7373" y="4715"/>
                      <a:pt x="7916" y="4542"/>
                      <a:pt x="8006" y="3408"/>
                    </a:cubicBezTo>
                    <a:cubicBezTo>
                      <a:pt x="8085" y="2641"/>
                      <a:pt x="9024" y="2000"/>
                      <a:pt x="9842" y="2000"/>
                    </a:cubicBezTo>
                    <a:cubicBezTo>
                      <a:pt x="10056" y="2000"/>
                      <a:pt x="10261" y="2044"/>
                      <a:pt x="10441" y="2141"/>
                    </a:cubicBezTo>
                    <a:cubicBezTo>
                      <a:pt x="10636" y="2243"/>
                      <a:pt x="10791" y="2285"/>
                      <a:pt x="10922" y="2285"/>
                    </a:cubicBezTo>
                    <a:cubicBezTo>
                      <a:pt x="11263" y="2285"/>
                      <a:pt x="11434" y="1996"/>
                      <a:pt x="11675" y="1707"/>
                    </a:cubicBezTo>
                    <a:cubicBezTo>
                      <a:pt x="12042" y="1307"/>
                      <a:pt x="12442" y="840"/>
                      <a:pt x="12909" y="673"/>
                    </a:cubicBezTo>
                    <a:cubicBezTo>
                      <a:pt x="13103" y="609"/>
                      <a:pt x="13297" y="572"/>
                      <a:pt x="13482" y="572"/>
                    </a:cubicBezTo>
                    <a:cubicBezTo>
                      <a:pt x="13584" y="572"/>
                      <a:pt x="13682" y="583"/>
                      <a:pt x="13777" y="606"/>
                    </a:cubicBezTo>
                    <a:lnTo>
                      <a:pt x="13944" y="139"/>
                    </a:lnTo>
                    <a:cubicBezTo>
                      <a:pt x="13735" y="47"/>
                      <a:pt x="13528" y="0"/>
                      <a:pt x="133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FC2BBEB5-A88D-1250-0D87-76EE5E42D603}"/>
              </a:ext>
            </a:extLst>
          </p:cNvPr>
          <p:cNvSpPr txBox="1"/>
          <p:nvPr/>
        </p:nvSpPr>
        <p:spPr>
          <a:xfrm>
            <a:off x="884921" y="2202171"/>
            <a:ext cx="325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IN" sz="1600" i="0" dirty="0">
                <a:effectLst/>
                <a:latin typeface="Georgia" panose="02040502050405020303" pitchFamily="18" charset="0"/>
              </a:rPr>
              <a:t>Tenant  Management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0CDEDF-B255-111B-D40B-88E1BE4A863C}"/>
              </a:ext>
            </a:extLst>
          </p:cNvPr>
          <p:cNvSpPr txBox="1"/>
          <p:nvPr/>
        </p:nvSpPr>
        <p:spPr>
          <a:xfrm>
            <a:off x="7991562" y="2200926"/>
            <a:ext cx="325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Georgia" panose="02040502050405020303" pitchFamily="18" charset="0"/>
              </a:rPr>
              <a:t>Requirement Fulfill Ness</a:t>
            </a:r>
            <a:endParaRPr lang="en-IN" sz="1600" i="0" dirty="0">
              <a:effectLst/>
              <a:latin typeface="Georgia" panose="02040502050405020303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83D0832-7FE1-F6A8-5E54-D2B536448A71}"/>
              </a:ext>
            </a:extLst>
          </p:cNvPr>
          <p:cNvSpPr txBox="1"/>
          <p:nvPr/>
        </p:nvSpPr>
        <p:spPr>
          <a:xfrm>
            <a:off x="267650" y="3316859"/>
            <a:ext cx="325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0" dirty="0">
                <a:effectLst/>
                <a:latin typeface="Georgia" panose="02040502050405020303" pitchFamily="18" charset="0"/>
              </a:rPr>
              <a:t>Task Automation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B3D788-2B00-AF66-CF91-157720CAA8B5}"/>
              </a:ext>
            </a:extLst>
          </p:cNvPr>
          <p:cNvSpPr txBox="1"/>
          <p:nvPr/>
        </p:nvSpPr>
        <p:spPr>
          <a:xfrm>
            <a:off x="8639033" y="3316859"/>
            <a:ext cx="325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1600" i="0" dirty="0">
                <a:effectLst/>
                <a:latin typeface="Georgia" panose="02040502050405020303" pitchFamily="18" charset="0"/>
              </a:rPr>
              <a:t>Improved Day-to-Day Operations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4735222-13F0-7FE0-C90A-08CC3959F0F2}"/>
              </a:ext>
            </a:extLst>
          </p:cNvPr>
          <p:cNvSpPr txBox="1"/>
          <p:nvPr/>
        </p:nvSpPr>
        <p:spPr>
          <a:xfrm>
            <a:off x="7991562" y="4675153"/>
            <a:ext cx="325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1600" i="0" dirty="0">
                <a:effectLst/>
                <a:latin typeface="Georgia" panose="02040502050405020303" pitchFamily="18" charset="0"/>
              </a:rPr>
              <a:t>Centralized Management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2D8670-941D-EEBF-F0DE-BC0F424D14FF}"/>
              </a:ext>
            </a:extLst>
          </p:cNvPr>
          <p:cNvSpPr txBox="1"/>
          <p:nvPr/>
        </p:nvSpPr>
        <p:spPr>
          <a:xfrm>
            <a:off x="884921" y="4621600"/>
            <a:ext cx="325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IN" sz="1600" i="0" dirty="0">
                <a:effectLst/>
                <a:latin typeface="Georgia" panose="02040502050405020303" pitchFamily="18" charset="0"/>
              </a:rPr>
              <a:t>Scalability and Adaptability</a:t>
            </a:r>
          </a:p>
        </p:txBody>
      </p:sp>
    </p:spTree>
    <p:extLst>
      <p:ext uri="{BB962C8B-B14F-4D97-AF65-F5344CB8AC3E}">
        <p14:creationId xmlns:p14="http://schemas.microsoft.com/office/powerpoint/2010/main" val="24837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A12FAC2-382C-4F04-9C50-8DF881BA39CC}"/>
              </a:ext>
            </a:extLst>
          </p:cNvPr>
          <p:cNvGrpSpPr/>
          <p:nvPr/>
        </p:nvGrpSpPr>
        <p:grpSpPr>
          <a:xfrm>
            <a:off x="267385" y="199342"/>
            <a:ext cx="11657230" cy="6459316"/>
            <a:chOff x="267385" y="181651"/>
            <a:chExt cx="11657230" cy="6459316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26C1693-99E1-4CE4-86E8-EE0DBD88F491}"/>
                </a:ext>
              </a:extLst>
            </p:cNvPr>
            <p:cNvGrpSpPr/>
            <p:nvPr/>
          </p:nvGrpSpPr>
          <p:grpSpPr>
            <a:xfrm>
              <a:off x="267385" y="1570194"/>
              <a:ext cx="11657230" cy="5070773"/>
              <a:chOff x="389914" y="1366990"/>
              <a:chExt cx="11657230" cy="5070773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8EF2C21A-9084-4E43-9590-45A02C630CBE}"/>
                  </a:ext>
                </a:extLst>
              </p:cNvPr>
              <p:cNvSpPr/>
              <p:nvPr/>
            </p:nvSpPr>
            <p:spPr>
              <a:xfrm>
                <a:off x="7417525" y="6170329"/>
                <a:ext cx="557228" cy="20291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A72A4986-CF6F-4B51-A272-10F4E5FFAC9E}"/>
                  </a:ext>
                </a:extLst>
              </p:cNvPr>
              <p:cNvGrpSpPr/>
              <p:nvPr/>
            </p:nvGrpSpPr>
            <p:grpSpPr>
              <a:xfrm>
                <a:off x="389914" y="1692158"/>
                <a:ext cx="3616626" cy="4177402"/>
                <a:chOff x="389914" y="1692158"/>
                <a:chExt cx="3616626" cy="4177402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ADCC853-EC03-4444-B799-F0C65A1850E8}"/>
                    </a:ext>
                  </a:extLst>
                </p:cNvPr>
                <p:cNvGrpSpPr/>
                <p:nvPr/>
              </p:nvGrpSpPr>
              <p:grpSpPr>
                <a:xfrm>
                  <a:off x="389914" y="1692158"/>
                  <a:ext cx="3484391" cy="1569660"/>
                  <a:chOff x="371518" y="1410591"/>
                  <a:chExt cx="3484391" cy="1569660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8477A29B-3EE3-418C-A467-967912832F69}"/>
                      </a:ext>
                    </a:extLst>
                  </p:cNvPr>
                  <p:cNvSpPr/>
                  <p:nvPr/>
                </p:nvSpPr>
                <p:spPr>
                  <a:xfrm>
                    <a:off x="1083301" y="1410591"/>
                    <a:ext cx="2772608" cy="156966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Georgia" panose="02040502050405020303" pitchFamily="18" charset="0"/>
                        <a:ea typeface="Cambria" panose="02040503050406030204" pitchFamily="18" charset="0"/>
                      </a:rPr>
                      <a:t>Property Listing:</a:t>
                    </a:r>
                  </a:p>
                  <a:p>
                    <a:r>
                      <a:rPr lang="en-US" sz="1600" dirty="0">
                        <a:latin typeface="Georgia" panose="02040502050405020303" pitchFamily="18" charset="0"/>
                        <a:ea typeface="Cambria" panose="02040503050406030204" pitchFamily="18" charset="0"/>
                      </a:rPr>
                      <a:t>Allows property owners to create and manage listings, including details like property type, location, and facility.</a:t>
                    </a:r>
                    <a:endParaRPr lang="en-IN" sz="1600" dirty="0">
                      <a:latin typeface="Georgia" panose="02040502050405020303" pitchFamily="18" charset="0"/>
                      <a:ea typeface="Cambria" panose="02040503050406030204" pitchFamily="18" charset="0"/>
                    </a:endParaRPr>
                  </a:p>
                </p:txBody>
              </p: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963C07AB-09D6-468D-838E-512B782FCA14}"/>
                      </a:ext>
                    </a:extLst>
                  </p:cNvPr>
                  <p:cNvGrpSpPr/>
                  <p:nvPr/>
                </p:nvGrpSpPr>
                <p:grpSpPr>
                  <a:xfrm>
                    <a:off x="371518" y="1518395"/>
                    <a:ext cx="694362" cy="694362"/>
                    <a:chOff x="371518" y="1498221"/>
                    <a:chExt cx="694362" cy="694362"/>
                  </a:xfrm>
                </p:grpSpPr>
                <p:sp>
                  <p:nvSpPr>
                    <p:cNvPr id="74" name="Flowchart: Connector 73">
                      <a:extLst>
                        <a:ext uri="{FF2B5EF4-FFF2-40B4-BE49-F238E27FC236}">
                          <a16:creationId xmlns:a16="http://schemas.microsoft.com/office/drawing/2014/main" id="{7967EC4F-4339-4023-B8D8-A9CBBFAD5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518" y="1498221"/>
                      <a:ext cx="694362" cy="694362"/>
                    </a:xfrm>
                    <a:prstGeom prst="flowChartConnector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4C387B8A-1353-41EF-BA60-540E63B6CC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623" y="1605861"/>
                      <a:ext cx="550151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01</a:t>
                      </a:r>
                      <a:endParaRPr lang="en-IN" sz="2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859267F2-9103-4D1F-9561-863C778D6F16}"/>
                    </a:ext>
                  </a:extLst>
                </p:cNvPr>
                <p:cNvGrpSpPr/>
                <p:nvPr/>
              </p:nvGrpSpPr>
              <p:grpSpPr>
                <a:xfrm>
                  <a:off x="394879" y="4017661"/>
                  <a:ext cx="3611661" cy="1323439"/>
                  <a:chOff x="376483" y="1985948"/>
                  <a:chExt cx="3611661" cy="1323439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7B87427-2F04-40DD-B2AB-BF8C4C3BD1D1}"/>
                      </a:ext>
                    </a:extLst>
                  </p:cNvPr>
                  <p:cNvSpPr/>
                  <p:nvPr/>
                </p:nvSpPr>
                <p:spPr>
                  <a:xfrm>
                    <a:off x="1215536" y="1985948"/>
                    <a:ext cx="2772608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accent2"/>
                        </a:solidFill>
                        <a:latin typeface="Georgia" panose="02040502050405020303" pitchFamily="18" charset="0"/>
                        <a:ea typeface="Cambria" panose="02040503050406030204" pitchFamily="18" charset="0"/>
                      </a:rPr>
                      <a:t>Rent Collection:</a:t>
                    </a:r>
                  </a:p>
                  <a:p>
                    <a:r>
                      <a:rPr lang="en-US" sz="1600" dirty="0">
                        <a:latin typeface="Georgia" panose="02040502050405020303" pitchFamily="18" charset="0"/>
                        <a:ea typeface="Cambria" panose="02040503050406030204" pitchFamily="18" charset="0"/>
                      </a:rPr>
                      <a:t>Enables online rent payments and provides automated rent collection features..</a:t>
                    </a:r>
                    <a:endParaRPr lang="en-IN" sz="1600" dirty="0">
                      <a:latin typeface="Georgia" panose="02040502050405020303" pitchFamily="18" charset="0"/>
                      <a:ea typeface="Cambria" panose="02040503050406030204" pitchFamily="18" charset="0"/>
                    </a:endParaRPr>
                  </a:p>
                </p:txBody>
              </p: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82CCE7DF-63AA-47A8-8F31-87452172DD66}"/>
                      </a:ext>
                    </a:extLst>
                  </p:cNvPr>
                  <p:cNvGrpSpPr/>
                  <p:nvPr/>
                </p:nvGrpSpPr>
                <p:grpSpPr>
                  <a:xfrm>
                    <a:off x="376483" y="1996898"/>
                    <a:ext cx="694362" cy="694362"/>
                    <a:chOff x="376483" y="1976724"/>
                    <a:chExt cx="694362" cy="694362"/>
                  </a:xfrm>
                </p:grpSpPr>
                <p:sp>
                  <p:nvSpPr>
                    <p:cNvPr id="81" name="Flowchart: Connector 80">
                      <a:extLst>
                        <a:ext uri="{FF2B5EF4-FFF2-40B4-BE49-F238E27FC236}">
                          <a16:creationId xmlns:a16="http://schemas.microsoft.com/office/drawing/2014/main" id="{6F0631B9-1626-4D40-AF25-A7A43712B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483" y="1976724"/>
                      <a:ext cx="694362" cy="694362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B93B67B5-DF3E-42FE-ACCE-0CC9A8F7C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850" y="2108019"/>
                      <a:ext cx="550151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en-IN" sz="2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p:txBody>
                </p:sp>
              </p:grp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06F3614-5300-460C-8829-CE288BBDB2A2}"/>
                    </a:ext>
                  </a:extLst>
                </p:cNvPr>
                <p:cNvSpPr txBox="1"/>
                <p:nvPr/>
              </p:nvSpPr>
              <p:spPr>
                <a:xfrm>
                  <a:off x="462019" y="5407895"/>
                  <a:ext cx="18473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en-IN" sz="2400" b="1" dirty="0">
                    <a:solidFill>
                      <a:schemeClr val="bg1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BDEE96D-1C43-42DE-85FF-9E70CC4658B4}"/>
                  </a:ext>
                </a:extLst>
              </p:cNvPr>
              <p:cNvGrpSpPr/>
              <p:nvPr/>
            </p:nvGrpSpPr>
            <p:grpSpPr>
              <a:xfrm>
                <a:off x="3786278" y="1366990"/>
                <a:ext cx="4531419" cy="5070773"/>
                <a:chOff x="9720263" y="1328738"/>
                <a:chExt cx="6842125" cy="7656513"/>
              </a:xfrm>
            </p:grpSpPr>
            <p:sp>
              <p:nvSpPr>
                <p:cNvPr id="105" name="Freeform 5">
                  <a:extLst>
                    <a:ext uri="{FF2B5EF4-FFF2-40B4-BE49-F238E27FC236}">
                      <a16:creationId xmlns:a16="http://schemas.microsoft.com/office/drawing/2014/main" id="{25F6AFA4-7D1C-4C04-A876-4C06A436F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7413" y="8091488"/>
                  <a:ext cx="293687" cy="241300"/>
                </a:xfrm>
                <a:custGeom>
                  <a:avLst/>
                  <a:gdLst>
                    <a:gd name="T0" fmla="*/ 45 w 45"/>
                    <a:gd name="T1" fmla="*/ 6 h 37"/>
                    <a:gd name="T2" fmla="*/ 30 w 45"/>
                    <a:gd name="T3" fmla="*/ 7 h 37"/>
                    <a:gd name="T4" fmla="*/ 5 w 45"/>
                    <a:gd name="T5" fmla="*/ 21 h 37"/>
                    <a:gd name="T6" fmla="*/ 6 w 45"/>
                    <a:gd name="T7" fmla="*/ 37 h 37"/>
                    <a:gd name="T8" fmla="*/ 30 w 45"/>
                    <a:gd name="T9" fmla="*/ 31 h 37"/>
                    <a:gd name="T10" fmla="*/ 45 w 45"/>
                    <a:gd name="T11" fmla="*/ 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37">
                      <a:moveTo>
                        <a:pt x="45" y="6"/>
                      </a:moveTo>
                      <a:cubicBezTo>
                        <a:pt x="45" y="6"/>
                        <a:pt x="43" y="0"/>
                        <a:pt x="30" y="7"/>
                      </a:cubicBezTo>
                      <a:cubicBezTo>
                        <a:pt x="18" y="15"/>
                        <a:pt x="10" y="20"/>
                        <a:pt x="5" y="21"/>
                      </a:cubicBezTo>
                      <a:cubicBezTo>
                        <a:pt x="0" y="23"/>
                        <a:pt x="5" y="37"/>
                        <a:pt x="6" y="37"/>
                      </a:cubicBezTo>
                      <a:cubicBezTo>
                        <a:pt x="7" y="37"/>
                        <a:pt x="29" y="32"/>
                        <a:pt x="30" y="31"/>
                      </a:cubicBezTo>
                      <a:cubicBezTo>
                        <a:pt x="31" y="29"/>
                        <a:pt x="45" y="6"/>
                        <a:pt x="45" y="6"/>
                      </a:cubicBezTo>
                      <a:close/>
                    </a:path>
                  </a:pathLst>
                </a:custGeom>
                <a:solidFill>
                  <a:srgbClr val="223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6">
                  <a:extLst>
                    <a:ext uri="{FF2B5EF4-FFF2-40B4-BE49-F238E27FC236}">
                      <a16:creationId xmlns:a16="http://schemas.microsoft.com/office/drawing/2014/main" id="{44589749-D46B-43F8-8BFE-691931FAF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79575" y="8274051"/>
                  <a:ext cx="935037" cy="587375"/>
                </a:xfrm>
                <a:custGeom>
                  <a:avLst/>
                  <a:gdLst>
                    <a:gd name="T0" fmla="*/ 131 w 143"/>
                    <a:gd name="T1" fmla="*/ 0 h 90"/>
                    <a:gd name="T2" fmla="*/ 142 w 143"/>
                    <a:gd name="T3" fmla="*/ 15 h 90"/>
                    <a:gd name="T4" fmla="*/ 110 w 143"/>
                    <a:gd name="T5" fmla="*/ 45 h 90"/>
                    <a:gd name="T6" fmla="*/ 14 w 143"/>
                    <a:gd name="T7" fmla="*/ 85 h 90"/>
                    <a:gd name="T8" fmla="*/ 13 w 143"/>
                    <a:gd name="T9" fmla="*/ 64 h 90"/>
                    <a:gd name="T10" fmla="*/ 131 w 143"/>
                    <a:gd name="T11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" h="90">
                      <a:moveTo>
                        <a:pt x="131" y="0"/>
                      </a:moveTo>
                      <a:cubicBezTo>
                        <a:pt x="131" y="0"/>
                        <a:pt x="140" y="2"/>
                        <a:pt x="142" y="15"/>
                      </a:cubicBezTo>
                      <a:cubicBezTo>
                        <a:pt x="143" y="19"/>
                        <a:pt x="130" y="23"/>
                        <a:pt x="110" y="45"/>
                      </a:cubicBezTo>
                      <a:cubicBezTo>
                        <a:pt x="89" y="67"/>
                        <a:pt x="60" y="90"/>
                        <a:pt x="14" y="85"/>
                      </a:cubicBezTo>
                      <a:cubicBezTo>
                        <a:pt x="9" y="85"/>
                        <a:pt x="0" y="70"/>
                        <a:pt x="13" y="64"/>
                      </a:cubicBezTo>
                      <a:cubicBezTo>
                        <a:pt x="26" y="57"/>
                        <a:pt x="131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F542367D-D0CF-4D6F-8C42-A531C88F11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32000" y="7908926"/>
                  <a:ext cx="419100" cy="457200"/>
                </a:xfrm>
                <a:custGeom>
                  <a:avLst/>
                  <a:gdLst>
                    <a:gd name="T0" fmla="*/ 19 w 64"/>
                    <a:gd name="T1" fmla="*/ 66 h 70"/>
                    <a:gd name="T2" fmla="*/ 27 w 64"/>
                    <a:gd name="T3" fmla="*/ 69 h 70"/>
                    <a:gd name="T4" fmla="*/ 59 w 64"/>
                    <a:gd name="T5" fmla="*/ 56 h 70"/>
                    <a:gd name="T6" fmla="*/ 63 w 64"/>
                    <a:gd name="T7" fmla="*/ 48 h 70"/>
                    <a:gd name="T8" fmla="*/ 46 w 64"/>
                    <a:gd name="T9" fmla="*/ 5 h 70"/>
                    <a:gd name="T10" fmla="*/ 37 w 64"/>
                    <a:gd name="T11" fmla="*/ 2 h 70"/>
                    <a:gd name="T12" fmla="*/ 5 w 64"/>
                    <a:gd name="T13" fmla="*/ 15 h 70"/>
                    <a:gd name="T14" fmla="*/ 1 w 64"/>
                    <a:gd name="T15" fmla="*/ 23 h 70"/>
                    <a:gd name="T16" fmla="*/ 19 w 64"/>
                    <a:gd name="T17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" h="70">
                      <a:moveTo>
                        <a:pt x="19" y="66"/>
                      </a:moveTo>
                      <a:cubicBezTo>
                        <a:pt x="20" y="69"/>
                        <a:pt x="24" y="70"/>
                        <a:pt x="27" y="6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62" y="55"/>
                        <a:pt x="64" y="51"/>
                        <a:pt x="63" y="48"/>
                      </a:cubicBezTo>
                      <a:cubicBezTo>
                        <a:pt x="46" y="5"/>
                        <a:pt x="46" y="5"/>
                        <a:pt x="46" y="5"/>
                      </a:cubicBezTo>
                      <a:cubicBezTo>
                        <a:pt x="44" y="2"/>
                        <a:pt x="40" y="0"/>
                        <a:pt x="37" y="2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6"/>
                        <a:pt x="0" y="20"/>
                        <a:pt x="1" y="23"/>
                      </a:cubicBezTo>
                      <a:lnTo>
                        <a:pt x="19" y="66"/>
                      </a:lnTo>
                      <a:close/>
                    </a:path>
                  </a:pathLst>
                </a:custGeom>
                <a:solidFill>
                  <a:srgbClr val="F8B7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F2F62C5B-582A-4785-B4DF-AD8783B54A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06563" y="8097838"/>
                  <a:ext cx="849312" cy="704850"/>
                </a:xfrm>
                <a:custGeom>
                  <a:avLst/>
                  <a:gdLst>
                    <a:gd name="T0" fmla="*/ 114 w 130"/>
                    <a:gd name="T1" fmla="*/ 5 h 108"/>
                    <a:gd name="T2" fmla="*/ 130 w 130"/>
                    <a:gd name="T3" fmla="*/ 28 h 108"/>
                    <a:gd name="T4" fmla="*/ 108 w 130"/>
                    <a:gd name="T5" fmla="*/ 49 h 108"/>
                    <a:gd name="T6" fmla="*/ 6 w 130"/>
                    <a:gd name="T7" fmla="*/ 97 h 108"/>
                    <a:gd name="T8" fmla="*/ 35 w 130"/>
                    <a:gd name="T9" fmla="*/ 47 h 108"/>
                    <a:gd name="T10" fmla="*/ 49 w 130"/>
                    <a:gd name="T11" fmla="*/ 17 h 108"/>
                    <a:gd name="T12" fmla="*/ 86 w 130"/>
                    <a:gd name="T13" fmla="*/ 22 h 108"/>
                    <a:gd name="T14" fmla="*/ 114 w 130"/>
                    <a:gd name="T15" fmla="*/ 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08">
                      <a:moveTo>
                        <a:pt x="114" y="5"/>
                      </a:moveTo>
                      <a:cubicBezTo>
                        <a:pt x="114" y="5"/>
                        <a:pt x="128" y="24"/>
                        <a:pt x="130" y="28"/>
                      </a:cubicBezTo>
                      <a:cubicBezTo>
                        <a:pt x="116" y="40"/>
                        <a:pt x="120" y="36"/>
                        <a:pt x="108" y="49"/>
                      </a:cubicBezTo>
                      <a:cubicBezTo>
                        <a:pt x="95" y="63"/>
                        <a:pt x="42" y="108"/>
                        <a:pt x="6" y="97"/>
                      </a:cubicBezTo>
                      <a:cubicBezTo>
                        <a:pt x="1" y="95"/>
                        <a:pt x="0" y="72"/>
                        <a:pt x="35" y="47"/>
                      </a:cubicBezTo>
                      <a:cubicBezTo>
                        <a:pt x="41" y="41"/>
                        <a:pt x="47" y="25"/>
                        <a:pt x="49" y="17"/>
                      </a:cubicBezTo>
                      <a:cubicBezTo>
                        <a:pt x="55" y="12"/>
                        <a:pt x="69" y="16"/>
                        <a:pt x="86" y="22"/>
                      </a:cubicBezTo>
                      <a:cubicBezTo>
                        <a:pt x="103" y="29"/>
                        <a:pt x="112" y="0"/>
                        <a:pt x="114" y="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 9">
                  <a:extLst>
                    <a:ext uri="{FF2B5EF4-FFF2-40B4-BE49-F238E27FC236}">
                      <a16:creationId xmlns:a16="http://schemas.microsoft.com/office/drawing/2014/main" id="{7D810927-8190-4F69-9107-6B07023CD4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647863" y="8228013"/>
                  <a:ext cx="188912" cy="196850"/>
                </a:xfrm>
                <a:custGeom>
                  <a:avLst/>
                  <a:gdLst>
                    <a:gd name="T0" fmla="*/ 14 w 29"/>
                    <a:gd name="T1" fmla="*/ 30 h 30"/>
                    <a:gd name="T2" fmla="*/ 14 w 29"/>
                    <a:gd name="T3" fmla="*/ 30 h 30"/>
                    <a:gd name="T4" fmla="*/ 13 w 29"/>
                    <a:gd name="T5" fmla="*/ 28 h 30"/>
                    <a:gd name="T6" fmla="*/ 10 w 29"/>
                    <a:gd name="T7" fmla="*/ 20 h 30"/>
                    <a:gd name="T8" fmla="*/ 2 w 29"/>
                    <a:gd name="T9" fmla="*/ 23 h 30"/>
                    <a:gd name="T10" fmla="*/ 0 w 29"/>
                    <a:gd name="T11" fmla="*/ 23 h 30"/>
                    <a:gd name="T12" fmla="*/ 1 w 29"/>
                    <a:gd name="T13" fmla="*/ 21 h 30"/>
                    <a:gd name="T14" fmla="*/ 8 w 29"/>
                    <a:gd name="T15" fmla="*/ 18 h 30"/>
                    <a:gd name="T16" fmla="*/ 5 w 29"/>
                    <a:gd name="T17" fmla="*/ 16 h 30"/>
                    <a:gd name="T18" fmla="*/ 4 w 29"/>
                    <a:gd name="T19" fmla="*/ 15 h 30"/>
                    <a:gd name="T20" fmla="*/ 4 w 29"/>
                    <a:gd name="T21" fmla="*/ 14 h 30"/>
                    <a:gd name="T22" fmla="*/ 13 w 29"/>
                    <a:gd name="T23" fmla="*/ 10 h 30"/>
                    <a:gd name="T24" fmla="*/ 8 w 29"/>
                    <a:gd name="T25" fmla="*/ 7 h 30"/>
                    <a:gd name="T26" fmla="*/ 8 w 29"/>
                    <a:gd name="T27" fmla="*/ 6 h 30"/>
                    <a:gd name="T28" fmla="*/ 8 w 29"/>
                    <a:gd name="T29" fmla="*/ 5 h 30"/>
                    <a:gd name="T30" fmla="*/ 28 w 29"/>
                    <a:gd name="T31" fmla="*/ 7 h 30"/>
                    <a:gd name="T32" fmla="*/ 29 w 29"/>
                    <a:gd name="T33" fmla="*/ 8 h 30"/>
                    <a:gd name="T34" fmla="*/ 28 w 29"/>
                    <a:gd name="T35" fmla="*/ 9 h 30"/>
                    <a:gd name="T36" fmla="*/ 19 w 29"/>
                    <a:gd name="T37" fmla="*/ 11 h 30"/>
                    <a:gd name="T38" fmla="*/ 18 w 29"/>
                    <a:gd name="T39" fmla="*/ 12 h 30"/>
                    <a:gd name="T40" fmla="*/ 21 w 29"/>
                    <a:gd name="T41" fmla="*/ 18 h 30"/>
                    <a:gd name="T42" fmla="*/ 21 w 29"/>
                    <a:gd name="T43" fmla="*/ 19 h 30"/>
                    <a:gd name="T44" fmla="*/ 20 w 29"/>
                    <a:gd name="T45" fmla="*/ 20 h 30"/>
                    <a:gd name="T46" fmla="*/ 13 w 29"/>
                    <a:gd name="T47" fmla="*/ 20 h 30"/>
                    <a:gd name="T48" fmla="*/ 15 w 29"/>
                    <a:gd name="T49" fmla="*/ 29 h 30"/>
                    <a:gd name="T50" fmla="*/ 14 w 29"/>
                    <a:gd name="T51" fmla="*/ 30 h 30"/>
                    <a:gd name="T52" fmla="*/ 11 w 29"/>
                    <a:gd name="T53" fmla="*/ 18 h 30"/>
                    <a:gd name="T54" fmla="*/ 18 w 29"/>
                    <a:gd name="T55" fmla="*/ 17 h 30"/>
                    <a:gd name="T56" fmla="*/ 15 w 29"/>
                    <a:gd name="T57" fmla="*/ 13 h 30"/>
                    <a:gd name="T58" fmla="*/ 8 w 29"/>
                    <a:gd name="T59" fmla="*/ 15 h 30"/>
                    <a:gd name="T60" fmla="*/ 11 w 29"/>
                    <a:gd name="T61" fmla="*/ 18 h 30"/>
                    <a:gd name="T62" fmla="*/ 16 w 29"/>
                    <a:gd name="T63" fmla="*/ 10 h 30"/>
                    <a:gd name="T64" fmla="*/ 18 w 29"/>
                    <a:gd name="T65" fmla="*/ 9 h 30"/>
                    <a:gd name="T66" fmla="*/ 24 w 29"/>
                    <a:gd name="T67" fmla="*/ 7 h 30"/>
                    <a:gd name="T68" fmla="*/ 12 w 29"/>
                    <a:gd name="T69" fmla="*/ 7 h 30"/>
                    <a:gd name="T70" fmla="*/ 16 w 29"/>
                    <a:gd name="T71" fmla="*/ 1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9" h="30">
                      <a:moveTo>
                        <a:pt x="14" y="30"/>
                      </a:move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13" y="30"/>
                        <a:pt x="13" y="29"/>
                        <a:pt x="13" y="28"/>
                      </a:cubicBezTo>
                      <a:cubicBezTo>
                        <a:pt x="13" y="28"/>
                        <a:pt x="13" y="24"/>
                        <a:pt x="10" y="20"/>
                      </a:cubicBezTo>
                      <a:cubicBezTo>
                        <a:pt x="5" y="21"/>
                        <a:pt x="2" y="23"/>
                        <a:pt x="2" y="23"/>
                      </a:cubicBezTo>
                      <a:cubicBezTo>
                        <a:pt x="1" y="24"/>
                        <a:pt x="0" y="23"/>
                        <a:pt x="0" y="23"/>
                      </a:cubicBezTo>
                      <a:cubicBezTo>
                        <a:pt x="0" y="22"/>
                        <a:pt x="0" y="21"/>
                        <a:pt x="1" y="21"/>
                      </a:cubicBezTo>
                      <a:cubicBezTo>
                        <a:pt x="1" y="21"/>
                        <a:pt x="4" y="19"/>
                        <a:pt x="8" y="18"/>
                      </a:cubicBezTo>
                      <a:cubicBezTo>
                        <a:pt x="7" y="18"/>
                        <a:pt x="6" y="17"/>
                        <a:pt x="5" y="16"/>
                      </a:cubicBezTo>
                      <a:cubicBezTo>
                        <a:pt x="4" y="16"/>
                        <a:pt x="4" y="16"/>
                        <a:pt x="4" y="15"/>
                      </a:cubicBezTo>
                      <a:cubicBezTo>
                        <a:pt x="4" y="15"/>
                        <a:pt x="4" y="14"/>
                        <a:pt x="4" y="14"/>
                      </a:cubicBezTo>
                      <a:cubicBezTo>
                        <a:pt x="7" y="13"/>
                        <a:pt x="9" y="12"/>
                        <a:pt x="13" y="10"/>
                      </a:cubicBezTo>
                      <a:cubicBezTo>
                        <a:pt x="12" y="9"/>
                        <a:pt x="10" y="8"/>
                        <a:pt x="8" y="7"/>
                      </a:cubicBezTo>
                      <a:cubicBezTo>
                        <a:pt x="8" y="7"/>
                        <a:pt x="8" y="7"/>
                        <a:pt x="8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cubicBezTo>
                        <a:pt x="9" y="5"/>
                        <a:pt x="19" y="0"/>
                        <a:pt x="28" y="7"/>
                      </a:cubicBezTo>
                      <a:cubicBezTo>
                        <a:pt x="29" y="7"/>
                        <a:pt x="29" y="7"/>
                        <a:pt x="29" y="8"/>
                      </a:cubicBezTo>
                      <a:cubicBezTo>
                        <a:pt x="29" y="8"/>
                        <a:pt x="29" y="9"/>
                        <a:pt x="28" y="9"/>
                      </a:cubicBezTo>
                      <a:cubicBezTo>
                        <a:pt x="25" y="10"/>
                        <a:pt x="22" y="11"/>
                        <a:pt x="19" y="11"/>
                      </a:cubicBezTo>
                      <a:cubicBezTo>
                        <a:pt x="19" y="12"/>
                        <a:pt x="18" y="12"/>
                        <a:pt x="18" y="12"/>
                      </a:cubicBezTo>
                      <a:cubicBezTo>
                        <a:pt x="19" y="14"/>
                        <a:pt x="20" y="16"/>
                        <a:pt x="21" y="18"/>
                      </a:cubicBezTo>
                      <a:cubicBezTo>
                        <a:pt x="21" y="18"/>
                        <a:pt x="21" y="19"/>
                        <a:pt x="21" y="19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7" y="19"/>
                        <a:pt x="15" y="20"/>
                        <a:pt x="13" y="20"/>
                      </a:cubicBezTo>
                      <a:cubicBezTo>
                        <a:pt x="16" y="24"/>
                        <a:pt x="15" y="29"/>
                        <a:pt x="15" y="29"/>
                      </a:cubicBezTo>
                      <a:cubicBezTo>
                        <a:pt x="15" y="29"/>
                        <a:pt x="15" y="30"/>
                        <a:pt x="14" y="30"/>
                      </a:cubicBezTo>
                      <a:close/>
                      <a:moveTo>
                        <a:pt x="11" y="18"/>
                      </a:moveTo>
                      <a:cubicBezTo>
                        <a:pt x="13" y="17"/>
                        <a:pt x="16" y="17"/>
                        <a:pt x="18" y="17"/>
                      </a:cubicBezTo>
                      <a:cubicBezTo>
                        <a:pt x="17" y="15"/>
                        <a:pt x="16" y="14"/>
                        <a:pt x="15" y="13"/>
                      </a:cubicBezTo>
                      <a:cubicBezTo>
                        <a:pt x="12" y="13"/>
                        <a:pt x="10" y="14"/>
                        <a:pt x="8" y="15"/>
                      </a:cubicBezTo>
                      <a:cubicBezTo>
                        <a:pt x="9" y="16"/>
                        <a:pt x="10" y="17"/>
                        <a:pt x="11" y="18"/>
                      </a:cubicBezTo>
                      <a:close/>
                      <a:moveTo>
                        <a:pt x="16" y="10"/>
                      </a:moveTo>
                      <a:cubicBezTo>
                        <a:pt x="17" y="9"/>
                        <a:pt x="18" y="9"/>
                        <a:pt x="18" y="9"/>
                      </a:cubicBezTo>
                      <a:cubicBezTo>
                        <a:pt x="20" y="8"/>
                        <a:pt x="22" y="8"/>
                        <a:pt x="24" y="7"/>
                      </a:cubicBezTo>
                      <a:cubicBezTo>
                        <a:pt x="20" y="5"/>
                        <a:pt x="15" y="6"/>
                        <a:pt x="12" y="7"/>
                      </a:cubicBezTo>
                      <a:cubicBezTo>
                        <a:pt x="14" y="7"/>
                        <a:pt x="15" y="8"/>
                        <a:pt x="16" y="10"/>
                      </a:cubicBezTo>
                      <a:close/>
                    </a:path>
                  </a:pathLst>
                </a:custGeom>
                <a:solidFill>
                  <a:srgbClr val="D6C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 10">
                  <a:extLst>
                    <a:ext uri="{FF2B5EF4-FFF2-40B4-BE49-F238E27FC236}">
                      <a16:creationId xmlns:a16="http://schemas.microsoft.com/office/drawing/2014/main" id="{E1E43198-CDCE-4116-A0A7-D8679E6F55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6363" y="8404226"/>
                  <a:ext cx="314325" cy="157163"/>
                </a:xfrm>
                <a:custGeom>
                  <a:avLst/>
                  <a:gdLst>
                    <a:gd name="T0" fmla="*/ 0 w 48"/>
                    <a:gd name="T1" fmla="*/ 7 h 24"/>
                    <a:gd name="T2" fmla="*/ 14 w 48"/>
                    <a:gd name="T3" fmla="*/ 2 h 24"/>
                    <a:gd name="T4" fmla="*/ 43 w 48"/>
                    <a:gd name="T5" fmla="*/ 6 h 24"/>
                    <a:gd name="T6" fmla="*/ 47 w 48"/>
                    <a:gd name="T7" fmla="*/ 20 h 24"/>
                    <a:gd name="T8" fmla="*/ 23 w 48"/>
                    <a:gd name="T9" fmla="*/ 23 h 24"/>
                    <a:gd name="T10" fmla="*/ 0 w 48"/>
                    <a:gd name="T11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" h="24">
                      <a:moveTo>
                        <a:pt x="0" y="7"/>
                      </a:moveTo>
                      <a:cubicBezTo>
                        <a:pt x="0" y="7"/>
                        <a:pt x="0" y="0"/>
                        <a:pt x="14" y="2"/>
                      </a:cubicBezTo>
                      <a:cubicBezTo>
                        <a:pt x="28" y="4"/>
                        <a:pt x="38" y="6"/>
                        <a:pt x="43" y="6"/>
                      </a:cubicBezTo>
                      <a:cubicBezTo>
                        <a:pt x="48" y="5"/>
                        <a:pt x="48" y="20"/>
                        <a:pt x="47" y="20"/>
                      </a:cubicBezTo>
                      <a:cubicBezTo>
                        <a:pt x="46" y="21"/>
                        <a:pt x="24" y="24"/>
                        <a:pt x="23" y="23"/>
                      </a:cubicBezTo>
                      <a:cubicBezTo>
                        <a:pt x="21" y="23"/>
                        <a:pt x="0" y="7"/>
                        <a:pt x="0" y="7"/>
                      </a:cubicBezTo>
                      <a:close/>
                    </a:path>
                  </a:pathLst>
                </a:custGeom>
                <a:solidFill>
                  <a:srgbClr val="2641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Freeform 11">
                  <a:extLst>
                    <a:ext uri="{FF2B5EF4-FFF2-40B4-BE49-F238E27FC236}">
                      <a16:creationId xmlns:a16="http://schemas.microsoft.com/office/drawing/2014/main" id="{08F69322-3B93-44E7-9F77-FF5B6CFF5C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74925" y="8613776"/>
                  <a:ext cx="1012825" cy="371475"/>
                </a:xfrm>
                <a:custGeom>
                  <a:avLst/>
                  <a:gdLst>
                    <a:gd name="T0" fmla="*/ 7 w 155"/>
                    <a:gd name="T1" fmla="*/ 0 h 57"/>
                    <a:gd name="T2" fmla="*/ 2 w 155"/>
                    <a:gd name="T3" fmla="*/ 17 h 57"/>
                    <a:gd name="T4" fmla="*/ 44 w 155"/>
                    <a:gd name="T5" fmla="*/ 33 h 57"/>
                    <a:gd name="T6" fmla="*/ 147 w 155"/>
                    <a:gd name="T7" fmla="*/ 35 h 57"/>
                    <a:gd name="T8" fmla="*/ 140 w 155"/>
                    <a:gd name="T9" fmla="*/ 14 h 57"/>
                    <a:gd name="T10" fmla="*/ 7 w 155"/>
                    <a:gd name="T1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" h="57">
                      <a:moveTo>
                        <a:pt x="7" y="0"/>
                      </a:moveTo>
                      <a:cubicBezTo>
                        <a:pt x="7" y="0"/>
                        <a:pt x="0" y="5"/>
                        <a:pt x="2" y="17"/>
                      </a:cubicBezTo>
                      <a:cubicBezTo>
                        <a:pt x="3" y="22"/>
                        <a:pt x="16" y="21"/>
                        <a:pt x="44" y="33"/>
                      </a:cubicBezTo>
                      <a:cubicBezTo>
                        <a:pt x="71" y="46"/>
                        <a:pt x="107" y="57"/>
                        <a:pt x="147" y="35"/>
                      </a:cubicBezTo>
                      <a:cubicBezTo>
                        <a:pt x="152" y="33"/>
                        <a:pt x="155" y="16"/>
                        <a:pt x="140" y="14"/>
                      </a:cubicBezTo>
                      <a:cubicBezTo>
                        <a:pt x="126" y="13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 12">
                  <a:extLst>
                    <a:ext uri="{FF2B5EF4-FFF2-40B4-BE49-F238E27FC236}">
                      <a16:creationId xmlns:a16="http://schemas.microsoft.com/office/drawing/2014/main" id="{5CE300A8-79A9-4976-9DE3-C756DC531E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6050" y="8183563"/>
                  <a:ext cx="314325" cy="384175"/>
                </a:xfrm>
                <a:custGeom>
                  <a:avLst/>
                  <a:gdLst>
                    <a:gd name="T0" fmla="*/ 48 w 48"/>
                    <a:gd name="T1" fmla="*/ 53 h 59"/>
                    <a:gd name="T2" fmla="*/ 41 w 48"/>
                    <a:gd name="T3" fmla="*/ 59 h 59"/>
                    <a:gd name="T4" fmla="*/ 7 w 48"/>
                    <a:gd name="T5" fmla="*/ 59 h 59"/>
                    <a:gd name="T6" fmla="*/ 0 w 48"/>
                    <a:gd name="T7" fmla="*/ 53 h 59"/>
                    <a:gd name="T8" fmla="*/ 0 w 48"/>
                    <a:gd name="T9" fmla="*/ 6 h 59"/>
                    <a:gd name="T10" fmla="*/ 7 w 48"/>
                    <a:gd name="T11" fmla="*/ 0 h 59"/>
                    <a:gd name="T12" fmla="*/ 41 w 48"/>
                    <a:gd name="T13" fmla="*/ 0 h 59"/>
                    <a:gd name="T14" fmla="*/ 48 w 48"/>
                    <a:gd name="T15" fmla="*/ 6 h 59"/>
                    <a:gd name="T16" fmla="*/ 48 w 48"/>
                    <a:gd name="T17" fmla="*/ 53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59">
                      <a:moveTo>
                        <a:pt x="48" y="53"/>
                      </a:moveTo>
                      <a:cubicBezTo>
                        <a:pt x="48" y="56"/>
                        <a:pt x="45" y="59"/>
                        <a:pt x="41" y="59"/>
                      </a:cubicBezTo>
                      <a:cubicBezTo>
                        <a:pt x="7" y="59"/>
                        <a:pt x="7" y="59"/>
                        <a:pt x="7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5" y="0"/>
                        <a:pt x="48" y="3"/>
                        <a:pt x="48" y="6"/>
                      </a:cubicBezTo>
                      <a:lnTo>
                        <a:pt x="48" y="53"/>
                      </a:lnTo>
                      <a:close/>
                    </a:path>
                  </a:pathLst>
                </a:custGeom>
                <a:solidFill>
                  <a:srgbClr val="FCC2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Freeform 13">
                  <a:extLst>
                    <a:ext uri="{FF2B5EF4-FFF2-40B4-BE49-F238E27FC236}">
                      <a16:creationId xmlns:a16="http://schemas.microsoft.com/office/drawing/2014/main" id="{BF7BA546-99AE-4F05-8B47-5ADA8B6F5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08263" y="8345488"/>
                  <a:ext cx="939800" cy="547688"/>
                </a:xfrm>
                <a:custGeom>
                  <a:avLst/>
                  <a:gdLst>
                    <a:gd name="T0" fmla="*/ 6 w 144"/>
                    <a:gd name="T1" fmla="*/ 16 h 84"/>
                    <a:gd name="T2" fmla="*/ 0 w 144"/>
                    <a:gd name="T3" fmla="*/ 43 h 84"/>
                    <a:gd name="T4" fmla="*/ 28 w 144"/>
                    <a:gd name="T5" fmla="*/ 54 h 84"/>
                    <a:gd name="T6" fmla="*/ 140 w 144"/>
                    <a:gd name="T7" fmla="*/ 60 h 84"/>
                    <a:gd name="T8" fmla="*/ 95 w 144"/>
                    <a:gd name="T9" fmla="*/ 25 h 84"/>
                    <a:gd name="T10" fmla="*/ 71 w 144"/>
                    <a:gd name="T11" fmla="*/ 2 h 84"/>
                    <a:gd name="T12" fmla="*/ 38 w 144"/>
                    <a:gd name="T13" fmla="*/ 21 h 84"/>
                    <a:gd name="T14" fmla="*/ 6 w 144"/>
                    <a:gd name="T15" fmla="*/ 1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84">
                      <a:moveTo>
                        <a:pt x="6" y="16"/>
                      </a:moveTo>
                      <a:cubicBezTo>
                        <a:pt x="6" y="16"/>
                        <a:pt x="0" y="38"/>
                        <a:pt x="0" y="43"/>
                      </a:cubicBezTo>
                      <a:cubicBezTo>
                        <a:pt x="17" y="48"/>
                        <a:pt x="11" y="46"/>
                        <a:pt x="28" y="54"/>
                      </a:cubicBezTo>
                      <a:cubicBezTo>
                        <a:pt x="45" y="62"/>
                        <a:pt x="111" y="84"/>
                        <a:pt x="140" y="60"/>
                      </a:cubicBezTo>
                      <a:cubicBezTo>
                        <a:pt x="144" y="56"/>
                        <a:pt x="136" y="35"/>
                        <a:pt x="95" y="25"/>
                      </a:cubicBezTo>
                      <a:cubicBezTo>
                        <a:pt x="87" y="22"/>
                        <a:pt x="75" y="9"/>
                        <a:pt x="71" y="2"/>
                      </a:cubicBezTo>
                      <a:cubicBezTo>
                        <a:pt x="63" y="0"/>
                        <a:pt x="52" y="8"/>
                        <a:pt x="38" y="21"/>
                      </a:cubicBezTo>
                      <a:cubicBezTo>
                        <a:pt x="25" y="33"/>
                        <a:pt x="6" y="10"/>
                        <a:pt x="6" y="1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14">
                  <a:extLst>
                    <a:ext uri="{FF2B5EF4-FFF2-40B4-BE49-F238E27FC236}">
                      <a16:creationId xmlns:a16="http://schemas.microsoft.com/office/drawing/2014/main" id="{299441AC-C0B1-435B-8A8C-19DA0D1531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86088" y="8397876"/>
                  <a:ext cx="215900" cy="163513"/>
                </a:xfrm>
                <a:custGeom>
                  <a:avLst/>
                  <a:gdLst>
                    <a:gd name="T0" fmla="*/ 21 w 33"/>
                    <a:gd name="T1" fmla="*/ 25 h 25"/>
                    <a:gd name="T2" fmla="*/ 20 w 33"/>
                    <a:gd name="T3" fmla="*/ 16 h 25"/>
                    <a:gd name="T4" fmla="*/ 14 w 33"/>
                    <a:gd name="T5" fmla="*/ 18 h 25"/>
                    <a:gd name="T6" fmla="*/ 12 w 33"/>
                    <a:gd name="T7" fmla="*/ 18 h 25"/>
                    <a:gd name="T8" fmla="*/ 12 w 33"/>
                    <a:gd name="T9" fmla="*/ 17 h 25"/>
                    <a:gd name="T10" fmla="*/ 12 w 33"/>
                    <a:gd name="T11" fmla="*/ 10 h 25"/>
                    <a:gd name="T12" fmla="*/ 11 w 33"/>
                    <a:gd name="T13" fmla="*/ 10 h 25"/>
                    <a:gd name="T14" fmla="*/ 2 w 33"/>
                    <a:gd name="T15" fmla="*/ 11 h 25"/>
                    <a:gd name="T16" fmla="*/ 1 w 33"/>
                    <a:gd name="T17" fmla="*/ 10 h 25"/>
                    <a:gd name="T18" fmla="*/ 1 w 33"/>
                    <a:gd name="T19" fmla="*/ 9 h 25"/>
                    <a:gd name="T20" fmla="*/ 19 w 33"/>
                    <a:gd name="T21" fmla="*/ 0 h 25"/>
                    <a:gd name="T22" fmla="*/ 20 w 33"/>
                    <a:gd name="T23" fmla="*/ 1 h 25"/>
                    <a:gd name="T24" fmla="*/ 20 w 33"/>
                    <a:gd name="T25" fmla="*/ 2 h 25"/>
                    <a:gd name="T26" fmla="*/ 16 w 33"/>
                    <a:gd name="T27" fmla="*/ 7 h 25"/>
                    <a:gd name="T28" fmla="*/ 26 w 33"/>
                    <a:gd name="T29" fmla="*/ 7 h 25"/>
                    <a:gd name="T30" fmla="*/ 27 w 33"/>
                    <a:gd name="T31" fmla="*/ 8 h 25"/>
                    <a:gd name="T32" fmla="*/ 26 w 33"/>
                    <a:gd name="T33" fmla="*/ 9 h 25"/>
                    <a:gd name="T34" fmla="*/ 24 w 33"/>
                    <a:gd name="T35" fmla="*/ 12 h 25"/>
                    <a:gd name="T36" fmla="*/ 32 w 33"/>
                    <a:gd name="T37" fmla="*/ 12 h 25"/>
                    <a:gd name="T38" fmla="*/ 33 w 33"/>
                    <a:gd name="T39" fmla="*/ 14 h 25"/>
                    <a:gd name="T40" fmla="*/ 32 w 33"/>
                    <a:gd name="T41" fmla="*/ 15 h 25"/>
                    <a:gd name="T42" fmla="*/ 23 w 33"/>
                    <a:gd name="T43" fmla="*/ 15 h 25"/>
                    <a:gd name="T44" fmla="*/ 23 w 33"/>
                    <a:gd name="T45" fmla="*/ 23 h 25"/>
                    <a:gd name="T46" fmla="*/ 23 w 33"/>
                    <a:gd name="T47" fmla="*/ 25 h 25"/>
                    <a:gd name="T48" fmla="*/ 22 w 33"/>
                    <a:gd name="T49" fmla="*/ 25 h 25"/>
                    <a:gd name="T50" fmla="*/ 21 w 33"/>
                    <a:gd name="T51" fmla="*/ 25 h 25"/>
                    <a:gd name="T52" fmla="*/ 23 w 33"/>
                    <a:gd name="T53" fmla="*/ 9 h 25"/>
                    <a:gd name="T54" fmla="*/ 15 w 33"/>
                    <a:gd name="T55" fmla="*/ 10 h 25"/>
                    <a:gd name="T56" fmla="*/ 14 w 33"/>
                    <a:gd name="T57" fmla="*/ 15 h 25"/>
                    <a:gd name="T58" fmla="*/ 21 w 33"/>
                    <a:gd name="T59" fmla="*/ 13 h 25"/>
                    <a:gd name="T60" fmla="*/ 23 w 33"/>
                    <a:gd name="T61" fmla="*/ 9 h 25"/>
                    <a:gd name="T62" fmla="*/ 16 w 33"/>
                    <a:gd name="T63" fmla="*/ 3 h 25"/>
                    <a:gd name="T64" fmla="*/ 5 w 33"/>
                    <a:gd name="T65" fmla="*/ 8 h 25"/>
                    <a:gd name="T66" fmla="*/ 11 w 33"/>
                    <a:gd name="T67" fmla="*/ 8 h 25"/>
                    <a:gd name="T68" fmla="*/ 13 w 33"/>
                    <a:gd name="T69" fmla="*/ 7 h 25"/>
                    <a:gd name="T70" fmla="*/ 16 w 33"/>
                    <a:gd name="T71" fmla="*/ 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" h="25">
                      <a:moveTo>
                        <a:pt x="21" y="25"/>
                      </a:moveTo>
                      <a:cubicBezTo>
                        <a:pt x="21" y="25"/>
                        <a:pt x="19" y="21"/>
                        <a:pt x="20" y="16"/>
                      </a:cubicBezTo>
                      <a:cubicBezTo>
                        <a:pt x="18" y="16"/>
                        <a:pt x="16" y="17"/>
                        <a:pt x="14" y="18"/>
                      </a:cubicBezTo>
                      <a:cubicBezTo>
                        <a:pt x="13" y="18"/>
                        <a:pt x="13" y="18"/>
                        <a:pt x="12" y="18"/>
                      </a:cubicBezTo>
                      <a:cubicBezTo>
                        <a:pt x="12" y="18"/>
                        <a:pt x="12" y="17"/>
                        <a:pt x="12" y="17"/>
                      </a:cubicBezTo>
                      <a:cubicBezTo>
                        <a:pt x="12" y="15"/>
                        <a:pt x="12" y="12"/>
                        <a:pt x="12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8" y="10"/>
                        <a:pt x="5" y="11"/>
                        <a:pt x="2" y="11"/>
                      </a:cubicBezTo>
                      <a:cubicBezTo>
                        <a:pt x="1" y="11"/>
                        <a:pt x="1" y="11"/>
                        <a:pt x="1" y="10"/>
                      </a:cubicBezTo>
                      <a:cubicBezTo>
                        <a:pt x="0" y="10"/>
                        <a:pt x="0" y="9"/>
                        <a:pt x="1" y="9"/>
                      </a:cubicBezTo>
                      <a:cubicBezTo>
                        <a:pt x="7" y="0"/>
                        <a:pt x="18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8" y="4"/>
                        <a:pt x="17" y="5"/>
                        <a:pt x="16" y="7"/>
                      </a:cubicBezTo>
                      <a:cubicBezTo>
                        <a:pt x="20" y="7"/>
                        <a:pt x="23" y="7"/>
                        <a:pt x="26" y="7"/>
                      </a:cubicBezTo>
                      <a:cubicBezTo>
                        <a:pt x="26" y="7"/>
                        <a:pt x="26" y="8"/>
                        <a:pt x="27" y="8"/>
                      </a:cubicBezTo>
                      <a:cubicBezTo>
                        <a:pt x="27" y="8"/>
                        <a:pt x="27" y="9"/>
                        <a:pt x="26" y="9"/>
                      </a:cubicBezTo>
                      <a:cubicBezTo>
                        <a:pt x="25" y="10"/>
                        <a:pt x="24" y="11"/>
                        <a:pt x="24" y="12"/>
                      </a:cubicBezTo>
                      <a:cubicBezTo>
                        <a:pt x="28" y="12"/>
                        <a:pt x="32" y="12"/>
                        <a:pt x="32" y="12"/>
                      </a:cubicBezTo>
                      <a:cubicBezTo>
                        <a:pt x="33" y="12"/>
                        <a:pt x="33" y="13"/>
                        <a:pt x="33" y="14"/>
                      </a:cubicBezTo>
                      <a:cubicBezTo>
                        <a:pt x="33" y="14"/>
                        <a:pt x="32" y="15"/>
                        <a:pt x="32" y="15"/>
                      </a:cubicBezTo>
                      <a:cubicBezTo>
                        <a:pt x="31" y="15"/>
                        <a:pt x="28" y="14"/>
                        <a:pt x="23" y="15"/>
                      </a:cubicBezTo>
                      <a:cubicBezTo>
                        <a:pt x="21" y="20"/>
                        <a:pt x="23" y="23"/>
                        <a:pt x="23" y="23"/>
                      </a:cubicBezTo>
                      <a:cubicBezTo>
                        <a:pt x="24" y="24"/>
                        <a:pt x="24" y="25"/>
                        <a:pt x="23" y="25"/>
                      </a:cubicBezTo>
                      <a:cubicBezTo>
                        <a:pt x="23" y="25"/>
                        <a:pt x="22" y="25"/>
                        <a:pt x="22" y="25"/>
                      </a:cubicBezTo>
                      <a:cubicBezTo>
                        <a:pt x="22" y="25"/>
                        <a:pt x="21" y="25"/>
                        <a:pt x="21" y="25"/>
                      </a:cubicBezTo>
                      <a:close/>
                      <a:moveTo>
                        <a:pt x="23" y="9"/>
                      </a:moveTo>
                      <a:cubicBezTo>
                        <a:pt x="21" y="9"/>
                        <a:pt x="18" y="9"/>
                        <a:pt x="15" y="10"/>
                      </a:cubicBezTo>
                      <a:cubicBezTo>
                        <a:pt x="14" y="11"/>
                        <a:pt x="14" y="13"/>
                        <a:pt x="14" y="15"/>
                      </a:cubicBezTo>
                      <a:cubicBezTo>
                        <a:pt x="16" y="14"/>
                        <a:pt x="19" y="13"/>
                        <a:pt x="21" y="13"/>
                      </a:cubicBezTo>
                      <a:cubicBezTo>
                        <a:pt x="21" y="12"/>
                        <a:pt x="22" y="11"/>
                        <a:pt x="23" y="9"/>
                      </a:cubicBezTo>
                      <a:close/>
                      <a:moveTo>
                        <a:pt x="16" y="3"/>
                      </a:moveTo>
                      <a:cubicBezTo>
                        <a:pt x="13" y="3"/>
                        <a:pt x="8" y="5"/>
                        <a:pt x="5" y="8"/>
                      </a:cubicBezTo>
                      <a:cubicBezTo>
                        <a:pt x="7" y="8"/>
                        <a:pt x="9" y="8"/>
                        <a:pt x="11" y="8"/>
                      </a:cubicBezTo>
                      <a:cubicBezTo>
                        <a:pt x="12" y="8"/>
                        <a:pt x="12" y="7"/>
                        <a:pt x="13" y="7"/>
                      </a:cubicBezTo>
                      <a:cubicBezTo>
                        <a:pt x="14" y="6"/>
                        <a:pt x="15" y="4"/>
                        <a:pt x="16" y="3"/>
                      </a:cubicBezTo>
                      <a:close/>
                    </a:path>
                  </a:pathLst>
                </a:custGeom>
                <a:solidFill>
                  <a:srgbClr val="E1D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15">
                  <a:extLst>
                    <a:ext uri="{FF2B5EF4-FFF2-40B4-BE49-F238E27FC236}">
                      <a16:creationId xmlns:a16="http://schemas.microsoft.com/office/drawing/2014/main" id="{EBD50DFC-E478-4DAE-A01F-B86A0F76DA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50975" y="6062663"/>
                  <a:ext cx="987425" cy="2016125"/>
                </a:xfrm>
                <a:custGeom>
                  <a:avLst/>
                  <a:gdLst>
                    <a:gd name="T0" fmla="*/ 151 w 151"/>
                    <a:gd name="T1" fmla="*/ 292 h 309"/>
                    <a:gd name="T2" fmla="*/ 82 w 151"/>
                    <a:gd name="T3" fmla="*/ 309 h 309"/>
                    <a:gd name="T4" fmla="*/ 17 w 151"/>
                    <a:gd name="T5" fmla="*/ 188 h 309"/>
                    <a:gd name="T6" fmla="*/ 4 w 151"/>
                    <a:gd name="T7" fmla="*/ 14 h 309"/>
                    <a:gd name="T8" fmla="*/ 149 w 151"/>
                    <a:gd name="T9" fmla="*/ 0 h 309"/>
                    <a:gd name="T10" fmla="*/ 94 w 151"/>
                    <a:gd name="T11" fmla="*/ 165 h 309"/>
                    <a:gd name="T12" fmla="*/ 151 w 151"/>
                    <a:gd name="T13" fmla="*/ 292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" h="309">
                      <a:moveTo>
                        <a:pt x="151" y="292"/>
                      </a:moveTo>
                      <a:cubicBezTo>
                        <a:pt x="82" y="309"/>
                        <a:pt x="82" y="309"/>
                        <a:pt x="82" y="309"/>
                      </a:cubicBezTo>
                      <a:cubicBezTo>
                        <a:pt x="82" y="309"/>
                        <a:pt x="32" y="224"/>
                        <a:pt x="17" y="188"/>
                      </a:cubicBezTo>
                      <a:cubicBezTo>
                        <a:pt x="0" y="147"/>
                        <a:pt x="4" y="14"/>
                        <a:pt x="4" y="1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84" y="103"/>
                        <a:pt x="94" y="165"/>
                      </a:cubicBezTo>
                      <a:cubicBezTo>
                        <a:pt x="106" y="240"/>
                        <a:pt x="151" y="292"/>
                        <a:pt x="151" y="29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16">
                  <a:extLst>
                    <a:ext uri="{FF2B5EF4-FFF2-40B4-BE49-F238E27FC236}">
                      <a16:creationId xmlns:a16="http://schemas.microsoft.com/office/drawing/2014/main" id="{661C180F-B1BB-476E-A09C-1B85B8C26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59025" y="6435726"/>
                  <a:ext cx="693737" cy="1897063"/>
                </a:xfrm>
                <a:custGeom>
                  <a:avLst/>
                  <a:gdLst>
                    <a:gd name="T0" fmla="*/ 43 w 106"/>
                    <a:gd name="T1" fmla="*/ 291 h 291"/>
                    <a:gd name="T2" fmla="*/ 106 w 106"/>
                    <a:gd name="T3" fmla="*/ 291 h 291"/>
                    <a:gd name="T4" fmla="*/ 106 w 106"/>
                    <a:gd name="T5" fmla="*/ 0 h 291"/>
                    <a:gd name="T6" fmla="*/ 0 w 106"/>
                    <a:gd name="T7" fmla="*/ 10 h 291"/>
                    <a:gd name="T8" fmla="*/ 17 w 106"/>
                    <a:gd name="T9" fmla="*/ 33 h 291"/>
                    <a:gd name="T10" fmla="*/ 43 w 106"/>
                    <a:gd name="T11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291">
                      <a:moveTo>
                        <a:pt x="43" y="291"/>
                      </a:moveTo>
                      <a:cubicBezTo>
                        <a:pt x="106" y="291"/>
                        <a:pt x="106" y="291"/>
                        <a:pt x="106" y="291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5" y="13"/>
                        <a:pt x="17" y="33"/>
                      </a:cubicBezTo>
                      <a:cubicBezTo>
                        <a:pt x="34" y="61"/>
                        <a:pt x="43" y="291"/>
                        <a:pt x="43" y="291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7">
                  <a:extLst>
                    <a:ext uri="{FF2B5EF4-FFF2-40B4-BE49-F238E27FC236}">
                      <a16:creationId xmlns:a16="http://schemas.microsoft.com/office/drawing/2014/main" id="{74386A03-16A0-4D83-97C9-2D94BFA8D6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41550" y="5789613"/>
                  <a:ext cx="811212" cy="730250"/>
                </a:xfrm>
                <a:custGeom>
                  <a:avLst/>
                  <a:gdLst>
                    <a:gd name="T0" fmla="*/ 124 w 124"/>
                    <a:gd name="T1" fmla="*/ 0 h 112"/>
                    <a:gd name="T2" fmla="*/ 124 w 124"/>
                    <a:gd name="T3" fmla="*/ 105 h 112"/>
                    <a:gd name="T4" fmla="*/ 3 w 124"/>
                    <a:gd name="T5" fmla="*/ 112 h 112"/>
                    <a:gd name="T6" fmla="*/ 0 w 124"/>
                    <a:gd name="T7" fmla="*/ 69 h 112"/>
                    <a:gd name="T8" fmla="*/ 3 w 124"/>
                    <a:gd name="T9" fmla="*/ 6 h 112"/>
                    <a:gd name="T10" fmla="*/ 124 w 124"/>
                    <a:gd name="T11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4" h="112">
                      <a:moveTo>
                        <a:pt x="124" y="0"/>
                      </a:moveTo>
                      <a:cubicBezTo>
                        <a:pt x="124" y="105"/>
                        <a:pt x="124" y="105"/>
                        <a:pt x="124" y="105"/>
                      </a:cubicBezTo>
                      <a:cubicBezTo>
                        <a:pt x="124" y="105"/>
                        <a:pt x="33" y="112"/>
                        <a:pt x="3" y="112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3" y="6"/>
                        <a:pt x="3" y="6"/>
                        <a:pt x="3" y="6"/>
                      </a:cubicBez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18">
                  <a:extLst>
                    <a:ext uri="{FF2B5EF4-FFF2-40B4-BE49-F238E27FC236}">
                      <a16:creationId xmlns:a16="http://schemas.microsoft.com/office/drawing/2014/main" id="{64854A8D-3474-4124-B832-BA62446BF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0025" y="5827713"/>
                  <a:ext cx="790575" cy="692150"/>
                </a:xfrm>
                <a:custGeom>
                  <a:avLst/>
                  <a:gdLst>
                    <a:gd name="T0" fmla="*/ 121 w 121"/>
                    <a:gd name="T1" fmla="*/ 0 h 106"/>
                    <a:gd name="T2" fmla="*/ 121 w 121"/>
                    <a:gd name="T3" fmla="*/ 106 h 106"/>
                    <a:gd name="T4" fmla="*/ 0 w 121"/>
                    <a:gd name="T5" fmla="*/ 99 h 106"/>
                    <a:gd name="T6" fmla="*/ 0 w 121"/>
                    <a:gd name="T7" fmla="*/ 0 h 106"/>
                    <a:gd name="T8" fmla="*/ 121 w 121"/>
                    <a:gd name="T9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06">
                      <a:moveTo>
                        <a:pt x="121" y="0"/>
                      </a:moveTo>
                      <a:cubicBezTo>
                        <a:pt x="121" y="106"/>
                        <a:pt x="121" y="106"/>
                        <a:pt x="121" y="106"/>
                      </a:cubicBezTo>
                      <a:cubicBezTo>
                        <a:pt x="91" y="106"/>
                        <a:pt x="0" y="99"/>
                        <a:pt x="0" y="9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 19">
                  <a:extLst>
                    <a:ext uri="{FF2B5EF4-FFF2-40B4-BE49-F238E27FC236}">
                      <a16:creationId xmlns:a16="http://schemas.microsoft.com/office/drawing/2014/main" id="{47847FDB-97E1-4AAB-80B8-E0207DF90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74925" y="8118476"/>
                  <a:ext cx="549275" cy="214313"/>
                </a:xfrm>
                <a:custGeom>
                  <a:avLst/>
                  <a:gdLst>
                    <a:gd name="T0" fmla="*/ 0 w 84"/>
                    <a:gd name="T1" fmla="*/ 29 h 33"/>
                    <a:gd name="T2" fmla="*/ 3 w 84"/>
                    <a:gd name="T3" fmla="*/ 33 h 33"/>
                    <a:gd name="T4" fmla="*/ 81 w 84"/>
                    <a:gd name="T5" fmla="*/ 33 h 33"/>
                    <a:gd name="T6" fmla="*/ 84 w 84"/>
                    <a:gd name="T7" fmla="*/ 29 h 33"/>
                    <a:gd name="T8" fmla="*/ 84 w 84"/>
                    <a:gd name="T9" fmla="*/ 3 h 33"/>
                    <a:gd name="T10" fmla="*/ 81 w 84"/>
                    <a:gd name="T11" fmla="*/ 0 h 33"/>
                    <a:gd name="T12" fmla="*/ 3 w 84"/>
                    <a:gd name="T13" fmla="*/ 0 h 33"/>
                    <a:gd name="T14" fmla="*/ 0 w 84"/>
                    <a:gd name="T15" fmla="*/ 3 h 33"/>
                    <a:gd name="T16" fmla="*/ 0 w 84"/>
                    <a:gd name="T17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33">
                      <a:moveTo>
                        <a:pt x="0" y="29"/>
                      </a:moveTo>
                      <a:cubicBezTo>
                        <a:pt x="0" y="31"/>
                        <a:pt x="1" y="33"/>
                        <a:pt x="3" y="33"/>
                      </a:cubicBezTo>
                      <a:cubicBezTo>
                        <a:pt x="81" y="33"/>
                        <a:pt x="81" y="33"/>
                        <a:pt x="81" y="33"/>
                      </a:cubicBezTo>
                      <a:cubicBezTo>
                        <a:pt x="83" y="33"/>
                        <a:pt x="84" y="31"/>
                        <a:pt x="84" y="29"/>
                      </a:cubicBezTo>
                      <a:cubicBezTo>
                        <a:pt x="84" y="3"/>
                        <a:pt x="84" y="3"/>
                        <a:pt x="84" y="3"/>
                      </a:cubicBezTo>
                      <a:cubicBezTo>
                        <a:pt x="84" y="2"/>
                        <a:pt x="83" y="0"/>
                        <a:pt x="8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 20">
                  <a:extLst>
                    <a:ext uri="{FF2B5EF4-FFF2-40B4-BE49-F238E27FC236}">
                      <a16:creationId xmlns:a16="http://schemas.microsoft.com/office/drawing/2014/main" id="{71EB7DD4-49EB-43D9-BF5D-B61BC00D73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36738" y="7818438"/>
                  <a:ext cx="660400" cy="409575"/>
                </a:xfrm>
                <a:custGeom>
                  <a:avLst/>
                  <a:gdLst>
                    <a:gd name="T0" fmla="*/ 9 w 101"/>
                    <a:gd name="T1" fmla="*/ 60 h 63"/>
                    <a:gd name="T2" fmla="*/ 14 w 101"/>
                    <a:gd name="T3" fmla="*/ 63 h 63"/>
                    <a:gd name="T4" fmla="*/ 98 w 101"/>
                    <a:gd name="T5" fmla="*/ 36 h 63"/>
                    <a:gd name="T6" fmla="*/ 100 w 101"/>
                    <a:gd name="T7" fmla="*/ 31 h 63"/>
                    <a:gd name="T8" fmla="*/ 91 w 101"/>
                    <a:gd name="T9" fmla="*/ 3 h 63"/>
                    <a:gd name="T10" fmla="*/ 87 w 101"/>
                    <a:gd name="T11" fmla="*/ 1 h 63"/>
                    <a:gd name="T12" fmla="*/ 3 w 101"/>
                    <a:gd name="T13" fmla="*/ 27 h 63"/>
                    <a:gd name="T14" fmla="*/ 0 w 101"/>
                    <a:gd name="T15" fmla="*/ 32 h 63"/>
                    <a:gd name="T16" fmla="*/ 9 w 101"/>
                    <a:gd name="T17" fmla="*/ 6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63">
                      <a:moveTo>
                        <a:pt x="9" y="60"/>
                      </a:moveTo>
                      <a:cubicBezTo>
                        <a:pt x="10" y="62"/>
                        <a:pt x="12" y="63"/>
                        <a:pt x="14" y="63"/>
                      </a:cubicBezTo>
                      <a:cubicBezTo>
                        <a:pt x="98" y="36"/>
                        <a:pt x="98" y="36"/>
                        <a:pt x="98" y="36"/>
                      </a:cubicBezTo>
                      <a:cubicBezTo>
                        <a:pt x="100" y="35"/>
                        <a:pt x="101" y="33"/>
                        <a:pt x="100" y="31"/>
                      </a:cubicBezTo>
                      <a:cubicBezTo>
                        <a:pt x="91" y="3"/>
                        <a:pt x="91" y="3"/>
                        <a:pt x="91" y="3"/>
                      </a:cubicBezTo>
                      <a:cubicBezTo>
                        <a:pt x="91" y="1"/>
                        <a:pt x="89" y="0"/>
                        <a:pt x="87" y="1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1" y="28"/>
                        <a:pt x="0" y="30"/>
                        <a:pt x="0" y="32"/>
                      </a:cubicBez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21">
                  <a:extLst>
                    <a:ext uri="{FF2B5EF4-FFF2-40B4-BE49-F238E27FC236}">
                      <a16:creationId xmlns:a16="http://schemas.microsoft.com/office/drawing/2014/main" id="{785D2783-BBF9-462B-850F-FA74B147D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25650" y="4035426"/>
                  <a:ext cx="234950" cy="285750"/>
                </a:xfrm>
                <a:custGeom>
                  <a:avLst/>
                  <a:gdLst>
                    <a:gd name="T0" fmla="*/ 144 w 148"/>
                    <a:gd name="T1" fmla="*/ 0 h 180"/>
                    <a:gd name="T2" fmla="*/ 13 w 148"/>
                    <a:gd name="T3" fmla="*/ 0 h 180"/>
                    <a:gd name="T4" fmla="*/ 0 w 148"/>
                    <a:gd name="T5" fmla="*/ 90 h 180"/>
                    <a:gd name="T6" fmla="*/ 17 w 148"/>
                    <a:gd name="T7" fmla="*/ 180 h 180"/>
                    <a:gd name="T8" fmla="*/ 148 w 148"/>
                    <a:gd name="T9" fmla="*/ 176 h 180"/>
                    <a:gd name="T10" fmla="*/ 144 w 148"/>
                    <a:gd name="T11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8" h="180">
                      <a:moveTo>
                        <a:pt x="144" y="0"/>
                      </a:moveTo>
                      <a:lnTo>
                        <a:pt x="13" y="0"/>
                      </a:lnTo>
                      <a:lnTo>
                        <a:pt x="0" y="90"/>
                      </a:lnTo>
                      <a:lnTo>
                        <a:pt x="17" y="180"/>
                      </a:lnTo>
                      <a:lnTo>
                        <a:pt x="148" y="176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8B7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22">
                  <a:extLst>
                    <a:ext uri="{FF2B5EF4-FFF2-40B4-BE49-F238E27FC236}">
                      <a16:creationId xmlns:a16="http://schemas.microsoft.com/office/drawing/2014/main" id="{5921CC2C-7B1C-4762-AACB-BC5C8CFF22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36738" y="4035426"/>
                  <a:ext cx="215900" cy="292100"/>
                </a:xfrm>
                <a:custGeom>
                  <a:avLst/>
                  <a:gdLst>
                    <a:gd name="T0" fmla="*/ 0 w 136"/>
                    <a:gd name="T1" fmla="*/ 4 h 184"/>
                    <a:gd name="T2" fmla="*/ 4 w 136"/>
                    <a:gd name="T3" fmla="*/ 184 h 184"/>
                    <a:gd name="T4" fmla="*/ 136 w 136"/>
                    <a:gd name="T5" fmla="*/ 180 h 184"/>
                    <a:gd name="T6" fmla="*/ 132 w 136"/>
                    <a:gd name="T7" fmla="*/ 0 h 184"/>
                    <a:gd name="T8" fmla="*/ 0 w 136"/>
                    <a:gd name="T9" fmla="*/ 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184">
                      <a:moveTo>
                        <a:pt x="0" y="4"/>
                      </a:moveTo>
                      <a:lnTo>
                        <a:pt x="4" y="184"/>
                      </a:lnTo>
                      <a:lnTo>
                        <a:pt x="136" y="180"/>
                      </a:lnTo>
                      <a:lnTo>
                        <a:pt x="132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CC2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23">
                  <a:extLst>
                    <a:ext uri="{FF2B5EF4-FFF2-40B4-BE49-F238E27FC236}">
                      <a16:creationId xmlns:a16="http://schemas.microsoft.com/office/drawing/2014/main" id="{C2FB2AB5-E741-4825-81D2-A92384FCC7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288" y="4211638"/>
                  <a:ext cx="1117600" cy="2138363"/>
                </a:xfrm>
                <a:custGeom>
                  <a:avLst/>
                  <a:gdLst>
                    <a:gd name="T0" fmla="*/ 96 w 171"/>
                    <a:gd name="T1" fmla="*/ 3 h 328"/>
                    <a:gd name="T2" fmla="*/ 140 w 171"/>
                    <a:gd name="T3" fmla="*/ 43 h 328"/>
                    <a:gd name="T4" fmla="*/ 171 w 171"/>
                    <a:gd name="T5" fmla="*/ 313 h 328"/>
                    <a:gd name="T6" fmla="*/ 37 w 171"/>
                    <a:gd name="T7" fmla="*/ 328 h 328"/>
                    <a:gd name="T8" fmla="*/ 13 w 171"/>
                    <a:gd name="T9" fmla="*/ 150 h 328"/>
                    <a:gd name="T10" fmla="*/ 0 w 171"/>
                    <a:gd name="T11" fmla="*/ 14 h 328"/>
                    <a:gd name="T12" fmla="*/ 96 w 171"/>
                    <a:gd name="T13" fmla="*/ 3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1" h="328">
                      <a:moveTo>
                        <a:pt x="96" y="3"/>
                      </a:moveTo>
                      <a:cubicBezTo>
                        <a:pt x="117" y="0"/>
                        <a:pt x="137" y="14"/>
                        <a:pt x="140" y="43"/>
                      </a:cubicBezTo>
                      <a:cubicBezTo>
                        <a:pt x="171" y="313"/>
                        <a:pt x="171" y="313"/>
                        <a:pt x="171" y="313"/>
                      </a:cubicBezTo>
                      <a:cubicBezTo>
                        <a:pt x="37" y="328"/>
                        <a:pt x="37" y="328"/>
                        <a:pt x="37" y="328"/>
                      </a:cubicBezTo>
                      <a:cubicBezTo>
                        <a:pt x="13" y="150"/>
                        <a:pt x="13" y="150"/>
                        <a:pt x="13" y="150"/>
                      </a:cubicBezTo>
                      <a:cubicBezTo>
                        <a:pt x="0" y="14"/>
                        <a:pt x="0" y="14"/>
                        <a:pt x="0" y="14"/>
                      </a:cubicBezTo>
                      <a:lnTo>
                        <a:pt x="96" y="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24">
                  <a:extLst>
                    <a:ext uri="{FF2B5EF4-FFF2-40B4-BE49-F238E27FC236}">
                      <a16:creationId xmlns:a16="http://schemas.microsoft.com/office/drawing/2014/main" id="{346DDB5E-360D-47D1-AA24-30C2A0018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82688" y="4302126"/>
                  <a:ext cx="1111250" cy="2152650"/>
                </a:xfrm>
                <a:custGeom>
                  <a:avLst/>
                  <a:gdLst>
                    <a:gd name="T0" fmla="*/ 3 w 170"/>
                    <a:gd name="T1" fmla="*/ 60 h 330"/>
                    <a:gd name="T2" fmla="*/ 38 w 170"/>
                    <a:gd name="T3" fmla="*/ 11 h 330"/>
                    <a:gd name="T4" fmla="*/ 133 w 170"/>
                    <a:gd name="T5" fmla="*/ 0 h 330"/>
                    <a:gd name="T6" fmla="*/ 170 w 170"/>
                    <a:gd name="T7" fmla="*/ 314 h 330"/>
                    <a:gd name="T8" fmla="*/ 36 w 170"/>
                    <a:gd name="T9" fmla="*/ 330 h 330"/>
                    <a:gd name="T10" fmla="*/ 3 w 170"/>
                    <a:gd name="T11" fmla="*/ 6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0" h="330">
                      <a:moveTo>
                        <a:pt x="3" y="60"/>
                      </a:moveTo>
                      <a:cubicBezTo>
                        <a:pt x="0" y="32"/>
                        <a:pt x="16" y="13"/>
                        <a:pt x="38" y="11"/>
                      </a:cubicBezTo>
                      <a:cubicBezTo>
                        <a:pt x="133" y="0"/>
                        <a:pt x="133" y="0"/>
                        <a:pt x="133" y="0"/>
                      </a:cubicBezTo>
                      <a:cubicBezTo>
                        <a:pt x="170" y="314"/>
                        <a:pt x="170" y="314"/>
                        <a:pt x="170" y="314"/>
                      </a:cubicBezTo>
                      <a:cubicBezTo>
                        <a:pt x="36" y="330"/>
                        <a:pt x="36" y="330"/>
                        <a:pt x="36" y="330"/>
                      </a:cubicBezTo>
                      <a:lnTo>
                        <a:pt x="3" y="6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25">
                  <a:extLst>
                    <a:ext uri="{FF2B5EF4-FFF2-40B4-BE49-F238E27FC236}">
                      <a16:creationId xmlns:a16="http://schemas.microsoft.com/office/drawing/2014/main" id="{0AD4BCBC-07D0-4CEC-8229-4BF80208E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20838" y="4276726"/>
                  <a:ext cx="542925" cy="971550"/>
                </a:xfrm>
                <a:custGeom>
                  <a:avLst/>
                  <a:gdLst>
                    <a:gd name="T0" fmla="*/ 272 w 342"/>
                    <a:gd name="T1" fmla="*/ 0 h 612"/>
                    <a:gd name="T2" fmla="*/ 301 w 342"/>
                    <a:gd name="T3" fmla="*/ 135 h 612"/>
                    <a:gd name="T4" fmla="*/ 342 w 342"/>
                    <a:gd name="T5" fmla="*/ 612 h 612"/>
                    <a:gd name="T6" fmla="*/ 342 w 342"/>
                    <a:gd name="T7" fmla="*/ 612 h 612"/>
                    <a:gd name="T8" fmla="*/ 0 w 342"/>
                    <a:gd name="T9" fmla="*/ 45 h 612"/>
                    <a:gd name="T10" fmla="*/ 272 w 342"/>
                    <a:gd name="T11" fmla="*/ 0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2" h="612">
                      <a:moveTo>
                        <a:pt x="272" y="0"/>
                      </a:moveTo>
                      <a:lnTo>
                        <a:pt x="301" y="135"/>
                      </a:lnTo>
                      <a:lnTo>
                        <a:pt x="342" y="612"/>
                      </a:lnTo>
                      <a:lnTo>
                        <a:pt x="342" y="612"/>
                      </a:lnTo>
                      <a:lnTo>
                        <a:pt x="0" y="45"/>
                      </a:lnTo>
                      <a:lnTo>
                        <a:pt x="27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26">
                  <a:extLst>
                    <a:ext uri="{FF2B5EF4-FFF2-40B4-BE49-F238E27FC236}">
                      <a16:creationId xmlns:a16="http://schemas.microsoft.com/office/drawing/2014/main" id="{E5F7B813-87D6-4FE9-836C-AC7A79B967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2638" y="4249738"/>
                  <a:ext cx="423862" cy="998538"/>
                </a:xfrm>
                <a:custGeom>
                  <a:avLst/>
                  <a:gdLst>
                    <a:gd name="T0" fmla="*/ 267 w 267"/>
                    <a:gd name="T1" fmla="*/ 0 h 629"/>
                    <a:gd name="T2" fmla="*/ 70 w 267"/>
                    <a:gd name="T3" fmla="*/ 629 h 629"/>
                    <a:gd name="T4" fmla="*/ 0 w 267"/>
                    <a:gd name="T5" fmla="*/ 17 h 629"/>
                    <a:gd name="T6" fmla="*/ 267 w 267"/>
                    <a:gd name="T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7" h="629">
                      <a:moveTo>
                        <a:pt x="267" y="0"/>
                      </a:moveTo>
                      <a:lnTo>
                        <a:pt x="70" y="629"/>
                      </a:lnTo>
                      <a:lnTo>
                        <a:pt x="0" y="17"/>
                      </a:lnTo>
                      <a:lnTo>
                        <a:pt x="267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27">
                  <a:extLst>
                    <a:ext uri="{FF2B5EF4-FFF2-40B4-BE49-F238E27FC236}">
                      <a16:creationId xmlns:a16="http://schemas.microsoft.com/office/drawing/2014/main" id="{80A2E1DF-F3BD-41A1-88D5-1810EA380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32000" y="4237038"/>
                  <a:ext cx="138112" cy="215900"/>
                </a:xfrm>
                <a:custGeom>
                  <a:avLst/>
                  <a:gdLst>
                    <a:gd name="T0" fmla="*/ 6 w 21"/>
                    <a:gd name="T1" fmla="*/ 1 h 33"/>
                    <a:gd name="T2" fmla="*/ 19 w 21"/>
                    <a:gd name="T3" fmla="*/ 12 h 33"/>
                    <a:gd name="T4" fmla="*/ 20 w 21"/>
                    <a:gd name="T5" fmla="*/ 19 h 33"/>
                    <a:gd name="T6" fmla="*/ 9 w 21"/>
                    <a:gd name="T7" fmla="*/ 33 h 33"/>
                    <a:gd name="T8" fmla="*/ 6 w 21"/>
                    <a:gd name="T9" fmla="*/ 33 h 33"/>
                    <a:gd name="T10" fmla="*/ 0 w 21"/>
                    <a:gd name="T11" fmla="*/ 18 h 33"/>
                    <a:gd name="T12" fmla="*/ 2 w 21"/>
                    <a:gd name="T13" fmla="*/ 2 h 33"/>
                    <a:gd name="T14" fmla="*/ 6 w 21"/>
                    <a:gd name="T15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33">
                      <a:moveTo>
                        <a:pt x="6" y="1"/>
                      </a:moveTo>
                      <a:cubicBezTo>
                        <a:pt x="12" y="0"/>
                        <a:pt x="18" y="5"/>
                        <a:pt x="19" y="12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1" y="26"/>
                        <a:pt x="16" y="32"/>
                        <a:pt x="9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2" y="2"/>
                        <a:pt x="2" y="2"/>
                        <a:pt x="2" y="2"/>
                      </a:cubicBez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28">
                  <a:extLst>
                    <a:ext uri="{FF2B5EF4-FFF2-40B4-BE49-F238E27FC236}">
                      <a16:creationId xmlns:a16="http://schemas.microsoft.com/office/drawing/2014/main" id="{E07CBF74-D2BB-4815-B771-DEF04B441C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47863" y="4249738"/>
                  <a:ext cx="123825" cy="209550"/>
                </a:xfrm>
                <a:custGeom>
                  <a:avLst/>
                  <a:gdLst>
                    <a:gd name="T0" fmla="*/ 11 w 19"/>
                    <a:gd name="T1" fmla="*/ 0 h 32"/>
                    <a:gd name="T2" fmla="*/ 15 w 19"/>
                    <a:gd name="T3" fmla="*/ 0 h 32"/>
                    <a:gd name="T4" fmla="*/ 19 w 19"/>
                    <a:gd name="T5" fmla="*/ 31 h 32"/>
                    <a:gd name="T6" fmla="*/ 15 w 19"/>
                    <a:gd name="T7" fmla="*/ 31 h 32"/>
                    <a:gd name="T8" fmla="*/ 2 w 19"/>
                    <a:gd name="T9" fmla="*/ 21 h 32"/>
                    <a:gd name="T10" fmla="*/ 1 w 19"/>
                    <a:gd name="T11" fmla="*/ 13 h 32"/>
                    <a:gd name="T12" fmla="*/ 11 w 19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2">
                      <a:moveTo>
                        <a:pt x="11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8" y="32"/>
                        <a:pt x="2" y="27"/>
                        <a:pt x="2" y="21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7"/>
                        <a:pt x="5" y="1"/>
                        <a:pt x="1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29">
                  <a:extLst>
                    <a:ext uri="{FF2B5EF4-FFF2-40B4-BE49-F238E27FC236}">
                      <a16:creationId xmlns:a16="http://schemas.microsoft.com/office/drawing/2014/main" id="{2990B24D-E4C6-4EBA-B18E-B15EC51EA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51013" y="4224338"/>
                  <a:ext cx="307975" cy="319088"/>
                </a:xfrm>
                <a:custGeom>
                  <a:avLst/>
                  <a:gdLst>
                    <a:gd name="T0" fmla="*/ 0 w 194"/>
                    <a:gd name="T1" fmla="*/ 0 h 201"/>
                    <a:gd name="T2" fmla="*/ 194 w 194"/>
                    <a:gd name="T3" fmla="*/ 78 h 201"/>
                    <a:gd name="T4" fmla="*/ 25 w 194"/>
                    <a:gd name="T5" fmla="*/ 201 h 201"/>
                    <a:gd name="T6" fmla="*/ 0 w 194"/>
                    <a:gd name="T7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4" h="201">
                      <a:moveTo>
                        <a:pt x="0" y="0"/>
                      </a:moveTo>
                      <a:lnTo>
                        <a:pt x="194" y="78"/>
                      </a:lnTo>
                      <a:lnTo>
                        <a:pt x="25" y="2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30">
                  <a:extLst>
                    <a:ext uri="{FF2B5EF4-FFF2-40B4-BE49-F238E27FC236}">
                      <a16:creationId xmlns:a16="http://schemas.microsoft.com/office/drawing/2014/main" id="{9C5D4E5D-4A68-467E-A02D-3751A519E2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8988" y="4159251"/>
                  <a:ext cx="306387" cy="312738"/>
                </a:xfrm>
                <a:custGeom>
                  <a:avLst/>
                  <a:gdLst>
                    <a:gd name="T0" fmla="*/ 169 w 193"/>
                    <a:gd name="T1" fmla="*/ 0 h 197"/>
                    <a:gd name="T2" fmla="*/ 0 w 193"/>
                    <a:gd name="T3" fmla="*/ 119 h 197"/>
                    <a:gd name="T4" fmla="*/ 193 w 193"/>
                    <a:gd name="T5" fmla="*/ 197 h 197"/>
                    <a:gd name="T6" fmla="*/ 169 w 193"/>
                    <a:gd name="T7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3" h="197">
                      <a:moveTo>
                        <a:pt x="169" y="0"/>
                      </a:moveTo>
                      <a:lnTo>
                        <a:pt x="0" y="119"/>
                      </a:lnTo>
                      <a:lnTo>
                        <a:pt x="193" y="197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 31">
                  <a:extLst>
                    <a:ext uri="{FF2B5EF4-FFF2-40B4-BE49-F238E27FC236}">
                      <a16:creationId xmlns:a16="http://schemas.microsoft.com/office/drawing/2014/main" id="{1D52028B-9C29-4877-9703-BFDA97F3F1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38438" y="5678488"/>
                  <a:ext cx="796925" cy="847725"/>
                </a:xfrm>
                <a:custGeom>
                  <a:avLst/>
                  <a:gdLst>
                    <a:gd name="T0" fmla="*/ 14 w 122"/>
                    <a:gd name="T1" fmla="*/ 82 h 130"/>
                    <a:gd name="T2" fmla="*/ 59 w 122"/>
                    <a:gd name="T3" fmla="*/ 38 h 130"/>
                    <a:gd name="T4" fmla="*/ 58 w 122"/>
                    <a:gd name="T5" fmla="*/ 25 h 130"/>
                    <a:gd name="T6" fmla="*/ 69 w 122"/>
                    <a:gd name="T7" fmla="*/ 23 h 130"/>
                    <a:gd name="T8" fmla="*/ 91 w 122"/>
                    <a:gd name="T9" fmla="*/ 0 h 130"/>
                    <a:gd name="T10" fmla="*/ 122 w 122"/>
                    <a:gd name="T11" fmla="*/ 26 h 130"/>
                    <a:gd name="T12" fmla="*/ 103 w 122"/>
                    <a:gd name="T13" fmla="*/ 52 h 130"/>
                    <a:gd name="T14" fmla="*/ 97 w 122"/>
                    <a:gd name="T15" fmla="*/ 78 h 130"/>
                    <a:gd name="T16" fmla="*/ 89 w 122"/>
                    <a:gd name="T17" fmla="*/ 89 h 130"/>
                    <a:gd name="T18" fmla="*/ 54 w 122"/>
                    <a:gd name="T19" fmla="*/ 127 h 130"/>
                    <a:gd name="T20" fmla="*/ 46 w 122"/>
                    <a:gd name="T21" fmla="*/ 128 h 130"/>
                    <a:gd name="T22" fmla="*/ 45 w 122"/>
                    <a:gd name="T23" fmla="*/ 119 h 130"/>
                    <a:gd name="T24" fmla="*/ 68 w 122"/>
                    <a:gd name="T25" fmla="*/ 94 h 130"/>
                    <a:gd name="T26" fmla="*/ 65 w 122"/>
                    <a:gd name="T27" fmla="*/ 91 h 130"/>
                    <a:gd name="T28" fmla="*/ 37 w 122"/>
                    <a:gd name="T29" fmla="*/ 123 h 130"/>
                    <a:gd name="T30" fmla="*/ 28 w 122"/>
                    <a:gd name="T31" fmla="*/ 123 h 130"/>
                    <a:gd name="T32" fmla="*/ 28 w 122"/>
                    <a:gd name="T33" fmla="*/ 114 h 130"/>
                    <a:gd name="T34" fmla="*/ 56 w 122"/>
                    <a:gd name="T35" fmla="*/ 83 h 130"/>
                    <a:gd name="T36" fmla="*/ 53 w 122"/>
                    <a:gd name="T37" fmla="*/ 81 h 130"/>
                    <a:gd name="T38" fmla="*/ 22 w 122"/>
                    <a:gd name="T39" fmla="*/ 116 h 130"/>
                    <a:gd name="T40" fmla="*/ 13 w 122"/>
                    <a:gd name="T41" fmla="*/ 116 h 130"/>
                    <a:gd name="T42" fmla="*/ 13 w 122"/>
                    <a:gd name="T43" fmla="*/ 107 h 130"/>
                    <a:gd name="T44" fmla="*/ 43 w 122"/>
                    <a:gd name="T45" fmla="*/ 73 h 130"/>
                    <a:gd name="T46" fmla="*/ 40 w 122"/>
                    <a:gd name="T47" fmla="*/ 72 h 130"/>
                    <a:gd name="T48" fmla="*/ 11 w 122"/>
                    <a:gd name="T49" fmla="*/ 103 h 130"/>
                    <a:gd name="T50" fmla="*/ 3 w 122"/>
                    <a:gd name="T51" fmla="*/ 104 h 130"/>
                    <a:gd name="T52" fmla="*/ 2 w 122"/>
                    <a:gd name="T53" fmla="*/ 95 h 130"/>
                    <a:gd name="T54" fmla="*/ 14 w 122"/>
                    <a:gd name="T55" fmla="*/ 82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2" h="130">
                      <a:moveTo>
                        <a:pt x="14" y="82"/>
                      </a:moveTo>
                      <a:cubicBezTo>
                        <a:pt x="59" y="38"/>
                        <a:pt x="59" y="38"/>
                        <a:pt x="59" y="3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1" y="25"/>
                        <a:pt x="67" y="24"/>
                        <a:pt x="69" y="23"/>
                      </a:cubicBezTo>
                      <a:cubicBezTo>
                        <a:pt x="74" y="22"/>
                        <a:pt x="91" y="0"/>
                        <a:pt x="91" y="0"/>
                      </a:cubicBezTo>
                      <a:cubicBezTo>
                        <a:pt x="91" y="0"/>
                        <a:pt x="116" y="21"/>
                        <a:pt x="122" y="26"/>
                      </a:cubicBezTo>
                      <a:cubicBezTo>
                        <a:pt x="116" y="31"/>
                        <a:pt x="102" y="48"/>
                        <a:pt x="103" y="52"/>
                      </a:cubicBezTo>
                      <a:cubicBezTo>
                        <a:pt x="104" y="55"/>
                        <a:pt x="104" y="66"/>
                        <a:pt x="97" y="78"/>
                      </a:cubicBezTo>
                      <a:cubicBezTo>
                        <a:pt x="95" y="83"/>
                        <a:pt x="92" y="87"/>
                        <a:pt x="89" y="89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52" y="130"/>
                        <a:pt x="48" y="130"/>
                        <a:pt x="46" y="128"/>
                      </a:cubicBezTo>
                      <a:cubicBezTo>
                        <a:pt x="43" y="125"/>
                        <a:pt x="43" y="121"/>
                        <a:pt x="45" y="119"/>
                      </a:cubicBezTo>
                      <a:cubicBezTo>
                        <a:pt x="68" y="94"/>
                        <a:pt x="68" y="94"/>
                        <a:pt x="68" y="94"/>
                      </a:cubicBezTo>
                      <a:cubicBezTo>
                        <a:pt x="69" y="90"/>
                        <a:pt x="65" y="91"/>
                        <a:pt x="65" y="91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35" y="125"/>
                        <a:pt x="31" y="125"/>
                        <a:pt x="28" y="123"/>
                      </a:cubicBezTo>
                      <a:cubicBezTo>
                        <a:pt x="26" y="121"/>
                        <a:pt x="26" y="117"/>
                        <a:pt x="28" y="114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7" y="80"/>
                        <a:pt x="53" y="81"/>
                        <a:pt x="53" y="81"/>
                      </a:cubicBezTo>
                      <a:cubicBezTo>
                        <a:pt x="22" y="116"/>
                        <a:pt x="22" y="116"/>
                        <a:pt x="22" y="116"/>
                      </a:cubicBezTo>
                      <a:cubicBezTo>
                        <a:pt x="20" y="118"/>
                        <a:pt x="16" y="118"/>
                        <a:pt x="13" y="116"/>
                      </a:cubicBezTo>
                      <a:cubicBezTo>
                        <a:pt x="11" y="114"/>
                        <a:pt x="10" y="110"/>
                        <a:pt x="13" y="107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3" y="73"/>
                        <a:pt x="43" y="69"/>
                        <a:pt x="40" y="72"/>
                      </a:cubicBezTo>
                      <a:cubicBezTo>
                        <a:pt x="11" y="103"/>
                        <a:pt x="11" y="103"/>
                        <a:pt x="11" y="103"/>
                      </a:cubicBezTo>
                      <a:cubicBezTo>
                        <a:pt x="9" y="106"/>
                        <a:pt x="5" y="106"/>
                        <a:pt x="3" y="104"/>
                      </a:cubicBezTo>
                      <a:cubicBezTo>
                        <a:pt x="0" y="102"/>
                        <a:pt x="0" y="98"/>
                        <a:pt x="2" y="95"/>
                      </a:cubicBezTo>
                      <a:lnTo>
                        <a:pt x="14" y="82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32">
                  <a:extLst>
                    <a:ext uri="{FF2B5EF4-FFF2-40B4-BE49-F238E27FC236}">
                      <a16:creationId xmlns:a16="http://schemas.microsoft.com/office/drawing/2014/main" id="{996ADFCA-649B-4088-B6F1-9FACE7DB7E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44788" y="4230688"/>
                  <a:ext cx="1117600" cy="1800225"/>
                </a:xfrm>
                <a:custGeom>
                  <a:avLst/>
                  <a:gdLst>
                    <a:gd name="T0" fmla="*/ 63 w 171"/>
                    <a:gd name="T1" fmla="*/ 233 h 276"/>
                    <a:gd name="T2" fmla="*/ 88 w 171"/>
                    <a:gd name="T3" fmla="*/ 130 h 276"/>
                    <a:gd name="T4" fmla="*/ 18 w 171"/>
                    <a:gd name="T5" fmla="*/ 75 h 276"/>
                    <a:gd name="T6" fmla="*/ 13 w 171"/>
                    <a:gd name="T7" fmla="*/ 74 h 276"/>
                    <a:gd name="T8" fmla="*/ 0 w 171"/>
                    <a:gd name="T9" fmla="*/ 0 h 276"/>
                    <a:gd name="T10" fmla="*/ 133 w 171"/>
                    <a:gd name="T11" fmla="*/ 68 h 276"/>
                    <a:gd name="T12" fmla="*/ 154 w 171"/>
                    <a:gd name="T13" fmla="*/ 102 h 276"/>
                    <a:gd name="T14" fmla="*/ 118 w 171"/>
                    <a:gd name="T15" fmla="*/ 276 h 276"/>
                    <a:gd name="T16" fmla="*/ 63 w 171"/>
                    <a:gd name="T17" fmla="*/ 233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276">
                      <a:moveTo>
                        <a:pt x="63" y="233"/>
                      </a:moveTo>
                      <a:cubicBezTo>
                        <a:pt x="90" y="201"/>
                        <a:pt x="104" y="168"/>
                        <a:pt x="88" y="130"/>
                      </a:cubicBezTo>
                      <a:cubicBezTo>
                        <a:pt x="77" y="102"/>
                        <a:pt x="45" y="83"/>
                        <a:pt x="18" y="75"/>
                      </a:cubicBezTo>
                      <a:cubicBezTo>
                        <a:pt x="15" y="75"/>
                        <a:pt x="15" y="75"/>
                        <a:pt x="13" y="74"/>
                      </a:cubicBezTo>
                      <a:cubicBezTo>
                        <a:pt x="8" y="73"/>
                        <a:pt x="0" y="0"/>
                        <a:pt x="0" y="0"/>
                      </a:cubicBezTo>
                      <a:cubicBezTo>
                        <a:pt x="44" y="2"/>
                        <a:pt x="99" y="26"/>
                        <a:pt x="133" y="68"/>
                      </a:cubicBezTo>
                      <a:cubicBezTo>
                        <a:pt x="142" y="78"/>
                        <a:pt x="149" y="90"/>
                        <a:pt x="154" y="102"/>
                      </a:cubicBezTo>
                      <a:cubicBezTo>
                        <a:pt x="169" y="138"/>
                        <a:pt x="171" y="203"/>
                        <a:pt x="118" y="276"/>
                      </a:cubicBezTo>
                      <a:lnTo>
                        <a:pt x="63" y="23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 33">
                  <a:extLst>
                    <a:ext uri="{FF2B5EF4-FFF2-40B4-BE49-F238E27FC236}">
                      <a16:creationId xmlns:a16="http://schemas.microsoft.com/office/drawing/2014/main" id="{C33FBC1A-CE2A-4587-991E-6D649BDF6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3875" y="4341813"/>
                  <a:ext cx="1208087" cy="1427163"/>
                </a:xfrm>
                <a:custGeom>
                  <a:avLst/>
                  <a:gdLst>
                    <a:gd name="T0" fmla="*/ 70 w 185"/>
                    <a:gd name="T1" fmla="*/ 219 h 219"/>
                    <a:gd name="T2" fmla="*/ 170 w 185"/>
                    <a:gd name="T3" fmla="*/ 77 h 219"/>
                    <a:gd name="T4" fmla="*/ 162 w 185"/>
                    <a:gd name="T5" fmla="*/ 13 h 219"/>
                    <a:gd name="T6" fmla="*/ 101 w 185"/>
                    <a:gd name="T7" fmla="*/ 31 h 219"/>
                    <a:gd name="T8" fmla="*/ 100 w 185"/>
                    <a:gd name="T9" fmla="*/ 31 h 219"/>
                    <a:gd name="T10" fmla="*/ 0 w 185"/>
                    <a:gd name="T11" fmla="*/ 174 h 219"/>
                    <a:gd name="T12" fmla="*/ 70 w 185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5" h="219">
                      <a:moveTo>
                        <a:pt x="70" y="219"/>
                      </a:moveTo>
                      <a:cubicBezTo>
                        <a:pt x="170" y="77"/>
                        <a:pt x="170" y="77"/>
                        <a:pt x="170" y="77"/>
                      </a:cubicBezTo>
                      <a:cubicBezTo>
                        <a:pt x="185" y="54"/>
                        <a:pt x="181" y="25"/>
                        <a:pt x="162" y="13"/>
                      </a:cubicBezTo>
                      <a:cubicBezTo>
                        <a:pt x="143" y="0"/>
                        <a:pt x="115" y="9"/>
                        <a:pt x="101" y="31"/>
                      </a:cubicBezTo>
                      <a:cubicBezTo>
                        <a:pt x="100" y="31"/>
                        <a:pt x="100" y="31"/>
                        <a:pt x="100" y="31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lnTo>
                        <a:pt x="70" y="219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 34">
                  <a:extLst>
                    <a:ext uri="{FF2B5EF4-FFF2-40B4-BE49-F238E27FC236}">
                      <a16:creationId xmlns:a16="http://schemas.microsoft.com/office/drawing/2014/main" id="{08480EA3-D30B-48DB-96D4-D7F584359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4450" y="5561013"/>
                  <a:ext cx="600075" cy="1076325"/>
                </a:xfrm>
                <a:custGeom>
                  <a:avLst/>
                  <a:gdLst>
                    <a:gd name="T0" fmla="*/ 85 w 92"/>
                    <a:gd name="T1" fmla="*/ 165 h 165"/>
                    <a:gd name="T2" fmla="*/ 78 w 92"/>
                    <a:gd name="T3" fmla="*/ 158 h 165"/>
                    <a:gd name="T4" fmla="*/ 77 w 92"/>
                    <a:gd name="T5" fmla="*/ 144 h 165"/>
                    <a:gd name="T6" fmla="*/ 71 w 92"/>
                    <a:gd name="T7" fmla="*/ 113 h 165"/>
                    <a:gd name="T8" fmla="*/ 62 w 92"/>
                    <a:gd name="T9" fmla="*/ 99 h 165"/>
                    <a:gd name="T10" fmla="*/ 65 w 92"/>
                    <a:gd name="T11" fmla="*/ 118 h 165"/>
                    <a:gd name="T12" fmla="*/ 59 w 92"/>
                    <a:gd name="T13" fmla="*/ 127 h 165"/>
                    <a:gd name="T14" fmla="*/ 50 w 92"/>
                    <a:gd name="T15" fmla="*/ 121 h 165"/>
                    <a:gd name="T16" fmla="*/ 42 w 92"/>
                    <a:gd name="T17" fmla="*/ 90 h 165"/>
                    <a:gd name="T18" fmla="*/ 39 w 92"/>
                    <a:gd name="T19" fmla="*/ 87 h 165"/>
                    <a:gd name="T20" fmla="*/ 30 w 92"/>
                    <a:gd name="T21" fmla="*/ 46 h 165"/>
                    <a:gd name="T22" fmla="*/ 1 w 92"/>
                    <a:gd name="T23" fmla="*/ 34 h 165"/>
                    <a:gd name="T24" fmla="*/ 0 w 92"/>
                    <a:gd name="T25" fmla="*/ 28 h 165"/>
                    <a:gd name="T26" fmla="*/ 10 w 92"/>
                    <a:gd name="T27" fmla="*/ 0 h 165"/>
                    <a:gd name="T28" fmla="*/ 73 w 92"/>
                    <a:gd name="T29" fmla="*/ 45 h 165"/>
                    <a:gd name="T30" fmla="*/ 85 w 92"/>
                    <a:gd name="T31" fmla="*/ 82 h 165"/>
                    <a:gd name="T32" fmla="*/ 89 w 92"/>
                    <a:gd name="T33" fmla="*/ 91 h 165"/>
                    <a:gd name="T34" fmla="*/ 90 w 92"/>
                    <a:gd name="T35" fmla="*/ 93 h 165"/>
                    <a:gd name="T36" fmla="*/ 90 w 92"/>
                    <a:gd name="T37" fmla="*/ 94 h 165"/>
                    <a:gd name="T38" fmla="*/ 92 w 92"/>
                    <a:gd name="T39" fmla="*/ 157 h 165"/>
                    <a:gd name="T40" fmla="*/ 85 w 92"/>
                    <a:gd name="T41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2" h="165">
                      <a:moveTo>
                        <a:pt x="85" y="165"/>
                      </a:moveTo>
                      <a:cubicBezTo>
                        <a:pt x="80" y="165"/>
                        <a:pt x="78" y="162"/>
                        <a:pt x="78" y="158"/>
                      </a:cubicBezTo>
                      <a:cubicBezTo>
                        <a:pt x="77" y="144"/>
                        <a:pt x="77" y="144"/>
                        <a:pt x="77" y="144"/>
                      </a:cubicBezTo>
                      <a:cubicBezTo>
                        <a:pt x="77" y="140"/>
                        <a:pt x="74" y="122"/>
                        <a:pt x="71" y="113"/>
                      </a:cubicBezTo>
                      <a:cubicBezTo>
                        <a:pt x="70" y="108"/>
                        <a:pt x="65" y="103"/>
                        <a:pt x="62" y="99"/>
                      </a:cubicBezTo>
                      <a:cubicBezTo>
                        <a:pt x="65" y="118"/>
                        <a:pt x="65" y="118"/>
                        <a:pt x="65" y="118"/>
                      </a:cubicBezTo>
                      <a:cubicBezTo>
                        <a:pt x="66" y="122"/>
                        <a:pt x="63" y="126"/>
                        <a:pt x="59" y="127"/>
                      </a:cubicBezTo>
                      <a:cubicBezTo>
                        <a:pt x="55" y="128"/>
                        <a:pt x="51" y="125"/>
                        <a:pt x="50" y="121"/>
                      </a:cubicBezTo>
                      <a:cubicBezTo>
                        <a:pt x="42" y="90"/>
                        <a:pt x="42" y="90"/>
                        <a:pt x="42" y="90"/>
                      </a:cubicBezTo>
                      <a:cubicBezTo>
                        <a:pt x="41" y="89"/>
                        <a:pt x="40" y="88"/>
                        <a:pt x="39" y="87"/>
                      </a:cubicBezTo>
                      <a:cubicBezTo>
                        <a:pt x="29" y="74"/>
                        <a:pt x="28" y="52"/>
                        <a:pt x="30" y="46"/>
                      </a:cubicBezTo>
                      <a:cubicBezTo>
                        <a:pt x="32" y="39"/>
                        <a:pt x="1" y="34"/>
                        <a:pt x="1" y="34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63" y="6"/>
                        <a:pt x="73" y="45"/>
                      </a:cubicBezTo>
                      <a:cubicBezTo>
                        <a:pt x="77" y="63"/>
                        <a:pt x="82" y="75"/>
                        <a:pt x="85" y="82"/>
                      </a:cubicBezTo>
                      <a:cubicBezTo>
                        <a:pt x="89" y="91"/>
                        <a:pt x="89" y="91"/>
                        <a:pt x="89" y="91"/>
                      </a:cubicBezTo>
                      <a:cubicBezTo>
                        <a:pt x="89" y="92"/>
                        <a:pt x="90" y="92"/>
                        <a:pt x="90" y="93"/>
                      </a:cubicBezTo>
                      <a:cubicBezTo>
                        <a:pt x="90" y="93"/>
                        <a:pt x="90" y="94"/>
                        <a:pt x="90" y="94"/>
                      </a:cubicBezTo>
                      <a:cubicBezTo>
                        <a:pt x="92" y="157"/>
                        <a:pt x="92" y="157"/>
                        <a:pt x="92" y="157"/>
                      </a:cubicBezTo>
                      <a:cubicBezTo>
                        <a:pt x="92" y="161"/>
                        <a:pt x="89" y="165"/>
                        <a:pt x="85" y="16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 35">
                  <a:extLst>
                    <a:ext uri="{FF2B5EF4-FFF2-40B4-BE49-F238E27FC236}">
                      <a16:creationId xmlns:a16="http://schemas.microsoft.com/office/drawing/2014/main" id="{1C45F037-0F7A-45D7-916A-52D39B4CB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81150" y="6142038"/>
                  <a:ext cx="163512" cy="254000"/>
                </a:xfrm>
                <a:custGeom>
                  <a:avLst/>
                  <a:gdLst>
                    <a:gd name="T0" fmla="*/ 21 w 25"/>
                    <a:gd name="T1" fmla="*/ 10 h 39"/>
                    <a:gd name="T2" fmla="*/ 24 w 25"/>
                    <a:gd name="T3" fmla="*/ 29 h 39"/>
                    <a:gd name="T4" fmla="*/ 18 w 25"/>
                    <a:gd name="T5" fmla="*/ 38 h 39"/>
                    <a:gd name="T6" fmla="*/ 9 w 25"/>
                    <a:gd name="T7" fmla="*/ 32 h 39"/>
                    <a:gd name="T8" fmla="*/ 1 w 25"/>
                    <a:gd name="T9" fmla="*/ 1 h 39"/>
                    <a:gd name="T10" fmla="*/ 21 w 25"/>
                    <a:gd name="T11" fmla="*/ 1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9">
                      <a:moveTo>
                        <a:pt x="21" y="10"/>
                      </a:move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5" y="33"/>
                        <a:pt x="22" y="37"/>
                        <a:pt x="18" y="38"/>
                      </a:cubicBezTo>
                      <a:cubicBezTo>
                        <a:pt x="14" y="39"/>
                        <a:pt x="10" y="36"/>
                        <a:pt x="9" y="3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24" y="14"/>
                        <a:pt x="21" y="10"/>
                      </a:cubicBezTo>
                      <a:close/>
                    </a:path>
                  </a:pathLst>
                </a:custGeom>
                <a:solidFill>
                  <a:srgbClr val="F8B7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 36">
                  <a:extLst>
                    <a:ext uri="{FF2B5EF4-FFF2-40B4-BE49-F238E27FC236}">
                      <a16:creationId xmlns:a16="http://schemas.microsoft.com/office/drawing/2014/main" id="{3D05AE5A-DC31-496D-B39B-A7EF07F35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50850" y="5338763"/>
                  <a:ext cx="1065212" cy="652463"/>
                </a:xfrm>
                <a:custGeom>
                  <a:avLst/>
                  <a:gdLst>
                    <a:gd name="T0" fmla="*/ 163 w 163"/>
                    <a:gd name="T1" fmla="*/ 18 h 100"/>
                    <a:gd name="T2" fmla="*/ 57 w 163"/>
                    <a:gd name="T3" fmla="*/ 4 h 100"/>
                    <a:gd name="T4" fmla="*/ 3 w 163"/>
                    <a:gd name="T5" fmla="*/ 38 h 100"/>
                    <a:gd name="T6" fmla="*/ 46 w 163"/>
                    <a:gd name="T7" fmla="*/ 86 h 100"/>
                    <a:gd name="T8" fmla="*/ 46 w 163"/>
                    <a:gd name="T9" fmla="*/ 86 h 100"/>
                    <a:gd name="T10" fmla="*/ 152 w 163"/>
                    <a:gd name="T11" fmla="*/ 100 h 100"/>
                    <a:gd name="T12" fmla="*/ 163 w 163"/>
                    <a:gd name="T13" fmla="*/ 1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3" h="100">
                      <a:moveTo>
                        <a:pt x="163" y="18"/>
                      </a:move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30" y="0"/>
                        <a:pt x="6" y="16"/>
                        <a:pt x="3" y="38"/>
                      </a:cubicBezTo>
                      <a:cubicBezTo>
                        <a:pt x="0" y="61"/>
                        <a:pt x="19" y="82"/>
                        <a:pt x="46" y="86"/>
                      </a:cubicBezTo>
                      <a:cubicBezTo>
                        <a:pt x="46" y="86"/>
                        <a:pt x="46" y="86"/>
                        <a:pt x="46" y="86"/>
                      </a:cubicBezTo>
                      <a:cubicBezTo>
                        <a:pt x="152" y="100"/>
                        <a:pt x="152" y="100"/>
                        <a:pt x="152" y="100"/>
                      </a:cubicBezTo>
                      <a:lnTo>
                        <a:pt x="163" y="1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37">
                  <a:extLst>
                    <a:ext uri="{FF2B5EF4-FFF2-40B4-BE49-F238E27FC236}">
                      <a16:creationId xmlns:a16="http://schemas.microsoft.com/office/drawing/2014/main" id="{93564396-FC60-4237-92CA-05C391F7E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55913" y="2795588"/>
                  <a:ext cx="222250" cy="515938"/>
                </a:xfrm>
                <a:custGeom>
                  <a:avLst/>
                  <a:gdLst>
                    <a:gd name="T0" fmla="*/ 26 w 34"/>
                    <a:gd name="T1" fmla="*/ 61 h 79"/>
                    <a:gd name="T2" fmla="*/ 14 w 34"/>
                    <a:gd name="T3" fmla="*/ 78 h 79"/>
                    <a:gd name="T4" fmla="*/ 0 w 34"/>
                    <a:gd name="T5" fmla="*/ 63 h 79"/>
                    <a:gd name="T6" fmla="*/ 3 w 34"/>
                    <a:gd name="T7" fmla="*/ 14 h 79"/>
                    <a:gd name="T8" fmla="*/ 19 w 34"/>
                    <a:gd name="T9" fmla="*/ 0 h 79"/>
                    <a:gd name="T10" fmla="*/ 32 w 34"/>
                    <a:gd name="T11" fmla="*/ 16 h 79"/>
                    <a:gd name="T12" fmla="*/ 26 w 34"/>
                    <a:gd name="T13" fmla="*/ 61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79">
                      <a:moveTo>
                        <a:pt x="26" y="61"/>
                      </a:moveTo>
                      <a:cubicBezTo>
                        <a:pt x="25" y="69"/>
                        <a:pt x="22" y="79"/>
                        <a:pt x="14" y="78"/>
                      </a:cubicBezTo>
                      <a:cubicBezTo>
                        <a:pt x="6" y="78"/>
                        <a:pt x="0" y="71"/>
                        <a:pt x="0" y="63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4" y="6"/>
                        <a:pt x="10" y="0"/>
                        <a:pt x="19" y="0"/>
                      </a:cubicBezTo>
                      <a:cubicBezTo>
                        <a:pt x="27" y="1"/>
                        <a:pt x="34" y="8"/>
                        <a:pt x="32" y="16"/>
                      </a:cubicBezTo>
                      <a:cubicBezTo>
                        <a:pt x="31" y="27"/>
                        <a:pt x="26" y="39"/>
                        <a:pt x="26" y="61"/>
                      </a:cubicBezTo>
                      <a:close/>
                    </a:path>
                  </a:pathLst>
                </a:custGeom>
                <a:solidFill>
                  <a:srgbClr val="F8B7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38">
                  <a:extLst>
                    <a:ext uri="{FF2B5EF4-FFF2-40B4-BE49-F238E27FC236}">
                      <a16:creationId xmlns:a16="http://schemas.microsoft.com/office/drawing/2014/main" id="{B9F824D1-07BF-4207-8080-164837EFB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175" y="2795588"/>
                  <a:ext cx="222250" cy="515938"/>
                </a:xfrm>
                <a:custGeom>
                  <a:avLst/>
                  <a:gdLst>
                    <a:gd name="T0" fmla="*/ 8 w 34"/>
                    <a:gd name="T1" fmla="*/ 61 h 79"/>
                    <a:gd name="T2" fmla="*/ 20 w 34"/>
                    <a:gd name="T3" fmla="*/ 78 h 79"/>
                    <a:gd name="T4" fmla="*/ 33 w 34"/>
                    <a:gd name="T5" fmla="*/ 63 h 79"/>
                    <a:gd name="T6" fmla="*/ 31 w 34"/>
                    <a:gd name="T7" fmla="*/ 14 h 79"/>
                    <a:gd name="T8" fmla="*/ 15 w 34"/>
                    <a:gd name="T9" fmla="*/ 0 h 79"/>
                    <a:gd name="T10" fmla="*/ 1 w 34"/>
                    <a:gd name="T11" fmla="*/ 16 h 79"/>
                    <a:gd name="T12" fmla="*/ 8 w 34"/>
                    <a:gd name="T13" fmla="*/ 61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79">
                      <a:moveTo>
                        <a:pt x="8" y="61"/>
                      </a:moveTo>
                      <a:cubicBezTo>
                        <a:pt x="8" y="69"/>
                        <a:pt x="11" y="79"/>
                        <a:pt x="20" y="78"/>
                      </a:cubicBezTo>
                      <a:cubicBezTo>
                        <a:pt x="28" y="78"/>
                        <a:pt x="34" y="71"/>
                        <a:pt x="33" y="63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0" y="6"/>
                        <a:pt x="23" y="0"/>
                        <a:pt x="15" y="0"/>
                      </a:cubicBezTo>
                      <a:cubicBezTo>
                        <a:pt x="7" y="1"/>
                        <a:pt x="0" y="8"/>
                        <a:pt x="1" y="16"/>
                      </a:cubicBezTo>
                      <a:cubicBezTo>
                        <a:pt x="3" y="27"/>
                        <a:pt x="7" y="39"/>
                        <a:pt x="8" y="61"/>
                      </a:cubicBezTo>
                      <a:close/>
                    </a:path>
                  </a:pathLst>
                </a:custGeom>
                <a:solidFill>
                  <a:srgbClr val="FCC2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39">
                  <a:extLst>
                    <a:ext uri="{FF2B5EF4-FFF2-40B4-BE49-F238E27FC236}">
                      <a16:creationId xmlns:a16="http://schemas.microsoft.com/office/drawing/2014/main" id="{B7CAA090-A08B-4E19-B9DA-3336BAEB9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6650" y="1830388"/>
                  <a:ext cx="1824037" cy="1982788"/>
                </a:xfrm>
                <a:custGeom>
                  <a:avLst/>
                  <a:gdLst>
                    <a:gd name="T0" fmla="*/ 273 w 279"/>
                    <a:gd name="T1" fmla="*/ 234 h 304"/>
                    <a:gd name="T2" fmla="*/ 203 w 279"/>
                    <a:gd name="T3" fmla="*/ 304 h 304"/>
                    <a:gd name="T4" fmla="*/ 77 w 279"/>
                    <a:gd name="T5" fmla="*/ 304 h 304"/>
                    <a:gd name="T6" fmla="*/ 7 w 279"/>
                    <a:gd name="T7" fmla="*/ 234 h 304"/>
                    <a:gd name="T8" fmla="*/ 0 w 279"/>
                    <a:gd name="T9" fmla="*/ 69 h 304"/>
                    <a:gd name="T10" fmla="*/ 70 w 279"/>
                    <a:gd name="T11" fmla="*/ 0 h 304"/>
                    <a:gd name="T12" fmla="*/ 210 w 279"/>
                    <a:gd name="T13" fmla="*/ 0 h 304"/>
                    <a:gd name="T14" fmla="*/ 279 w 279"/>
                    <a:gd name="T15" fmla="*/ 69 h 304"/>
                    <a:gd name="T16" fmla="*/ 273 w 279"/>
                    <a:gd name="T17" fmla="*/ 23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9" h="304">
                      <a:moveTo>
                        <a:pt x="273" y="234"/>
                      </a:moveTo>
                      <a:cubicBezTo>
                        <a:pt x="273" y="272"/>
                        <a:pt x="241" y="304"/>
                        <a:pt x="203" y="304"/>
                      </a:cubicBezTo>
                      <a:cubicBezTo>
                        <a:pt x="77" y="304"/>
                        <a:pt x="77" y="304"/>
                        <a:pt x="77" y="304"/>
                      </a:cubicBezTo>
                      <a:cubicBezTo>
                        <a:pt x="38" y="304"/>
                        <a:pt x="7" y="272"/>
                        <a:pt x="7" y="23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31"/>
                        <a:pt x="31" y="0"/>
                        <a:pt x="70" y="0"/>
                      </a:cubicBezTo>
                      <a:cubicBezTo>
                        <a:pt x="210" y="0"/>
                        <a:pt x="210" y="0"/>
                        <a:pt x="210" y="0"/>
                      </a:cubicBezTo>
                      <a:cubicBezTo>
                        <a:pt x="248" y="0"/>
                        <a:pt x="279" y="31"/>
                        <a:pt x="279" y="69"/>
                      </a:cubicBezTo>
                      <a:lnTo>
                        <a:pt x="273" y="234"/>
                      </a:lnTo>
                      <a:close/>
                    </a:path>
                  </a:pathLst>
                </a:custGeom>
                <a:solidFill>
                  <a:srgbClr val="FCC2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40">
                  <a:extLst>
                    <a:ext uri="{FF2B5EF4-FFF2-40B4-BE49-F238E27FC236}">
                      <a16:creationId xmlns:a16="http://schemas.microsoft.com/office/drawing/2014/main" id="{315C80DE-895F-4287-9B73-157B1AE48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288" y="1830388"/>
                  <a:ext cx="914400" cy="1982788"/>
                </a:xfrm>
                <a:custGeom>
                  <a:avLst/>
                  <a:gdLst>
                    <a:gd name="T0" fmla="*/ 71 w 140"/>
                    <a:gd name="T1" fmla="*/ 0 h 304"/>
                    <a:gd name="T2" fmla="*/ 0 w 140"/>
                    <a:gd name="T3" fmla="*/ 0 h 304"/>
                    <a:gd name="T4" fmla="*/ 0 w 140"/>
                    <a:gd name="T5" fmla="*/ 304 h 304"/>
                    <a:gd name="T6" fmla="*/ 64 w 140"/>
                    <a:gd name="T7" fmla="*/ 304 h 304"/>
                    <a:gd name="T8" fmla="*/ 133 w 140"/>
                    <a:gd name="T9" fmla="*/ 234 h 304"/>
                    <a:gd name="T10" fmla="*/ 140 w 140"/>
                    <a:gd name="T11" fmla="*/ 69 h 304"/>
                    <a:gd name="T12" fmla="*/ 71 w 140"/>
                    <a:gd name="T13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304">
                      <a:moveTo>
                        <a:pt x="7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64" y="304"/>
                        <a:pt x="64" y="304"/>
                        <a:pt x="64" y="304"/>
                      </a:cubicBezTo>
                      <a:cubicBezTo>
                        <a:pt x="102" y="304"/>
                        <a:pt x="133" y="272"/>
                        <a:pt x="133" y="234"/>
                      </a:cubicBezTo>
                      <a:cubicBezTo>
                        <a:pt x="140" y="69"/>
                        <a:pt x="140" y="69"/>
                        <a:pt x="140" y="69"/>
                      </a:cubicBezTo>
                      <a:cubicBezTo>
                        <a:pt x="140" y="31"/>
                        <a:pt x="109" y="0"/>
                        <a:pt x="71" y="0"/>
                      </a:cubicBezTo>
                      <a:close/>
                    </a:path>
                  </a:pathLst>
                </a:custGeom>
                <a:solidFill>
                  <a:srgbClr val="F8B7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41">
                  <a:extLst>
                    <a:ext uri="{FF2B5EF4-FFF2-40B4-BE49-F238E27FC236}">
                      <a16:creationId xmlns:a16="http://schemas.microsoft.com/office/drawing/2014/main" id="{59F60220-15B5-4E51-AB13-DDBDF6EE6A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6650" y="2300288"/>
                  <a:ext cx="935037" cy="1825625"/>
                </a:xfrm>
                <a:custGeom>
                  <a:avLst/>
                  <a:gdLst>
                    <a:gd name="T0" fmla="*/ 78 w 143"/>
                    <a:gd name="T1" fmla="*/ 223 h 280"/>
                    <a:gd name="T2" fmla="*/ 8 w 143"/>
                    <a:gd name="T3" fmla="*/ 157 h 280"/>
                    <a:gd name="T4" fmla="*/ 5 w 143"/>
                    <a:gd name="T5" fmla="*/ 0 h 280"/>
                    <a:gd name="T6" fmla="*/ 0 w 143"/>
                    <a:gd name="T7" fmla="*/ 35 h 280"/>
                    <a:gd name="T8" fmla="*/ 3 w 143"/>
                    <a:gd name="T9" fmla="*/ 218 h 280"/>
                    <a:gd name="T10" fmla="*/ 66 w 143"/>
                    <a:gd name="T11" fmla="*/ 280 h 280"/>
                    <a:gd name="T12" fmla="*/ 139 w 143"/>
                    <a:gd name="T13" fmla="*/ 280 h 280"/>
                    <a:gd name="T14" fmla="*/ 143 w 143"/>
                    <a:gd name="T15" fmla="*/ 238 h 280"/>
                    <a:gd name="T16" fmla="*/ 139 w 143"/>
                    <a:gd name="T17" fmla="*/ 195 h 280"/>
                    <a:gd name="T18" fmla="*/ 78 w 143"/>
                    <a:gd name="T19" fmla="*/ 223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" h="280">
                      <a:moveTo>
                        <a:pt x="78" y="223"/>
                      </a:moveTo>
                      <a:cubicBezTo>
                        <a:pt x="37" y="223"/>
                        <a:pt x="8" y="197"/>
                        <a:pt x="8" y="157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8"/>
                        <a:pt x="0" y="16"/>
                        <a:pt x="0" y="35"/>
                      </a:cubicBezTo>
                      <a:cubicBezTo>
                        <a:pt x="3" y="218"/>
                        <a:pt x="3" y="218"/>
                        <a:pt x="3" y="218"/>
                      </a:cubicBezTo>
                      <a:cubicBezTo>
                        <a:pt x="3" y="248"/>
                        <a:pt x="26" y="280"/>
                        <a:pt x="66" y="280"/>
                      </a:cubicBezTo>
                      <a:cubicBezTo>
                        <a:pt x="139" y="280"/>
                        <a:pt x="139" y="280"/>
                        <a:pt x="139" y="280"/>
                      </a:cubicBezTo>
                      <a:cubicBezTo>
                        <a:pt x="143" y="238"/>
                        <a:pt x="143" y="238"/>
                        <a:pt x="143" y="238"/>
                      </a:cubicBezTo>
                      <a:cubicBezTo>
                        <a:pt x="139" y="195"/>
                        <a:pt x="139" y="195"/>
                        <a:pt x="139" y="195"/>
                      </a:cubicBezTo>
                      <a:cubicBezTo>
                        <a:pt x="101" y="195"/>
                        <a:pt x="117" y="223"/>
                        <a:pt x="78" y="223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42">
                  <a:extLst>
                    <a:ext uri="{FF2B5EF4-FFF2-40B4-BE49-F238E27FC236}">
                      <a16:creationId xmlns:a16="http://schemas.microsoft.com/office/drawing/2014/main" id="{F393F2B1-AD9A-42C6-BF03-33417E40DF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288" y="2300288"/>
                  <a:ext cx="920750" cy="1825625"/>
                </a:xfrm>
                <a:custGeom>
                  <a:avLst/>
                  <a:gdLst>
                    <a:gd name="T0" fmla="*/ 141 w 141"/>
                    <a:gd name="T1" fmla="*/ 35 h 280"/>
                    <a:gd name="T2" fmla="*/ 136 w 141"/>
                    <a:gd name="T3" fmla="*/ 0 h 280"/>
                    <a:gd name="T4" fmla="*/ 133 w 141"/>
                    <a:gd name="T5" fmla="*/ 157 h 280"/>
                    <a:gd name="T6" fmla="*/ 63 w 141"/>
                    <a:gd name="T7" fmla="*/ 223 h 280"/>
                    <a:gd name="T8" fmla="*/ 1 w 141"/>
                    <a:gd name="T9" fmla="*/ 195 h 280"/>
                    <a:gd name="T10" fmla="*/ 0 w 141"/>
                    <a:gd name="T11" fmla="*/ 195 h 280"/>
                    <a:gd name="T12" fmla="*/ 0 w 141"/>
                    <a:gd name="T13" fmla="*/ 280 h 280"/>
                    <a:gd name="T14" fmla="*/ 75 w 141"/>
                    <a:gd name="T15" fmla="*/ 280 h 280"/>
                    <a:gd name="T16" fmla="*/ 137 w 141"/>
                    <a:gd name="T17" fmla="*/ 218 h 280"/>
                    <a:gd name="T18" fmla="*/ 141 w 141"/>
                    <a:gd name="T19" fmla="*/ 35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1" h="280">
                      <a:moveTo>
                        <a:pt x="141" y="35"/>
                      </a:moveTo>
                      <a:cubicBezTo>
                        <a:pt x="141" y="16"/>
                        <a:pt x="139" y="8"/>
                        <a:pt x="136" y="0"/>
                      </a:cubicBezTo>
                      <a:cubicBezTo>
                        <a:pt x="133" y="157"/>
                        <a:pt x="133" y="157"/>
                        <a:pt x="133" y="157"/>
                      </a:cubicBezTo>
                      <a:cubicBezTo>
                        <a:pt x="133" y="197"/>
                        <a:pt x="103" y="223"/>
                        <a:pt x="63" y="223"/>
                      </a:cubicBezTo>
                      <a:cubicBezTo>
                        <a:pt x="28" y="223"/>
                        <a:pt x="39" y="195"/>
                        <a:pt x="1" y="195"/>
                      </a:cubicBezTo>
                      <a:cubicBezTo>
                        <a:pt x="1" y="195"/>
                        <a:pt x="1" y="195"/>
                        <a:pt x="0" y="195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75" y="280"/>
                        <a:pt x="75" y="280"/>
                        <a:pt x="75" y="280"/>
                      </a:cubicBezTo>
                      <a:cubicBezTo>
                        <a:pt x="115" y="280"/>
                        <a:pt x="137" y="248"/>
                        <a:pt x="137" y="218"/>
                      </a:cubicBezTo>
                      <a:lnTo>
                        <a:pt x="141" y="35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43">
                  <a:extLst>
                    <a:ext uri="{FF2B5EF4-FFF2-40B4-BE49-F238E27FC236}">
                      <a16:creationId xmlns:a16="http://schemas.microsoft.com/office/drawing/2014/main" id="{6B28ED41-82C3-4D1F-8A58-045B6AE0A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22500" y="2390776"/>
                  <a:ext cx="581025" cy="255588"/>
                </a:xfrm>
                <a:custGeom>
                  <a:avLst/>
                  <a:gdLst>
                    <a:gd name="T0" fmla="*/ 15 w 89"/>
                    <a:gd name="T1" fmla="*/ 37 h 39"/>
                    <a:gd name="T2" fmla="*/ 77 w 89"/>
                    <a:gd name="T3" fmla="*/ 37 h 39"/>
                    <a:gd name="T4" fmla="*/ 84 w 89"/>
                    <a:gd name="T5" fmla="*/ 21 h 39"/>
                    <a:gd name="T6" fmla="*/ 5 w 89"/>
                    <a:gd name="T7" fmla="*/ 16 h 39"/>
                    <a:gd name="T8" fmla="*/ 15 w 89"/>
                    <a:gd name="T9" fmla="*/ 3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9">
                      <a:moveTo>
                        <a:pt x="15" y="37"/>
                      </a:moveTo>
                      <a:cubicBezTo>
                        <a:pt x="46" y="24"/>
                        <a:pt x="77" y="37"/>
                        <a:pt x="77" y="37"/>
                      </a:cubicBezTo>
                      <a:cubicBezTo>
                        <a:pt x="83" y="39"/>
                        <a:pt x="89" y="23"/>
                        <a:pt x="84" y="21"/>
                      </a:cubicBezTo>
                      <a:cubicBezTo>
                        <a:pt x="83" y="20"/>
                        <a:pt x="45" y="0"/>
                        <a:pt x="5" y="16"/>
                      </a:cubicBezTo>
                      <a:cubicBezTo>
                        <a:pt x="0" y="18"/>
                        <a:pt x="9" y="39"/>
                        <a:pt x="15" y="3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44">
                  <a:extLst>
                    <a:ext uri="{FF2B5EF4-FFF2-40B4-BE49-F238E27FC236}">
                      <a16:creationId xmlns:a16="http://schemas.microsoft.com/office/drawing/2014/main" id="{CA41ED51-ACDE-4678-9C66-52E30AAC0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44750" y="2755901"/>
                  <a:ext cx="169862" cy="1635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45">
                  <a:extLst>
                    <a:ext uri="{FF2B5EF4-FFF2-40B4-BE49-F238E27FC236}">
                      <a16:creationId xmlns:a16="http://schemas.microsoft.com/office/drawing/2014/main" id="{03D44391-3E4F-45DE-A13F-5EAD8895E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22538" y="2789238"/>
                  <a:ext cx="52387" cy="587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46">
                  <a:extLst>
                    <a:ext uri="{FF2B5EF4-FFF2-40B4-BE49-F238E27FC236}">
                      <a16:creationId xmlns:a16="http://schemas.microsoft.com/office/drawing/2014/main" id="{D232D721-94F3-4AB5-B547-ACA5E7726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0163" y="2390776"/>
                  <a:ext cx="582612" cy="255588"/>
                </a:xfrm>
                <a:custGeom>
                  <a:avLst/>
                  <a:gdLst>
                    <a:gd name="T0" fmla="*/ 74 w 89"/>
                    <a:gd name="T1" fmla="*/ 37 h 39"/>
                    <a:gd name="T2" fmla="*/ 12 w 89"/>
                    <a:gd name="T3" fmla="*/ 37 h 39"/>
                    <a:gd name="T4" fmla="*/ 5 w 89"/>
                    <a:gd name="T5" fmla="*/ 21 h 39"/>
                    <a:gd name="T6" fmla="*/ 84 w 89"/>
                    <a:gd name="T7" fmla="*/ 16 h 39"/>
                    <a:gd name="T8" fmla="*/ 74 w 89"/>
                    <a:gd name="T9" fmla="*/ 3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9">
                      <a:moveTo>
                        <a:pt x="74" y="37"/>
                      </a:moveTo>
                      <a:cubicBezTo>
                        <a:pt x="43" y="24"/>
                        <a:pt x="12" y="37"/>
                        <a:pt x="12" y="37"/>
                      </a:cubicBezTo>
                      <a:cubicBezTo>
                        <a:pt x="6" y="39"/>
                        <a:pt x="0" y="23"/>
                        <a:pt x="5" y="21"/>
                      </a:cubicBezTo>
                      <a:cubicBezTo>
                        <a:pt x="6" y="20"/>
                        <a:pt x="44" y="0"/>
                        <a:pt x="84" y="16"/>
                      </a:cubicBezTo>
                      <a:cubicBezTo>
                        <a:pt x="89" y="18"/>
                        <a:pt x="80" y="39"/>
                        <a:pt x="74" y="3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47">
                  <a:extLst>
                    <a:ext uri="{FF2B5EF4-FFF2-40B4-BE49-F238E27FC236}">
                      <a16:creationId xmlns:a16="http://schemas.microsoft.com/office/drawing/2014/main" id="{D0250269-FE93-41BE-BF0E-F9E0F8054C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76425" y="2397126"/>
                  <a:ext cx="176212" cy="939800"/>
                </a:xfrm>
                <a:custGeom>
                  <a:avLst/>
                  <a:gdLst>
                    <a:gd name="T0" fmla="*/ 0 w 27"/>
                    <a:gd name="T1" fmla="*/ 130 h 144"/>
                    <a:gd name="T2" fmla="*/ 27 w 27"/>
                    <a:gd name="T3" fmla="*/ 144 h 144"/>
                    <a:gd name="T4" fmla="*/ 26 w 27"/>
                    <a:gd name="T5" fmla="*/ 0 h 144"/>
                    <a:gd name="T6" fmla="*/ 0 w 27"/>
                    <a:gd name="T7" fmla="*/ 13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44">
                      <a:moveTo>
                        <a:pt x="0" y="130"/>
                      </a:moveTo>
                      <a:cubicBezTo>
                        <a:pt x="0" y="138"/>
                        <a:pt x="12" y="144"/>
                        <a:pt x="27" y="144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6" y="12"/>
                        <a:pt x="0" y="130"/>
                        <a:pt x="0" y="130"/>
                      </a:cubicBezTo>
                      <a:close/>
                    </a:path>
                  </a:pathLst>
                </a:custGeom>
                <a:solidFill>
                  <a:srgbClr val="FCC2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48">
                  <a:extLst>
                    <a:ext uri="{FF2B5EF4-FFF2-40B4-BE49-F238E27FC236}">
                      <a16:creationId xmlns:a16="http://schemas.microsoft.com/office/drawing/2014/main" id="{019B2644-5BE8-43E1-87BC-B51337CCD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288" y="2397126"/>
                  <a:ext cx="182562" cy="939800"/>
                </a:xfrm>
                <a:custGeom>
                  <a:avLst/>
                  <a:gdLst>
                    <a:gd name="T0" fmla="*/ 15 w 28"/>
                    <a:gd name="T1" fmla="*/ 53 h 144"/>
                    <a:gd name="T2" fmla="*/ 0 w 28"/>
                    <a:gd name="T3" fmla="*/ 0 h 144"/>
                    <a:gd name="T4" fmla="*/ 0 w 28"/>
                    <a:gd name="T5" fmla="*/ 144 h 144"/>
                    <a:gd name="T6" fmla="*/ 1 w 28"/>
                    <a:gd name="T7" fmla="*/ 144 h 144"/>
                    <a:gd name="T8" fmla="*/ 28 w 28"/>
                    <a:gd name="T9" fmla="*/ 130 h 144"/>
                    <a:gd name="T10" fmla="*/ 15 w 28"/>
                    <a:gd name="T11" fmla="*/ 53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144">
                      <a:moveTo>
                        <a:pt x="15" y="53"/>
                      </a:moveTo>
                      <a:cubicBezTo>
                        <a:pt x="9" y="20"/>
                        <a:pt x="5" y="4"/>
                        <a:pt x="0" y="0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1" y="144"/>
                        <a:pt x="1" y="144"/>
                        <a:pt x="1" y="144"/>
                      </a:cubicBezTo>
                      <a:cubicBezTo>
                        <a:pt x="16" y="144"/>
                        <a:pt x="28" y="138"/>
                        <a:pt x="28" y="130"/>
                      </a:cubicBezTo>
                      <a:cubicBezTo>
                        <a:pt x="28" y="130"/>
                        <a:pt x="23" y="98"/>
                        <a:pt x="15" y="53"/>
                      </a:cubicBezTo>
                      <a:close/>
                    </a:path>
                  </a:pathLst>
                </a:custGeom>
                <a:solidFill>
                  <a:srgbClr val="F8B7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49">
                  <a:extLst>
                    <a:ext uri="{FF2B5EF4-FFF2-40B4-BE49-F238E27FC236}">
                      <a16:creationId xmlns:a16="http://schemas.microsoft.com/office/drawing/2014/main" id="{59E3D0EA-0166-4225-95AA-97A1ADBF29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43088" y="3232151"/>
                  <a:ext cx="117475" cy="92075"/>
                </a:xfrm>
                <a:prstGeom prst="ellipse">
                  <a:avLst/>
                </a:prstGeom>
                <a:solidFill>
                  <a:srgbClr val="FCC2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50">
                  <a:extLst>
                    <a:ext uri="{FF2B5EF4-FFF2-40B4-BE49-F238E27FC236}">
                      <a16:creationId xmlns:a16="http://schemas.microsoft.com/office/drawing/2014/main" id="{6F5CF379-64F0-4839-B274-3276B39E8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36775" y="3232151"/>
                  <a:ext cx="117475" cy="92075"/>
                </a:xfrm>
                <a:prstGeom prst="ellipse">
                  <a:avLst/>
                </a:prstGeom>
                <a:solidFill>
                  <a:srgbClr val="F8B7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51">
                  <a:extLst>
                    <a:ext uri="{FF2B5EF4-FFF2-40B4-BE49-F238E27FC236}">
                      <a16:creationId xmlns:a16="http://schemas.microsoft.com/office/drawing/2014/main" id="{1940D8B0-2B0F-4253-AE2A-0688065C5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0663" y="2755901"/>
                  <a:ext cx="163512" cy="1635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52">
                  <a:extLst>
                    <a:ext uri="{FF2B5EF4-FFF2-40B4-BE49-F238E27FC236}">
                      <a16:creationId xmlns:a16="http://schemas.microsoft.com/office/drawing/2014/main" id="{A162BCDC-4F06-4E78-875A-94CF8AE71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62100" y="2789238"/>
                  <a:ext cx="58737" cy="587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53">
                  <a:extLst>
                    <a:ext uri="{FF2B5EF4-FFF2-40B4-BE49-F238E27FC236}">
                      <a16:creationId xmlns:a16="http://schemas.microsoft.com/office/drawing/2014/main" id="{BB408C7F-496E-4582-A2FB-23FA03805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98750" y="1817688"/>
                  <a:ext cx="327025" cy="769938"/>
                </a:xfrm>
                <a:custGeom>
                  <a:avLst/>
                  <a:gdLst>
                    <a:gd name="T0" fmla="*/ 0 w 50"/>
                    <a:gd name="T1" fmla="*/ 29 h 118"/>
                    <a:gd name="T2" fmla="*/ 35 w 50"/>
                    <a:gd name="T3" fmla="*/ 114 h 118"/>
                    <a:gd name="T4" fmla="*/ 39 w 50"/>
                    <a:gd name="T5" fmla="*/ 115 h 118"/>
                    <a:gd name="T6" fmla="*/ 28 w 50"/>
                    <a:gd name="T7" fmla="*/ 12 h 118"/>
                    <a:gd name="T8" fmla="*/ 0 w 50"/>
                    <a:gd name="T9" fmla="*/ 29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8">
                      <a:moveTo>
                        <a:pt x="0" y="29"/>
                      </a:moveTo>
                      <a:cubicBezTo>
                        <a:pt x="0" y="29"/>
                        <a:pt x="38" y="44"/>
                        <a:pt x="35" y="114"/>
                      </a:cubicBezTo>
                      <a:cubicBezTo>
                        <a:pt x="39" y="118"/>
                        <a:pt x="39" y="115"/>
                        <a:pt x="39" y="115"/>
                      </a:cubicBezTo>
                      <a:cubicBezTo>
                        <a:pt x="39" y="115"/>
                        <a:pt x="50" y="26"/>
                        <a:pt x="28" y="12"/>
                      </a:cubicBezTo>
                      <a:cubicBezTo>
                        <a:pt x="10" y="0"/>
                        <a:pt x="0" y="21"/>
                        <a:pt x="0" y="29"/>
                      </a:cubicBezTo>
                      <a:close/>
                    </a:path>
                  </a:pathLst>
                </a:custGeom>
                <a:solidFill>
                  <a:srgbClr val="5132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54">
                  <a:extLst>
                    <a:ext uri="{FF2B5EF4-FFF2-40B4-BE49-F238E27FC236}">
                      <a16:creationId xmlns:a16="http://schemas.microsoft.com/office/drawing/2014/main" id="{2A72B19B-E50B-40B3-9656-F2D7710E1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25525" y="1328738"/>
                  <a:ext cx="1046162" cy="1238250"/>
                </a:xfrm>
                <a:custGeom>
                  <a:avLst/>
                  <a:gdLst>
                    <a:gd name="T0" fmla="*/ 29 w 160"/>
                    <a:gd name="T1" fmla="*/ 94 h 190"/>
                    <a:gd name="T2" fmla="*/ 17 w 160"/>
                    <a:gd name="T3" fmla="*/ 187 h 190"/>
                    <a:gd name="T4" fmla="*/ 22 w 160"/>
                    <a:gd name="T5" fmla="*/ 190 h 190"/>
                    <a:gd name="T6" fmla="*/ 45 w 160"/>
                    <a:gd name="T7" fmla="*/ 144 h 190"/>
                    <a:gd name="T8" fmla="*/ 146 w 160"/>
                    <a:gd name="T9" fmla="*/ 122 h 190"/>
                    <a:gd name="T10" fmla="*/ 156 w 160"/>
                    <a:gd name="T11" fmla="*/ 127 h 190"/>
                    <a:gd name="T12" fmla="*/ 160 w 160"/>
                    <a:gd name="T13" fmla="*/ 71 h 190"/>
                    <a:gd name="T14" fmla="*/ 156 w 160"/>
                    <a:gd name="T15" fmla="*/ 5 h 190"/>
                    <a:gd name="T16" fmla="*/ 29 w 160"/>
                    <a:gd name="T17" fmla="*/ 94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190">
                      <a:moveTo>
                        <a:pt x="29" y="94"/>
                      </a:moveTo>
                      <a:cubicBezTo>
                        <a:pt x="0" y="97"/>
                        <a:pt x="17" y="187"/>
                        <a:pt x="17" y="187"/>
                      </a:cubicBezTo>
                      <a:cubicBezTo>
                        <a:pt x="17" y="187"/>
                        <a:pt x="22" y="190"/>
                        <a:pt x="22" y="190"/>
                      </a:cubicBezTo>
                      <a:cubicBezTo>
                        <a:pt x="24" y="146"/>
                        <a:pt x="29" y="139"/>
                        <a:pt x="45" y="144"/>
                      </a:cubicBezTo>
                      <a:cubicBezTo>
                        <a:pt x="41" y="108"/>
                        <a:pt x="106" y="102"/>
                        <a:pt x="146" y="122"/>
                      </a:cubicBezTo>
                      <a:cubicBezTo>
                        <a:pt x="149" y="124"/>
                        <a:pt x="153" y="125"/>
                        <a:pt x="156" y="127"/>
                      </a:cubicBezTo>
                      <a:cubicBezTo>
                        <a:pt x="160" y="71"/>
                        <a:pt x="160" y="71"/>
                        <a:pt x="160" y="71"/>
                      </a:cubicBezTo>
                      <a:cubicBezTo>
                        <a:pt x="156" y="5"/>
                        <a:pt x="156" y="5"/>
                        <a:pt x="156" y="5"/>
                      </a:cubicBezTo>
                      <a:cubicBezTo>
                        <a:pt x="54" y="0"/>
                        <a:pt x="19" y="51"/>
                        <a:pt x="29" y="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 55">
                  <a:extLst>
                    <a:ext uri="{FF2B5EF4-FFF2-40B4-BE49-F238E27FC236}">
                      <a16:creationId xmlns:a16="http://schemas.microsoft.com/office/drawing/2014/main" id="{4399AD29-AA9A-485A-B33F-3CBDAE0FB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288" y="1360488"/>
                  <a:ext cx="933450" cy="1193800"/>
                </a:xfrm>
                <a:custGeom>
                  <a:avLst/>
                  <a:gdLst>
                    <a:gd name="T0" fmla="*/ 14 w 143"/>
                    <a:gd name="T1" fmla="*/ 1 h 183"/>
                    <a:gd name="T2" fmla="*/ 0 w 143"/>
                    <a:gd name="T3" fmla="*/ 0 h 183"/>
                    <a:gd name="T4" fmla="*/ 0 w 143"/>
                    <a:gd name="T5" fmla="*/ 122 h 183"/>
                    <a:gd name="T6" fmla="*/ 142 w 143"/>
                    <a:gd name="T7" fmla="*/ 120 h 183"/>
                    <a:gd name="T8" fmla="*/ 14 w 143"/>
                    <a:gd name="T9" fmla="*/ 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83">
                      <a:moveTo>
                        <a:pt x="14" y="1"/>
                      </a:moveTo>
                      <a:cubicBezTo>
                        <a:pt x="9" y="0"/>
                        <a:pt x="5" y="0"/>
                        <a:pt x="0" y="0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61" y="152"/>
                        <a:pt x="132" y="183"/>
                        <a:pt x="142" y="120"/>
                      </a:cubicBezTo>
                      <a:cubicBezTo>
                        <a:pt x="143" y="62"/>
                        <a:pt x="121" y="8"/>
                        <a:pt x="14" y="1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 56">
                  <a:extLst>
                    <a:ext uri="{FF2B5EF4-FFF2-40B4-BE49-F238E27FC236}">
                      <a16:creationId xmlns:a16="http://schemas.microsoft.com/office/drawing/2014/main" id="{2B6F1E1E-9DB7-4330-A2F5-7A8C055C9A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11250" y="2566988"/>
                  <a:ext cx="941387" cy="593725"/>
                </a:xfrm>
                <a:custGeom>
                  <a:avLst/>
                  <a:gdLst>
                    <a:gd name="T0" fmla="*/ 74 w 144"/>
                    <a:gd name="T1" fmla="*/ 1 h 91"/>
                    <a:gd name="T2" fmla="*/ 0 w 144"/>
                    <a:gd name="T3" fmla="*/ 7 h 91"/>
                    <a:gd name="T4" fmla="*/ 6 w 144"/>
                    <a:gd name="T5" fmla="*/ 35 h 91"/>
                    <a:gd name="T6" fmla="*/ 68 w 144"/>
                    <a:gd name="T7" fmla="*/ 88 h 91"/>
                    <a:gd name="T8" fmla="*/ 131 w 144"/>
                    <a:gd name="T9" fmla="*/ 49 h 91"/>
                    <a:gd name="T10" fmla="*/ 144 w 144"/>
                    <a:gd name="T11" fmla="*/ 34 h 91"/>
                    <a:gd name="T12" fmla="*/ 144 w 144"/>
                    <a:gd name="T13" fmla="*/ 12 h 91"/>
                    <a:gd name="T14" fmla="*/ 74 w 144"/>
                    <a:gd name="T15" fmla="*/ 1 h 91"/>
                    <a:gd name="T16" fmla="*/ 124 w 144"/>
                    <a:gd name="T17" fmla="*/ 41 h 91"/>
                    <a:gd name="T18" fmla="*/ 68 w 144"/>
                    <a:gd name="T19" fmla="*/ 82 h 91"/>
                    <a:gd name="T20" fmla="*/ 21 w 144"/>
                    <a:gd name="T21" fmla="*/ 42 h 91"/>
                    <a:gd name="T22" fmla="*/ 64 w 144"/>
                    <a:gd name="T23" fmla="*/ 10 h 91"/>
                    <a:gd name="T24" fmla="*/ 124 w 144"/>
                    <a:gd name="T25" fmla="*/ 4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4" h="91">
                      <a:moveTo>
                        <a:pt x="74" y="1"/>
                      </a:moveTo>
                      <a:cubicBezTo>
                        <a:pt x="42" y="0"/>
                        <a:pt x="0" y="7"/>
                        <a:pt x="0" y="7"/>
                      </a:cubicBezTo>
                      <a:cubicBezTo>
                        <a:pt x="0" y="33"/>
                        <a:pt x="2" y="30"/>
                        <a:pt x="6" y="35"/>
                      </a:cubicBezTo>
                      <a:cubicBezTo>
                        <a:pt x="20" y="50"/>
                        <a:pt x="14" y="85"/>
                        <a:pt x="68" y="88"/>
                      </a:cubicBezTo>
                      <a:cubicBezTo>
                        <a:pt x="121" y="91"/>
                        <a:pt x="127" y="62"/>
                        <a:pt x="131" y="49"/>
                      </a:cubicBezTo>
                      <a:cubicBezTo>
                        <a:pt x="136" y="38"/>
                        <a:pt x="140" y="34"/>
                        <a:pt x="144" y="34"/>
                      </a:cubicBezTo>
                      <a:cubicBezTo>
                        <a:pt x="144" y="12"/>
                        <a:pt x="144" y="12"/>
                        <a:pt x="144" y="12"/>
                      </a:cubicBezTo>
                      <a:cubicBezTo>
                        <a:pt x="119" y="12"/>
                        <a:pt x="107" y="2"/>
                        <a:pt x="74" y="1"/>
                      </a:cubicBezTo>
                      <a:close/>
                      <a:moveTo>
                        <a:pt x="124" y="41"/>
                      </a:moveTo>
                      <a:cubicBezTo>
                        <a:pt x="118" y="72"/>
                        <a:pt x="109" y="83"/>
                        <a:pt x="68" y="82"/>
                      </a:cubicBezTo>
                      <a:cubicBezTo>
                        <a:pt x="27" y="81"/>
                        <a:pt x="22" y="61"/>
                        <a:pt x="21" y="42"/>
                      </a:cubicBezTo>
                      <a:cubicBezTo>
                        <a:pt x="20" y="24"/>
                        <a:pt x="20" y="10"/>
                        <a:pt x="64" y="10"/>
                      </a:cubicBezTo>
                      <a:cubicBezTo>
                        <a:pt x="87" y="9"/>
                        <a:pt x="129" y="9"/>
                        <a:pt x="124" y="4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 57">
                  <a:extLst>
                    <a:ext uri="{FF2B5EF4-FFF2-40B4-BE49-F238E27FC236}">
                      <a16:creationId xmlns:a16="http://schemas.microsoft.com/office/drawing/2014/main" id="{3170002D-0C02-49F2-B278-520F81E146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752638" y="2566988"/>
                  <a:ext cx="941387" cy="593725"/>
                </a:xfrm>
                <a:custGeom>
                  <a:avLst/>
                  <a:gdLst>
                    <a:gd name="T0" fmla="*/ 70 w 144"/>
                    <a:gd name="T1" fmla="*/ 1 h 91"/>
                    <a:gd name="T2" fmla="*/ 0 w 144"/>
                    <a:gd name="T3" fmla="*/ 12 h 91"/>
                    <a:gd name="T4" fmla="*/ 0 w 144"/>
                    <a:gd name="T5" fmla="*/ 12 h 91"/>
                    <a:gd name="T6" fmla="*/ 0 w 144"/>
                    <a:gd name="T7" fmla="*/ 34 h 91"/>
                    <a:gd name="T8" fmla="*/ 0 w 144"/>
                    <a:gd name="T9" fmla="*/ 34 h 91"/>
                    <a:gd name="T10" fmla="*/ 12 w 144"/>
                    <a:gd name="T11" fmla="*/ 49 h 91"/>
                    <a:gd name="T12" fmla="*/ 76 w 144"/>
                    <a:gd name="T13" fmla="*/ 88 h 91"/>
                    <a:gd name="T14" fmla="*/ 138 w 144"/>
                    <a:gd name="T15" fmla="*/ 35 h 91"/>
                    <a:gd name="T16" fmla="*/ 144 w 144"/>
                    <a:gd name="T17" fmla="*/ 7 h 91"/>
                    <a:gd name="T18" fmla="*/ 70 w 144"/>
                    <a:gd name="T19" fmla="*/ 1 h 91"/>
                    <a:gd name="T20" fmla="*/ 123 w 144"/>
                    <a:gd name="T21" fmla="*/ 42 h 91"/>
                    <a:gd name="T22" fmla="*/ 76 w 144"/>
                    <a:gd name="T23" fmla="*/ 82 h 91"/>
                    <a:gd name="T24" fmla="*/ 20 w 144"/>
                    <a:gd name="T25" fmla="*/ 41 h 91"/>
                    <a:gd name="T26" fmla="*/ 80 w 144"/>
                    <a:gd name="T27" fmla="*/ 10 h 91"/>
                    <a:gd name="T28" fmla="*/ 123 w 144"/>
                    <a:gd name="T29" fmla="*/ 4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91">
                      <a:moveTo>
                        <a:pt x="70" y="1"/>
                      </a:moveTo>
                      <a:cubicBezTo>
                        <a:pt x="37" y="2"/>
                        <a:pt x="25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4" y="34"/>
                        <a:pt x="8" y="37"/>
                        <a:pt x="12" y="49"/>
                      </a:cubicBezTo>
                      <a:cubicBezTo>
                        <a:pt x="17" y="62"/>
                        <a:pt x="23" y="91"/>
                        <a:pt x="76" y="88"/>
                      </a:cubicBezTo>
                      <a:cubicBezTo>
                        <a:pt x="130" y="85"/>
                        <a:pt x="124" y="50"/>
                        <a:pt x="138" y="35"/>
                      </a:cubicBezTo>
                      <a:cubicBezTo>
                        <a:pt x="142" y="30"/>
                        <a:pt x="144" y="33"/>
                        <a:pt x="144" y="7"/>
                      </a:cubicBezTo>
                      <a:cubicBezTo>
                        <a:pt x="144" y="7"/>
                        <a:pt x="102" y="0"/>
                        <a:pt x="70" y="1"/>
                      </a:cubicBezTo>
                      <a:close/>
                      <a:moveTo>
                        <a:pt x="123" y="42"/>
                      </a:moveTo>
                      <a:cubicBezTo>
                        <a:pt x="122" y="61"/>
                        <a:pt x="117" y="81"/>
                        <a:pt x="76" y="82"/>
                      </a:cubicBezTo>
                      <a:cubicBezTo>
                        <a:pt x="35" y="83"/>
                        <a:pt x="26" y="72"/>
                        <a:pt x="20" y="41"/>
                      </a:cubicBezTo>
                      <a:cubicBezTo>
                        <a:pt x="15" y="9"/>
                        <a:pt x="57" y="9"/>
                        <a:pt x="80" y="10"/>
                      </a:cubicBezTo>
                      <a:cubicBezTo>
                        <a:pt x="124" y="10"/>
                        <a:pt x="124" y="24"/>
                        <a:pt x="123" y="42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58">
                  <a:extLst>
                    <a:ext uri="{FF2B5EF4-FFF2-40B4-BE49-F238E27FC236}">
                      <a16:creationId xmlns:a16="http://schemas.microsoft.com/office/drawing/2014/main" id="{D9CBE931-7ADB-4156-B4BF-8E1CB96B8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44663" y="3454401"/>
                  <a:ext cx="614362" cy="300038"/>
                </a:xfrm>
                <a:custGeom>
                  <a:avLst/>
                  <a:gdLst>
                    <a:gd name="T0" fmla="*/ 48 w 94"/>
                    <a:gd name="T1" fmla="*/ 46 h 46"/>
                    <a:gd name="T2" fmla="*/ 1 w 94"/>
                    <a:gd name="T3" fmla="*/ 5 h 46"/>
                    <a:gd name="T4" fmla="*/ 10 w 94"/>
                    <a:gd name="T5" fmla="*/ 2 h 46"/>
                    <a:gd name="T6" fmla="*/ 84 w 94"/>
                    <a:gd name="T7" fmla="*/ 2 h 46"/>
                    <a:gd name="T8" fmla="*/ 93 w 94"/>
                    <a:gd name="T9" fmla="*/ 5 h 46"/>
                    <a:gd name="T10" fmla="*/ 48 w 94"/>
                    <a:gd name="T11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" h="46">
                      <a:moveTo>
                        <a:pt x="48" y="46"/>
                      </a:moveTo>
                      <a:cubicBezTo>
                        <a:pt x="8" y="46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10" y="2"/>
                      </a:cubicBezTo>
                      <a:cubicBezTo>
                        <a:pt x="10" y="2"/>
                        <a:pt x="48" y="14"/>
                        <a:pt x="84" y="2"/>
                      </a:cubicBezTo>
                      <a:cubicBezTo>
                        <a:pt x="88" y="0"/>
                        <a:pt x="92" y="2"/>
                        <a:pt x="93" y="5"/>
                      </a:cubicBezTo>
                      <a:cubicBezTo>
                        <a:pt x="94" y="8"/>
                        <a:pt x="83" y="46"/>
                        <a:pt x="48" y="46"/>
                      </a:cubicBezTo>
                      <a:close/>
                    </a:path>
                  </a:pathLst>
                </a:custGeom>
                <a:solidFill>
                  <a:srgbClr val="F8B7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59">
                  <a:extLst>
                    <a:ext uri="{FF2B5EF4-FFF2-40B4-BE49-F238E27FC236}">
                      <a16:creationId xmlns:a16="http://schemas.microsoft.com/office/drawing/2014/main" id="{2CADAC67-F20A-4B36-A59A-9B763B166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03400" y="3552826"/>
                  <a:ext cx="484187" cy="176213"/>
                </a:xfrm>
                <a:custGeom>
                  <a:avLst/>
                  <a:gdLst>
                    <a:gd name="T0" fmla="*/ 0 w 74"/>
                    <a:gd name="T1" fmla="*/ 0 h 27"/>
                    <a:gd name="T2" fmla="*/ 37 w 74"/>
                    <a:gd name="T3" fmla="*/ 27 h 27"/>
                    <a:gd name="T4" fmla="*/ 74 w 74"/>
                    <a:gd name="T5" fmla="*/ 0 h 27"/>
                    <a:gd name="T6" fmla="*/ 0 w 74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4" h="27">
                      <a:moveTo>
                        <a:pt x="0" y="0"/>
                      </a:moveTo>
                      <a:cubicBezTo>
                        <a:pt x="0" y="0"/>
                        <a:pt x="9" y="24"/>
                        <a:pt x="37" y="27"/>
                      </a:cubicBezTo>
                      <a:cubicBezTo>
                        <a:pt x="53" y="27"/>
                        <a:pt x="70" y="11"/>
                        <a:pt x="74" y="0"/>
                      </a:cubicBezTo>
                      <a:cubicBezTo>
                        <a:pt x="39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60">
                  <a:extLst>
                    <a:ext uri="{FF2B5EF4-FFF2-40B4-BE49-F238E27FC236}">
                      <a16:creationId xmlns:a16="http://schemas.microsoft.com/office/drawing/2014/main" id="{52F5CBDB-9C6B-4A4C-A6B6-04139E1BE4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90700" y="3500438"/>
                  <a:ext cx="522287" cy="149225"/>
                </a:xfrm>
                <a:custGeom>
                  <a:avLst/>
                  <a:gdLst>
                    <a:gd name="T0" fmla="*/ 0 w 80"/>
                    <a:gd name="T1" fmla="*/ 0 h 23"/>
                    <a:gd name="T2" fmla="*/ 78 w 80"/>
                    <a:gd name="T3" fmla="*/ 0 h 23"/>
                    <a:gd name="T4" fmla="*/ 75 w 80"/>
                    <a:gd name="T5" fmla="*/ 11 h 23"/>
                    <a:gd name="T6" fmla="*/ 2 w 80"/>
                    <a:gd name="T7" fmla="*/ 10 h 23"/>
                    <a:gd name="T8" fmla="*/ 0 w 80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23">
                      <a:moveTo>
                        <a:pt x="0" y="0"/>
                      </a:moveTo>
                      <a:cubicBezTo>
                        <a:pt x="0" y="0"/>
                        <a:pt x="43" y="12"/>
                        <a:pt x="78" y="0"/>
                      </a:cubicBezTo>
                      <a:cubicBezTo>
                        <a:pt x="80" y="7"/>
                        <a:pt x="75" y="11"/>
                        <a:pt x="75" y="11"/>
                      </a:cubicBezTo>
                      <a:cubicBezTo>
                        <a:pt x="75" y="11"/>
                        <a:pt x="45" y="23"/>
                        <a:pt x="2" y="10"/>
                      </a:cubicBezTo>
                      <a:cubicBezTo>
                        <a:pt x="0" y="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61">
                  <a:extLst>
                    <a:ext uri="{FF2B5EF4-FFF2-40B4-BE49-F238E27FC236}">
                      <a16:creationId xmlns:a16="http://schemas.microsoft.com/office/drawing/2014/main" id="{D0D80180-BE2E-4104-B22F-0ADE822922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2638" y="3259138"/>
                  <a:ext cx="574675" cy="390525"/>
                </a:xfrm>
                <a:custGeom>
                  <a:avLst/>
                  <a:gdLst>
                    <a:gd name="T0" fmla="*/ 0 w 88"/>
                    <a:gd name="T1" fmla="*/ 22 h 60"/>
                    <a:gd name="T2" fmla="*/ 34 w 88"/>
                    <a:gd name="T3" fmla="*/ 16 h 60"/>
                    <a:gd name="T4" fmla="*/ 65 w 88"/>
                    <a:gd name="T5" fmla="*/ 7 h 60"/>
                    <a:gd name="T6" fmla="*/ 74 w 88"/>
                    <a:gd name="T7" fmla="*/ 41 h 60"/>
                    <a:gd name="T8" fmla="*/ 21 w 88"/>
                    <a:gd name="T9" fmla="*/ 35 h 60"/>
                    <a:gd name="T10" fmla="*/ 0 w 88"/>
                    <a:gd name="T11" fmla="*/ 38 h 60"/>
                    <a:gd name="T12" fmla="*/ 0 w 88"/>
                    <a:gd name="T13" fmla="*/ 2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0" y="22"/>
                      </a:moveTo>
                      <a:cubicBezTo>
                        <a:pt x="0" y="22"/>
                        <a:pt x="9" y="0"/>
                        <a:pt x="34" y="16"/>
                      </a:cubicBezTo>
                      <a:cubicBezTo>
                        <a:pt x="62" y="34"/>
                        <a:pt x="65" y="7"/>
                        <a:pt x="65" y="7"/>
                      </a:cubicBezTo>
                      <a:cubicBezTo>
                        <a:pt x="65" y="7"/>
                        <a:pt x="88" y="21"/>
                        <a:pt x="74" y="41"/>
                      </a:cubicBezTo>
                      <a:cubicBezTo>
                        <a:pt x="62" y="60"/>
                        <a:pt x="37" y="51"/>
                        <a:pt x="21" y="35"/>
                      </a:cubicBezTo>
                      <a:cubicBezTo>
                        <a:pt x="11" y="24"/>
                        <a:pt x="0" y="38"/>
                        <a:pt x="0" y="38"/>
                      </a:cubicBez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62">
                  <a:extLst>
                    <a:ext uri="{FF2B5EF4-FFF2-40B4-BE49-F238E27FC236}">
                      <a16:creationId xmlns:a16="http://schemas.microsoft.com/office/drawing/2014/main" id="{4D5F142A-B55D-4379-80F2-A2A11C001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7963" y="3259138"/>
                  <a:ext cx="574675" cy="390525"/>
                </a:xfrm>
                <a:custGeom>
                  <a:avLst/>
                  <a:gdLst>
                    <a:gd name="T0" fmla="*/ 88 w 88"/>
                    <a:gd name="T1" fmla="*/ 22 h 60"/>
                    <a:gd name="T2" fmla="*/ 53 w 88"/>
                    <a:gd name="T3" fmla="*/ 16 h 60"/>
                    <a:gd name="T4" fmla="*/ 23 w 88"/>
                    <a:gd name="T5" fmla="*/ 7 h 60"/>
                    <a:gd name="T6" fmla="*/ 13 w 88"/>
                    <a:gd name="T7" fmla="*/ 41 h 60"/>
                    <a:gd name="T8" fmla="*/ 66 w 88"/>
                    <a:gd name="T9" fmla="*/ 35 h 60"/>
                    <a:gd name="T10" fmla="*/ 88 w 88"/>
                    <a:gd name="T11" fmla="*/ 38 h 60"/>
                    <a:gd name="T12" fmla="*/ 88 w 88"/>
                    <a:gd name="T13" fmla="*/ 2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88" y="22"/>
                      </a:moveTo>
                      <a:cubicBezTo>
                        <a:pt x="88" y="22"/>
                        <a:pt x="78" y="0"/>
                        <a:pt x="53" y="16"/>
                      </a:cubicBezTo>
                      <a:cubicBezTo>
                        <a:pt x="26" y="34"/>
                        <a:pt x="23" y="7"/>
                        <a:pt x="23" y="7"/>
                      </a:cubicBezTo>
                      <a:cubicBezTo>
                        <a:pt x="23" y="7"/>
                        <a:pt x="0" y="21"/>
                        <a:pt x="13" y="41"/>
                      </a:cubicBezTo>
                      <a:cubicBezTo>
                        <a:pt x="25" y="60"/>
                        <a:pt x="51" y="51"/>
                        <a:pt x="66" y="35"/>
                      </a:cubicBezTo>
                      <a:cubicBezTo>
                        <a:pt x="77" y="24"/>
                        <a:pt x="88" y="38"/>
                        <a:pt x="88" y="38"/>
                      </a:cubicBezTo>
                      <a:lnTo>
                        <a:pt x="88" y="2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63">
                  <a:extLst>
                    <a:ext uri="{FF2B5EF4-FFF2-40B4-BE49-F238E27FC236}">
                      <a16:creationId xmlns:a16="http://schemas.microsoft.com/office/drawing/2014/main" id="{B759C057-D223-444A-9D09-5BE3AB10FC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8163" y="5959476"/>
                  <a:ext cx="2359025" cy="2933700"/>
                </a:xfrm>
                <a:custGeom>
                  <a:avLst/>
                  <a:gdLst>
                    <a:gd name="T0" fmla="*/ 0 w 1486"/>
                    <a:gd name="T1" fmla="*/ 1848 h 1848"/>
                    <a:gd name="T2" fmla="*/ 1486 w 1486"/>
                    <a:gd name="T3" fmla="*/ 1848 h 1848"/>
                    <a:gd name="T4" fmla="*/ 1486 w 1486"/>
                    <a:gd name="T5" fmla="*/ 172 h 1848"/>
                    <a:gd name="T6" fmla="*/ 1260 w 1486"/>
                    <a:gd name="T7" fmla="*/ 0 h 1848"/>
                    <a:gd name="T8" fmla="*/ 0 w 1486"/>
                    <a:gd name="T9" fmla="*/ 0 h 1848"/>
                    <a:gd name="T10" fmla="*/ 0 w 1486"/>
                    <a:gd name="T11" fmla="*/ 1848 h 1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86" h="1848">
                      <a:moveTo>
                        <a:pt x="0" y="1848"/>
                      </a:moveTo>
                      <a:lnTo>
                        <a:pt x="1486" y="1848"/>
                      </a:lnTo>
                      <a:lnTo>
                        <a:pt x="1486" y="172"/>
                      </a:lnTo>
                      <a:lnTo>
                        <a:pt x="1260" y="0"/>
                      </a:lnTo>
                      <a:lnTo>
                        <a:pt x="0" y="0"/>
                      </a:lnTo>
                      <a:lnTo>
                        <a:pt x="0" y="184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 64">
                  <a:extLst>
                    <a:ext uri="{FF2B5EF4-FFF2-40B4-BE49-F238E27FC236}">
                      <a16:creationId xmlns:a16="http://schemas.microsoft.com/office/drawing/2014/main" id="{7FC396AE-3ECC-44A3-8058-7B1F88F653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91950" y="5795963"/>
                  <a:ext cx="2124075" cy="169863"/>
                </a:xfrm>
                <a:custGeom>
                  <a:avLst/>
                  <a:gdLst>
                    <a:gd name="T0" fmla="*/ 1243 w 1338"/>
                    <a:gd name="T1" fmla="*/ 0 h 107"/>
                    <a:gd name="T2" fmla="*/ 95 w 1338"/>
                    <a:gd name="T3" fmla="*/ 0 h 107"/>
                    <a:gd name="T4" fmla="*/ 0 w 1338"/>
                    <a:gd name="T5" fmla="*/ 107 h 107"/>
                    <a:gd name="T6" fmla="*/ 1338 w 1338"/>
                    <a:gd name="T7" fmla="*/ 107 h 107"/>
                    <a:gd name="T8" fmla="*/ 1243 w 1338"/>
                    <a:gd name="T9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8" h="107">
                      <a:moveTo>
                        <a:pt x="1243" y="0"/>
                      </a:moveTo>
                      <a:lnTo>
                        <a:pt x="95" y="0"/>
                      </a:lnTo>
                      <a:lnTo>
                        <a:pt x="0" y="107"/>
                      </a:lnTo>
                      <a:lnTo>
                        <a:pt x="1338" y="107"/>
                      </a:lnTo>
                      <a:lnTo>
                        <a:pt x="1243" y="0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 65">
                  <a:extLst>
                    <a:ext uri="{FF2B5EF4-FFF2-40B4-BE49-F238E27FC236}">
                      <a16:creationId xmlns:a16="http://schemas.microsoft.com/office/drawing/2014/main" id="{3CAB4A6C-B554-4CFD-BBD4-206910215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5225" y="5632451"/>
                  <a:ext cx="2012950" cy="750888"/>
                </a:xfrm>
                <a:custGeom>
                  <a:avLst/>
                  <a:gdLst>
                    <a:gd name="T0" fmla="*/ 1268 w 1268"/>
                    <a:gd name="T1" fmla="*/ 473 h 473"/>
                    <a:gd name="T2" fmla="*/ 0 w 1268"/>
                    <a:gd name="T3" fmla="*/ 473 h 473"/>
                    <a:gd name="T4" fmla="*/ 634 w 1268"/>
                    <a:gd name="T5" fmla="*/ 0 h 473"/>
                    <a:gd name="T6" fmla="*/ 1268 w 1268"/>
                    <a:gd name="T7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68" h="473">
                      <a:moveTo>
                        <a:pt x="1268" y="473"/>
                      </a:moveTo>
                      <a:lnTo>
                        <a:pt x="0" y="473"/>
                      </a:lnTo>
                      <a:lnTo>
                        <a:pt x="634" y="0"/>
                      </a:lnTo>
                      <a:lnTo>
                        <a:pt x="1268" y="473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66">
                  <a:extLst>
                    <a:ext uri="{FF2B5EF4-FFF2-40B4-BE49-F238E27FC236}">
                      <a16:creationId xmlns:a16="http://schemas.microsoft.com/office/drawing/2014/main" id="{BA2CCBBF-CA71-4477-A28D-779494EEC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6038" y="5749926"/>
                  <a:ext cx="1712912" cy="3143250"/>
                </a:xfrm>
                <a:custGeom>
                  <a:avLst/>
                  <a:gdLst>
                    <a:gd name="T0" fmla="*/ 1079 w 1079"/>
                    <a:gd name="T1" fmla="*/ 399 h 1980"/>
                    <a:gd name="T2" fmla="*/ 539 w 1079"/>
                    <a:gd name="T3" fmla="*/ 0 h 1980"/>
                    <a:gd name="T4" fmla="*/ 0 w 1079"/>
                    <a:gd name="T5" fmla="*/ 399 h 1980"/>
                    <a:gd name="T6" fmla="*/ 0 w 1079"/>
                    <a:gd name="T7" fmla="*/ 1980 h 1980"/>
                    <a:gd name="T8" fmla="*/ 1079 w 1079"/>
                    <a:gd name="T9" fmla="*/ 1980 h 1980"/>
                    <a:gd name="T10" fmla="*/ 1079 w 1079"/>
                    <a:gd name="T11" fmla="*/ 399 h 1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9" h="1980">
                      <a:moveTo>
                        <a:pt x="1079" y="399"/>
                      </a:moveTo>
                      <a:lnTo>
                        <a:pt x="539" y="0"/>
                      </a:lnTo>
                      <a:lnTo>
                        <a:pt x="0" y="399"/>
                      </a:lnTo>
                      <a:lnTo>
                        <a:pt x="0" y="1980"/>
                      </a:lnTo>
                      <a:lnTo>
                        <a:pt x="1079" y="1980"/>
                      </a:lnTo>
                      <a:lnTo>
                        <a:pt x="1079" y="39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 67">
                  <a:extLst>
                    <a:ext uri="{FF2B5EF4-FFF2-40B4-BE49-F238E27FC236}">
                      <a16:creationId xmlns:a16="http://schemas.microsoft.com/office/drawing/2014/main" id="{0E70FB82-9022-4776-941A-B85CB291E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01625" y="6513513"/>
                  <a:ext cx="1201737" cy="1989138"/>
                </a:xfrm>
                <a:custGeom>
                  <a:avLst/>
                  <a:gdLst>
                    <a:gd name="T0" fmla="*/ 184 w 184"/>
                    <a:gd name="T1" fmla="*/ 22 h 305"/>
                    <a:gd name="T2" fmla="*/ 92 w 184"/>
                    <a:gd name="T3" fmla="*/ 0 h 305"/>
                    <a:gd name="T4" fmla="*/ 0 w 184"/>
                    <a:gd name="T5" fmla="*/ 22 h 305"/>
                    <a:gd name="T6" fmla="*/ 0 w 184"/>
                    <a:gd name="T7" fmla="*/ 305 h 305"/>
                    <a:gd name="T8" fmla="*/ 184 w 184"/>
                    <a:gd name="T9" fmla="*/ 305 h 305"/>
                    <a:gd name="T10" fmla="*/ 184 w 184"/>
                    <a:gd name="T11" fmla="*/ 22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4" h="305">
                      <a:moveTo>
                        <a:pt x="184" y="22"/>
                      </a:moveTo>
                      <a:cubicBezTo>
                        <a:pt x="156" y="8"/>
                        <a:pt x="125" y="0"/>
                        <a:pt x="92" y="0"/>
                      </a:cubicBezTo>
                      <a:cubicBezTo>
                        <a:pt x="59" y="0"/>
                        <a:pt x="28" y="8"/>
                        <a:pt x="0" y="22"/>
                      </a:cubicBezTo>
                      <a:cubicBezTo>
                        <a:pt x="0" y="305"/>
                        <a:pt x="0" y="305"/>
                        <a:pt x="0" y="305"/>
                      </a:cubicBezTo>
                      <a:cubicBezTo>
                        <a:pt x="184" y="305"/>
                        <a:pt x="184" y="305"/>
                        <a:pt x="184" y="305"/>
                      </a:cubicBezTo>
                      <a:lnTo>
                        <a:pt x="184" y="22"/>
                      </a:lnTo>
                      <a:close/>
                    </a:path>
                  </a:pathLst>
                </a:custGeom>
                <a:solidFill>
                  <a:srgbClr val="BFEB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 68">
                  <a:extLst>
                    <a:ext uri="{FF2B5EF4-FFF2-40B4-BE49-F238E27FC236}">
                      <a16:creationId xmlns:a16="http://schemas.microsoft.com/office/drawing/2014/main" id="{5E21C08A-9A5F-4CB3-9E5D-C74CB5AA0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01625" y="6513513"/>
                  <a:ext cx="1201737" cy="1989138"/>
                </a:xfrm>
                <a:custGeom>
                  <a:avLst/>
                  <a:gdLst>
                    <a:gd name="T0" fmla="*/ 184 w 184"/>
                    <a:gd name="T1" fmla="*/ 22 h 305"/>
                    <a:gd name="T2" fmla="*/ 92 w 184"/>
                    <a:gd name="T3" fmla="*/ 0 h 305"/>
                    <a:gd name="T4" fmla="*/ 0 w 184"/>
                    <a:gd name="T5" fmla="*/ 22 h 305"/>
                    <a:gd name="T6" fmla="*/ 0 w 184"/>
                    <a:gd name="T7" fmla="*/ 305 h 305"/>
                    <a:gd name="T8" fmla="*/ 184 w 184"/>
                    <a:gd name="T9" fmla="*/ 305 h 305"/>
                    <a:gd name="T10" fmla="*/ 184 w 184"/>
                    <a:gd name="T11" fmla="*/ 22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4" h="305">
                      <a:moveTo>
                        <a:pt x="184" y="22"/>
                      </a:moveTo>
                      <a:cubicBezTo>
                        <a:pt x="156" y="8"/>
                        <a:pt x="125" y="0"/>
                        <a:pt x="92" y="0"/>
                      </a:cubicBezTo>
                      <a:cubicBezTo>
                        <a:pt x="59" y="0"/>
                        <a:pt x="28" y="8"/>
                        <a:pt x="0" y="22"/>
                      </a:cubicBezTo>
                      <a:cubicBezTo>
                        <a:pt x="0" y="305"/>
                        <a:pt x="0" y="305"/>
                        <a:pt x="0" y="305"/>
                      </a:cubicBezTo>
                      <a:cubicBezTo>
                        <a:pt x="184" y="305"/>
                        <a:pt x="184" y="305"/>
                        <a:pt x="184" y="305"/>
                      </a:cubicBezTo>
                      <a:lnTo>
                        <a:pt x="184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 69">
                  <a:extLst>
                    <a:ext uri="{FF2B5EF4-FFF2-40B4-BE49-F238E27FC236}">
                      <a16:creationId xmlns:a16="http://schemas.microsoft.com/office/drawing/2014/main" id="{8CA3447F-BCE0-4CFD-ADEC-FC15B48356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55588" y="6467476"/>
                  <a:ext cx="1293812" cy="2087563"/>
                </a:xfrm>
                <a:custGeom>
                  <a:avLst/>
                  <a:gdLst>
                    <a:gd name="T0" fmla="*/ 99 w 198"/>
                    <a:gd name="T1" fmla="*/ 7 h 320"/>
                    <a:gd name="T2" fmla="*/ 191 w 198"/>
                    <a:gd name="T3" fmla="*/ 29 h 320"/>
                    <a:gd name="T4" fmla="*/ 191 w 198"/>
                    <a:gd name="T5" fmla="*/ 312 h 320"/>
                    <a:gd name="T6" fmla="*/ 7 w 198"/>
                    <a:gd name="T7" fmla="*/ 312 h 320"/>
                    <a:gd name="T8" fmla="*/ 7 w 198"/>
                    <a:gd name="T9" fmla="*/ 29 h 320"/>
                    <a:gd name="T10" fmla="*/ 99 w 198"/>
                    <a:gd name="T11" fmla="*/ 7 h 320"/>
                    <a:gd name="T12" fmla="*/ 99 w 198"/>
                    <a:gd name="T13" fmla="*/ 0 h 320"/>
                    <a:gd name="T14" fmla="*/ 4 w 198"/>
                    <a:gd name="T15" fmla="*/ 22 h 320"/>
                    <a:gd name="T16" fmla="*/ 0 w 198"/>
                    <a:gd name="T17" fmla="*/ 24 h 320"/>
                    <a:gd name="T18" fmla="*/ 0 w 198"/>
                    <a:gd name="T19" fmla="*/ 29 h 320"/>
                    <a:gd name="T20" fmla="*/ 0 w 198"/>
                    <a:gd name="T21" fmla="*/ 312 h 320"/>
                    <a:gd name="T22" fmla="*/ 0 w 198"/>
                    <a:gd name="T23" fmla="*/ 320 h 320"/>
                    <a:gd name="T24" fmla="*/ 7 w 198"/>
                    <a:gd name="T25" fmla="*/ 320 h 320"/>
                    <a:gd name="T26" fmla="*/ 191 w 198"/>
                    <a:gd name="T27" fmla="*/ 320 h 320"/>
                    <a:gd name="T28" fmla="*/ 198 w 198"/>
                    <a:gd name="T29" fmla="*/ 320 h 320"/>
                    <a:gd name="T30" fmla="*/ 198 w 198"/>
                    <a:gd name="T31" fmla="*/ 312 h 320"/>
                    <a:gd name="T32" fmla="*/ 198 w 198"/>
                    <a:gd name="T33" fmla="*/ 29 h 320"/>
                    <a:gd name="T34" fmla="*/ 198 w 198"/>
                    <a:gd name="T35" fmla="*/ 24 h 320"/>
                    <a:gd name="T36" fmla="*/ 194 w 198"/>
                    <a:gd name="T37" fmla="*/ 22 h 320"/>
                    <a:gd name="T38" fmla="*/ 99 w 198"/>
                    <a:gd name="T39" fmla="*/ 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8" h="320">
                      <a:moveTo>
                        <a:pt x="99" y="7"/>
                      </a:moveTo>
                      <a:cubicBezTo>
                        <a:pt x="132" y="7"/>
                        <a:pt x="163" y="15"/>
                        <a:pt x="191" y="29"/>
                      </a:cubicBezTo>
                      <a:cubicBezTo>
                        <a:pt x="191" y="312"/>
                        <a:pt x="191" y="312"/>
                        <a:pt x="191" y="312"/>
                      </a:cubicBezTo>
                      <a:cubicBezTo>
                        <a:pt x="7" y="312"/>
                        <a:pt x="7" y="312"/>
                        <a:pt x="7" y="312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35" y="15"/>
                        <a:pt x="66" y="7"/>
                        <a:pt x="99" y="7"/>
                      </a:cubicBezTo>
                      <a:close/>
                      <a:moveTo>
                        <a:pt x="99" y="0"/>
                      </a:moveTo>
                      <a:cubicBezTo>
                        <a:pt x="66" y="0"/>
                        <a:pt x="34" y="7"/>
                        <a:pt x="4" y="2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12"/>
                        <a:pt x="0" y="312"/>
                        <a:pt x="0" y="312"/>
                      </a:cubicBezTo>
                      <a:cubicBezTo>
                        <a:pt x="0" y="320"/>
                        <a:pt x="0" y="320"/>
                        <a:pt x="0" y="320"/>
                      </a:cubicBezTo>
                      <a:cubicBezTo>
                        <a:pt x="7" y="320"/>
                        <a:pt x="7" y="320"/>
                        <a:pt x="7" y="320"/>
                      </a:cubicBezTo>
                      <a:cubicBezTo>
                        <a:pt x="191" y="320"/>
                        <a:pt x="191" y="320"/>
                        <a:pt x="191" y="320"/>
                      </a:cubicBezTo>
                      <a:cubicBezTo>
                        <a:pt x="198" y="320"/>
                        <a:pt x="198" y="320"/>
                        <a:pt x="198" y="320"/>
                      </a:cubicBezTo>
                      <a:cubicBezTo>
                        <a:pt x="198" y="312"/>
                        <a:pt x="198" y="312"/>
                        <a:pt x="198" y="312"/>
                      </a:cubicBezTo>
                      <a:cubicBezTo>
                        <a:pt x="198" y="29"/>
                        <a:pt x="198" y="29"/>
                        <a:pt x="198" y="29"/>
                      </a:cubicBezTo>
                      <a:cubicBezTo>
                        <a:pt x="198" y="24"/>
                        <a:pt x="198" y="24"/>
                        <a:pt x="198" y="24"/>
                      </a:cubicBezTo>
                      <a:cubicBezTo>
                        <a:pt x="194" y="22"/>
                        <a:pt x="194" y="22"/>
                        <a:pt x="194" y="22"/>
                      </a:cubicBezTo>
                      <a:cubicBezTo>
                        <a:pt x="164" y="7"/>
                        <a:pt x="132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 70">
                  <a:extLst>
                    <a:ext uri="{FF2B5EF4-FFF2-40B4-BE49-F238E27FC236}">
                      <a16:creationId xmlns:a16="http://schemas.microsoft.com/office/drawing/2014/main" id="{BEDF6316-1E30-475D-86E4-2FC2E4131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01700" y="6513513"/>
                  <a:ext cx="431800" cy="1989138"/>
                </a:xfrm>
                <a:custGeom>
                  <a:avLst/>
                  <a:gdLst>
                    <a:gd name="T0" fmla="*/ 66 w 66"/>
                    <a:gd name="T1" fmla="*/ 305 h 305"/>
                    <a:gd name="T2" fmla="*/ 66 w 66"/>
                    <a:gd name="T3" fmla="*/ 11 h 305"/>
                    <a:gd name="T4" fmla="*/ 0 w 66"/>
                    <a:gd name="T5" fmla="*/ 0 h 305"/>
                    <a:gd name="T6" fmla="*/ 0 w 66"/>
                    <a:gd name="T7" fmla="*/ 305 h 305"/>
                    <a:gd name="T8" fmla="*/ 66 w 66"/>
                    <a:gd name="T9" fmla="*/ 30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5">
                      <a:moveTo>
                        <a:pt x="66" y="305"/>
                      </a:moveTo>
                      <a:cubicBezTo>
                        <a:pt x="66" y="11"/>
                        <a:pt x="66" y="11"/>
                        <a:pt x="66" y="11"/>
                      </a:cubicBezTo>
                      <a:cubicBezTo>
                        <a:pt x="45" y="4"/>
                        <a:pt x="23" y="0"/>
                        <a:pt x="0" y="0"/>
                      </a:cubicBezTo>
                      <a:cubicBezTo>
                        <a:pt x="0" y="305"/>
                        <a:pt x="0" y="305"/>
                        <a:pt x="0" y="305"/>
                      </a:cubicBezTo>
                      <a:lnTo>
                        <a:pt x="66" y="305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71">
                  <a:extLst>
                    <a:ext uri="{FF2B5EF4-FFF2-40B4-BE49-F238E27FC236}">
                      <a16:creationId xmlns:a16="http://schemas.microsoft.com/office/drawing/2014/main" id="{9CF5ED4E-B8C0-4608-96A7-4FA196916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77838" y="6565901"/>
                  <a:ext cx="71437" cy="1936750"/>
                </a:xfrm>
                <a:custGeom>
                  <a:avLst/>
                  <a:gdLst>
                    <a:gd name="T0" fmla="*/ 0 w 11"/>
                    <a:gd name="T1" fmla="*/ 297 h 297"/>
                    <a:gd name="T2" fmla="*/ 11 w 11"/>
                    <a:gd name="T3" fmla="*/ 297 h 297"/>
                    <a:gd name="T4" fmla="*/ 11 w 11"/>
                    <a:gd name="T5" fmla="*/ 0 h 297"/>
                    <a:gd name="T6" fmla="*/ 0 w 11"/>
                    <a:gd name="T7" fmla="*/ 3 h 297"/>
                    <a:gd name="T8" fmla="*/ 0 w 11"/>
                    <a:gd name="T9" fmla="*/ 297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297">
                      <a:moveTo>
                        <a:pt x="0" y="297"/>
                      </a:moveTo>
                      <a:cubicBezTo>
                        <a:pt x="11" y="297"/>
                        <a:pt x="11" y="297"/>
                        <a:pt x="11" y="297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7" y="1"/>
                        <a:pt x="3" y="2"/>
                        <a:pt x="0" y="3"/>
                      </a:cubicBezTo>
                      <a:lnTo>
                        <a:pt x="0" y="297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Rectangle 72">
                  <a:extLst>
                    <a:ext uri="{FF2B5EF4-FFF2-40B4-BE49-F238E27FC236}">
                      <a16:creationId xmlns:a16="http://schemas.microsoft.com/office/drawing/2014/main" id="{3AE58880-1A50-43AA-98BF-3351E30E97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41350" y="6513513"/>
                  <a:ext cx="44450" cy="20208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Rectangle 73">
                  <a:extLst>
                    <a:ext uri="{FF2B5EF4-FFF2-40B4-BE49-F238E27FC236}">
                      <a16:creationId xmlns:a16="http://schemas.microsoft.com/office/drawing/2014/main" id="{4747D7E9-A0C3-45F7-BA65-6AE30233B3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17600" y="6513513"/>
                  <a:ext cx="46037" cy="20208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Rectangle 74">
                  <a:extLst>
                    <a:ext uri="{FF2B5EF4-FFF2-40B4-BE49-F238E27FC236}">
                      <a16:creationId xmlns:a16="http://schemas.microsoft.com/office/drawing/2014/main" id="{FA41A5C3-B6AD-465A-92F8-6CA37999D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88" y="7915276"/>
                  <a:ext cx="1254125" cy="523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Rectangle 75">
                  <a:extLst>
                    <a:ext uri="{FF2B5EF4-FFF2-40B4-BE49-F238E27FC236}">
                      <a16:creationId xmlns:a16="http://schemas.microsoft.com/office/drawing/2014/main" id="{7CA619AB-8094-4B4C-805E-B2B66708AA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88" y="7061201"/>
                  <a:ext cx="1254125" cy="46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76">
                  <a:extLst>
                    <a:ext uri="{FF2B5EF4-FFF2-40B4-BE49-F238E27FC236}">
                      <a16:creationId xmlns:a16="http://schemas.microsoft.com/office/drawing/2014/main" id="{2A00B6FE-D60E-41E7-A46A-CB028EAE8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5213" y="5449888"/>
                  <a:ext cx="2136775" cy="34432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77">
                  <a:extLst>
                    <a:ext uri="{FF2B5EF4-FFF2-40B4-BE49-F238E27FC236}">
                      <a16:creationId xmlns:a16="http://schemas.microsoft.com/office/drawing/2014/main" id="{28C7F935-FD9B-42B0-B5DB-CF610CE57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25075" y="7289801"/>
                  <a:ext cx="1790700" cy="160337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78">
                  <a:extLst>
                    <a:ext uri="{FF2B5EF4-FFF2-40B4-BE49-F238E27FC236}">
                      <a16:creationId xmlns:a16="http://schemas.microsoft.com/office/drawing/2014/main" id="{1CA714AC-8DFC-4B10-AF02-56626736A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77463" y="7810501"/>
                  <a:ext cx="1685925" cy="1082675"/>
                </a:xfrm>
                <a:prstGeom prst="rect">
                  <a:avLst/>
                </a:prstGeom>
                <a:solidFill>
                  <a:srgbClr val="D9D5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79">
                  <a:extLst>
                    <a:ext uri="{FF2B5EF4-FFF2-40B4-BE49-F238E27FC236}">
                      <a16:creationId xmlns:a16="http://schemas.microsoft.com/office/drawing/2014/main" id="{32722716-6BFD-42FA-9030-2507CD2F70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77463" y="7843838"/>
                  <a:ext cx="1685925" cy="1174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80">
                  <a:extLst>
                    <a:ext uri="{FF2B5EF4-FFF2-40B4-BE49-F238E27FC236}">
                      <a16:creationId xmlns:a16="http://schemas.microsoft.com/office/drawing/2014/main" id="{DEF09288-5049-49CA-83A3-9BF41C2D9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77463" y="7993063"/>
                  <a:ext cx="1685925" cy="1174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ectangle 81">
                  <a:extLst>
                    <a:ext uri="{FF2B5EF4-FFF2-40B4-BE49-F238E27FC236}">
                      <a16:creationId xmlns:a16="http://schemas.microsoft.com/office/drawing/2014/main" id="{4A83F829-85D9-4224-964F-C2F9A3586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77463" y="8143876"/>
                  <a:ext cx="1685925" cy="1174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 82">
                  <a:extLst>
                    <a:ext uri="{FF2B5EF4-FFF2-40B4-BE49-F238E27FC236}">
                      <a16:creationId xmlns:a16="http://schemas.microsoft.com/office/drawing/2014/main" id="{C97EDCFA-D5DC-4516-BDD5-5AD586B1D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77463" y="8293101"/>
                  <a:ext cx="1685925" cy="1174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Rectangle 83">
                  <a:extLst>
                    <a:ext uri="{FF2B5EF4-FFF2-40B4-BE49-F238E27FC236}">
                      <a16:creationId xmlns:a16="http://schemas.microsoft.com/office/drawing/2014/main" id="{2A604CDC-61B8-46F4-8B5D-D04A82BDC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77463" y="8443913"/>
                  <a:ext cx="1685925" cy="11112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Rectangle 84">
                  <a:extLst>
                    <a:ext uri="{FF2B5EF4-FFF2-40B4-BE49-F238E27FC236}">
                      <a16:creationId xmlns:a16="http://schemas.microsoft.com/office/drawing/2014/main" id="{B37F4E0C-1125-402D-8266-A09DEF54A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77463" y="8586788"/>
                  <a:ext cx="1685925" cy="1174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Rectangle 85">
                  <a:extLst>
                    <a:ext uri="{FF2B5EF4-FFF2-40B4-BE49-F238E27FC236}">
                      <a16:creationId xmlns:a16="http://schemas.microsoft.com/office/drawing/2014/main" id="{E303C477-7EA5-4EF6-AE3A-40CF8B7D4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77463" y="8737601"/>
                  <a:ext cx="1685925" cy="1174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 86">
                  <a:extLst>
                    <a:ext uri="{FF2B5EF4-FFF2-40B4-BE49-F238E27FC236}">
                      <a16:creationId xmlns:a16="http://schemas.microsoft.com/office/drawing/2014/main" id="{B00EA7D2-846E-4311-9F66-46C6DB9CCA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21888" y="6969126"/>
                  <a:ext cx="1998662" cy="333375"/>
                </a:xfrm>
                <a:custGeom>
                  <a:avLst/>
                  <a:gdLst>
                    <a:gd name="T0" fmla="*/ 1185 w 1259"/>
                    <a:gd name="T1" fmla="*/ 0 h 210"/>
                    <a:gd name="T2" fmla="*/ 74 w 1259"/>
                    <a:gd name="T3" fmla="*/ 0 h 210"/>
                    <a:gd name="T4" fmla="*/ 0 w 1259"/>
                    <a:gd name="T5" fmla="*/ 210 h 210"/>
                    <a:gd name="T6" fmla="*/ 1259 w 1259"/>
                    <a:gd name="T7" fmla="*/ 210 h 210"/>
                    <a:gd name="T8" fmla="*/ 1185 w 1259"/>
                    <a:gd name="T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9" h="210">
                      <a:moveTo>
                        <a:pt x="1185" y="0"/>
                      </a:moveTo>
                      <a:lnTo>
                        <a:pt x="74" y="0"/>
                      </a:lnTo>
                      <a:lnTo>
                        <a:pt x="0" y="210"/>
                      </a:lnTo>
                      <a:lnTo>
                        <a:pt x="1259" y="210"/>
                      </a:lnTo>
                      <a:lnTo>
                        <a:pt x="118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 87">
                  <a:extLst>
                    <a:ext uri="{FF2B5EF4-FFF2-40B4-BE49-F238E27FC236}">
                      <a16:creationId xmlns:a16="http://schemas.microsoft.com/office/drawing/2014/main" id="{7F8C2011-168B-4A62-AC59-EC49B771E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28237" y="7231062"/>
                  <a:ext cx="1985962" cy="58738"/>
                </a:xfrm>
                <a:custGeom>
                  <a:avLst/>
                  <a:gdLst>
                    <a:gd name="T0" fmla="*/ 1239 w 1251"/>
                    <a:gd name="T1" fmla="*/ 0 h 37"/>
                    <a:gd name="T2" fmla="*/ 12 w 1251"/>
                    <a:gd name="T3" fmla="*/ 0 h 37"/>
                    <a:gd name="T4" fmla="*/ 0 w 1251"/>
                    <a:gd name="T5" fmla="*/ 37 h 37"/>
                    <a:gd name="T6" fmla="*/ 1251 w 1251"/>
                    <a:gd name="T7" fmla="*/ 37 h 37"/>
                    <a:gd name="T8" fmla="*/ 1239 w 1251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1" h="37">
                      <a:moveTo>
                        <a:pt x="1239" y="0"/>
                      </a:moveTo>
                      <a:lnTo>
                        <a:pt x="12" y="0"/>
                      </a:lnTo>
                      <a:lnTo>
                        <a:pt x="0" y="37"/>
                      </a:lnTo>
                      <a:lnTo>
                        <a:pt x="1251" y="37"/>
                      </a:lnTo>
                      <a:lnTo>
                        <a:pt x="1239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 88">
                  <a:extLst>
                    <a:ext uri="{FF2B5EF4-FFF2-40B4-BE49-F238E27FC236}">
                      <a16:creationId xmlns:a16="http://schemas.microsoft.com/office/drawing/2014/main" id="{8FA78A3B-836A-4410-8DC0-FBFAD67B7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53638" y="7145338"/>
                  <a:ext cx="1935162" cy="65088"/>
                </a:xfrm>
                <a:custGeom>
                  <a:avLst/>
                  <a:gdLst>
                    <a:gd name="T0" fmla="*/ 1206 w 1219"/>
                    <a:gd name="T1" fmla="*/ 0 h 41"/>
                    <a:gd name="T2" fmla="*/ 17 w 1219"/>
                    <a:gd name="T3" fmla="*/ 0 h 41"/>
                    <a:gd name="T4" fmla="*/ 0 w 1219"/>
                    <a:gd name="T5" fmla="*/ 41 h 41"/>
                    <a:gd name="T6" fmla="*/ 1219 w 1219"/>
                    <a:gd name="T7" fmla="*/ 41 h 41"/>
                    <a:gd name="T8" fmla="*/ 1206 w 121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9" h="41">
                      <a:moveTo>
                        <a:pt x="1206" y="0"/>
                      </a:moveTo>
                      <a:lnTo>
                        <a:pt x="17" y="0"/>
                      </a:lnTo>
                      <a:lnTo>
                        <a:pt x="0" y="41"/>
                      </a:lnTo>
                      <a:lnTo>
                        <a:pt x="1219" y="41"/>
                      </a:lnTo>
                      <a:lnTo>
                        <a:pt x="1206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 89">
                  <a:extLst>
                    <a:ext uri="{FF2B5EF4-FFF2-40B4-BE49-F238E27FC236}">
                      <a16:creationId xmlns:a16="http://schemas.microsoft.com/office/drawing/2014/main" id="{DA53E90A-BDBD-41F7-B573-3B5964F59E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6975" y="7067551"/>
                  <a:ext cx="1874837" cy="65088"/>
                </a:xfrm>
                <a:custGeom>
                  <a:avLst/>
                  <a:gdLst>
                    <a:gd name="T0" fmla="*/ 1165 w 1181"/>
                    <a:gd name="T1" fmla="*/ 0 h 41"/>
                    <a:gd name="T2" fmla="*/ 12 w 1181"/>
                    <a:gd name="T3" fmla="*/ 0 h 41"/>
                    <a:gd name="T4" fmla="*/ 0 w 1181"/>
                    <a:gd name="T5" fmla="*/ 41 h 41"/>
                    <a:gd name="T6" fmla="*/ 1181 w 1181"/>
                    <a:gd name="T7" fmla="*/ 41 h 41"/>
                    <a:gd name="T8" fmla="*/ 1165 w 1181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1" h="41">
                      <a:moveTo>
                        <a:pt x="1165" y="0"/>
                      </a:moveTo>
                      <a:lnTo>
                        <a:pt x="12" y="0"/>
                      </a:lnTo>
                      <a:lnTo>
                        <a:pt x="0" y="41"/>
                      </a:lnTo>
                      <a:lnTo>
                        <a:pt x="1181" y="41"/>
                      </a:lnTo>
                      <a:lnTo>
                        <a:pt x="1165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90">
                  <a:extLst>
                    <a:ext uri="{FF2B5EF4-FFF2-40B4-BE49-F238E27FC236}">
                      <a16:creationId xmlns:a16="http://schemas.microsoft.com/office/drawing/2014/main" id="{B8CAA7C6-0CC4-4D5D-A97D-20CE3A055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2375" y="6989763"/>
                  <a:ext cx="1816100" cy="58738"/>
                </a:xfrm>
                <a:custGeom>
                  <a:avLst/>
                  <a:gdLst>
                    <a:gd name="T0" fmla="*/ 1132 w 1144"/>
                    <a:gd name="T1" fmla="*/ 0 h 37"/>
                    <a:gd name="T2" fmla="*/ 12 w 1144"/>
                    <a:gd name="T3" fmla="*/ 0 h 37"/>
                    <a:gd name="T4" fmla="*/ 0 w 1144"/>
                    <a:gd name="T5" fmla="*/ 37 h 37"/>
                    <a:gd name="T6" fmla="*/ 1144 w 1144"/>
                    <a:gd name="T7" fmla="*/ 37 h 37"/>
                    <a:gd name="T8" fmla="*/ 1132 w 1144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4" h="37">
                      <a:moveTo>
                        <a:pt x="1132" y="0"/>
                      </a:moveTo>
                      <a:lnTo>
                        <a:pt x="12" y="0"/>
                      </a:lnTo>
                      <a:lnTo>
                        <a:pt x="0" y="37"/>
                      </a:lnTo>
                      <a:lnTo>
                        <a:pt x="1144" y="37"/>
                      </a:lnTo>
                      <a:lnTo>
                        <a:pt x="1132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Rectangle 91">
                  <a:extLst>
                    <a:ext uri="{FF2B5EF4-FFF2-40B4-BE49-F238E27FC236}">
                      <a16:creationId xmlns:a16="http://schemas.microsoft.com/office/drawing/2014/main" id="{C1B3AC31-797A-4BA7-A49C-6FF6F14BC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68163" y="7243763"/>
                  <a:ext cx="914400" cy="125888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Rectangle 92">
                  <a:extLst>
                    <a:ext uri="{FF2B5EF4-FFF2-40B4-BE49-F238E27FC236}">
                      <a16:creationId xmlns:a16="http://schemas.microsoft.com/office/drawing/2014/main" id="{4BBABFA4-22EA-4D4F-88CC-30C1E9869A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84025" y="7151688"/>
                  <a:ext cx="1065212" cy="92075"/>
                </a:xfrm>
                <a:prstGeom prst="rect">
                  <a:avLst/>
                </a:prstGeom>
                <a:solidFill>
                  <a:srgbClr val="F5F4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Rectangle 93">
                  <a:extLst>
                    <a:ext uri="{FF2B5EF4-FFF2-40B4-BE49-F238E27FC236}">
                      <a16:creationId xmlns:a16="http://schemas.microsoft.com/office/drawing/2014/main" id="{D87D2A8A-8794-4069-8ED4-89F790870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84025" y="7151688"/>
                  <a:ext cx="1065212" cy="46038"/>
                </a:xfrm>
                <a:prstGeom prst="rect">
                  <a:avLst/>
                </a:prstGeom>
                <a:solidFill>
                  <a:srgbClr val="E5E3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Rectangle 94">
                  <a:extLst>
                    <a:ext uri="{FF2B5EF4-FFF2-40B4-BE49-F238E27FC236}">
                      <a16:creationId xmlns:a16="http://schemas.microsoft.com/office/drawing/2014/main" id="{00C2FF58-8B71-4EF9-9879-BA57A9A08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84025" y="7119938"/>
                  <a:ext cx="1065212" cy="52388"/>
                </a:xfrm>
                <a:prstGeom prst="rect">
                  <a:avLst/>
                </a:prstGeom>
                <a:solidFill>
                  <a:srgbClr val="F5F4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 95">
                  <a:extLst>
                    <a:ext uri="{FF2B5EF4-FFF2-40B4-BE49-F238E27FC236}">
                      <a16:creationId xmlns:a16="http://schemas.microsoft.com/office/drawing/2014/main" id="{1EE5B51E-5B84-4F51-BFCF-994173B68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71363" y="7315201"/>
                  <a:ext cx="496887" cy="11096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ectangle 96">
                  <a:extLst>
                    <a:ext uri="{FF2B5EF4-FFF2-40B4-BE49-F238E27FC236}">
                      <a16:creationId xmlns:a16="http://schemas.microsoft.com/office/drawing/2014/main" id="{F0B9B32B-AC6A-42C5-A3D0-7990C3A0DB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6450" y="7373938"/>
                  <a:ext cx="157162" cy="6191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97">
                  <a:extLst>
                    <a:ext uri="{FF2B5EF4-FFF2-40B4-BE49-F238E27FC236}">
                      <a16:creationId xmlns:a16="http://schemas.microsoft.com/office/drawing/2014/main" id="{4C29115E-28F6-45C8-8319-0BC10075F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9650" y="7373938"/>
                  <a:ext cx="155575" cy="6191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98">
                  <a:extLst>
                    <a:ext uri="{FF2B5EF4-FFF2-40B4-BE49-F238E27FC236}">
                      <a16:creationId xmlns:a16="http://schemas.microsoft.com/office/drawing/2014/main" id="{49EFACA2-AC06-46EC-8E53-C94152A12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14238" y="7373938"/>
                  <a:ext cx="79375" cy="619125"/>
                </a:xfrm>
                <a:prstGeom prst="rect">
                  <a:avLst/>
                </a:prstGeom>
                <a:solidFill>
                  <a:srgbClr val="BFEB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99">
                  <a:extLst>
                    <a:ext uri="{FF2B5EF4-FFF2-40B4-BE49-F238E27FC236}">
                      <a16:creationId xmlns:a16="http://schemas.microsoft.com/office/drawing/2014/main" id="{F18C2509-0524-4595-814A-A14B8654B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17438" y="7373938"/>
                  <a:ext cx="77787" cy="619125"/>
                </a:xfrm>
                <a:prstGeom prst="rect">
                  <a:avLst/>
                </a:prstGeom>
                <a:solidFill>
                  <a:srgbClr val="BFEB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00">
                  <a:extLst>
                    <a:ext uri="{FF2B5EF4-FFF2-40B4-BE49-F238E27FC236}">
                      <a16:creationId xmlns:a16="http://schemas.microsoft.com/office/drawing/2014/main" id="{4C37A47A-0AC3-4D7B-A5BF-CF7E611E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6450" y="8039101"/>
                  <a:ext cx="157162" cy="3270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101">
                  <a:extLst>
                    <a:ext uri="{FF2B5EF4-FFF2-40B4-BE49-F238E27FC236}">
                      <a16:creationId xmlns:a16="http://schemas.microsoft.com/office/drawing/2014/main" id="{9E43ECCA-153F-4BA8-AD40-F9C79F4D69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9650" y="8039101"/>
                  <a:ext cx="155575" cy="3270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102">
                  <a:extLst>
                    <a:ext uri="{FF2B5EF4-FFF2-40B4-BE49-F238E27FC236}">
                      <a16:creationId xmlns:a16="http://schemas.microsoft.com/office/drawing/2014/main" id="{189A909B-B579-4308-BB51-CA15ADB84A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3075" y="8424863"/>
                  <a:ext cx="1025525" cy="77788"/>
                </a:xfrm>
                <a:prstGeom prst="rect">
                  <a:avLst/>
                </a:prstGeom>
                <a:solidFill>
                  <a:srgbClr val="C6C1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103">
                  <a:extLst>
                    <a:ext uri="{FF2B5EF4-FFF2-40B4-BE49-F238E27FC236}">
                      <a16:creationId xmlns:a16="http://schemas.microsoft.com/office/drawing/2014/main" id="{69AFA5BE-C44E-48A5-83BB-F6557EF35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3075" y="8424863"/>
                  <a:ext cx="1025525" cy="46831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104">
                  <a:extLst>
                    <a:ext uri="{FF2B5EF4-FFF2-40B4-BE49-F238E27FC236}">
                      <a16:creationId xmlns:a16="http://schemas.microsoft.com/office/drawing/2014/main" id="{E4CDE536-2861-49C2-B2CE-7F4949C8EB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3075" y="8489951"/>
                  <a:ext cx="1025525" cy="190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 105">
                  <a:extLst>
                    <a:ext uri="{FF2B5EF4-FFF2-40B4-BE49-F238E27FC236}">
                      <a16:creationId xmlns:a16="http://schemas.microsoft.com/office/drawing/2014/main" id="{C0EC360B-5AB8-4870-B41E-E5782D906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3075" y="8593138"/>
                  <a:ext cx="1025525" cy="1428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106">
                  <a:extLst>
                    <a:ext uri="{FF2B5EF4-FFF2-40B4-BE49-F238E27FC236}">
                      <a16:creationId xmlns:a16="http://schemas.microsoft.com/office/drawing/2014/main" id="{F49F66D9-A6F5-4EC3-A0E2-3AEC03254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3075" y="8691563"/>
                  <a:ext cx="1025525" cy="127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ectangle 107">
                  <a:extLst>
                    <a:ext uri="{FF2B5EF4-FFF2-40B4-BE49-F238E27FC236}">
                      <a16:creationId xmlns:a16="http://schemas.microsoft.com/office/drawing/2014/main" id="{E864CC1B-733E-4245-82AC-929188923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3075" y="8789988"/>
                  <a:ext cx="1025525" cy="127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8">
                  <a:extLst>
                    <a:ext uri="{FF2B5EF4-FFF2-40B4-BE49-F238E27FC236}">
                      <a16:creationId xmlns:a16="http://schemas.microsoft.com/office/drawing/2014/main" id="{DF2B8F33-5A1A-4147-BB75-6829DCF96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63388" y="7061201"/>
                  <a:ext cx="1111250" cy="77788"/>
                </a:xfrm>
                <a:custGeom>
                  <a:avLst/>
                  <a:gdLst>
                    <a:gd name="T0" fmla="*/ 659 w 700"/>
                    <a:gd name="T1" fmla="*/ 0 h 49"/>
                    <a:gd name="T2" fmla="*/ 37 w 700"/>
                    <a:gd name="T3" fmla="*/ 0 h 49"/>
                    <a:gd name="T4" fmla="*/ 0 w 700"/>
                    <a:gd name="T5" fmla="*/ 49 h 49"/>
                    <a:gd name="T6" fmla="*/ 700 w 700"/>
                    <a:gd name="T7" fmla="*/ 49 h 49"/>
                    <a:gd name="T8" fmla="*/ 659 w 700"/>
                    <a:gd name="T9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49">
                      <a:moveTo>
                        <a:pt x="659" y="0"/>
                      </a:moveTo>
                      <a:lnTo>
                        <a:pt x="37" y="0"/>
                      </a:lnTo>
                      <a:lnTo>
                        <a:pt x="0" y="49"/>
                      </a:lnTo>
                      <a:lnTo>
                        <a:pt x="700" y="49"/>
                      </a:lnTo>
                      <a:lnTo>
                        <a:pt x="6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Rectangle 109">
                  <a:extLst>
                    <a:ext uri="{FF2B5EF4-FFF2-40B4-BE49-F238E27FC236}">
                      <a16:creationId xmlns:a16="http://schemas.microsoft.com/office/drawing/2014/main" id="{C8CD830E-5A55-465E-84EE-10642A2C0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38113" y="7243763"/>
                  <a:ext cx="90487" cy="1258888"/>
                </a:xfrm>
                <a:prstGeom prst="rect">
                  <a:avLst/>
                </a:prstGeom>
                <a:solidFill>
                  <a:srgbClr val="F5F4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Rectangle 110">
                  <a:extLst>
                    <a:ext uri="{FF2B5EF4-FFF2-40B4-BE49-F238E27FC236}">
                      <a16:creationId xmlns:a16="http://schemas.microsoft.com/office/drawing/2014/main" id="{9F252CF2-EAF4-4945-8C61-0B59DA484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82563" y="7243763"/>
                  <a:ext cx="39687" cy="1258888"/>
                </a:xfrm>
                <a:prstGeom prst="rect">
                  <a:avLst/>
                </a:prstGeom>
                <a:solidFill>
                  <a:srgbClr val="E5E3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Rectangle 111">
                  <a:extLst>
                    <a:ext uri="{FF2B5EF4-FFF2-40B4-BE49-F238E27FC236}">
                      <a16:creationId xmlns:a16="http://schemas.microsoft.com/office/drawing/2014/main" id="{D7D2AEA5-18A1-41C4-B441-05E94885B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03075" y="7243763"/>
                  <a:ext cx="92075" cy="1258888"/>
                </a:xfrm>
                <a:prstGeom prst="rect">
                  <a:avLst/>
                </a:prstGeom>
                <a:solidFill>
                  <a:srgbClr val="F5F4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Rectangle 112">
                  <a:extLst>
                    <a:ext uri="{FF2B5EF4-FFF2-40B4-BE49-F238E27FC236}">
                      <a16:creationId xmlns:a16="http://schemas.microsoft.com/office/drawing/2014/main" id="{833027DD-32B0-46FC-A2C9-329BB60514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49113" y="7243763"/>
                  <a:ext cx="39687" cy="1258888"/>
                </a:xfrm>
                <a:prstGeom prst="rect">
                  <a:avLst/>
                </a:prstGeom>
                <a:solidFill>
                  <a:srgbClr val="E5E3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113">
                  <a:extLst>
                    <a:ext uri="{FF2B5EF4-FFF2-40B4-BE49-F238E27FC236}">
                      <a16:creationId xmlns:a16="http://schemas.microsoft.com/office/drawing/2014/main" id="{62E2ED05-4340-4E3F-BB29-BB35189E4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26988" y="8097838"/>
                  <a:ext cx="392112" cy="64611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14">
                  <a:extLst>
                    <a:ext uri="{FF2B5EF4-FFF2-40B4-BE49-F238E27FC236}">
                      <a16:creationId xmlns:a16="http://schemas.microsoft.com/office/drawing/2014/main" id="{D795468D-A89A-4D74-A302-153855053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22250" y="8097838"/>
                  <a:ext cx="196850" cy="646113"/>
                </a:xfrm>
                <a:custGeom>
                  <a:avLst/>
                  <a:gdLst>
                    <a:gd name="T0" fmla="*/ 0 w 30"/>
                    <a:gd name="T1" fmla="*/ 0 h 99"/>
                    <a:gd name="T2" fmla="*/ 0 w 30"/>
                    <a:gd name="T3" fmla="*/ 99 h 99"/>
                    <a:gd name="T4" fmla="*/ 30 w 30"/>
                    <a:gd name="T5" fmla="*/ 66 h 99"/>
                    <a:gd name="T6" fmla="*/ 0 w 30"/>
                    <a:gd name="T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99">
                      <a:moveTo>
                        <a:pt x="0" y="0"/>
                      </a:move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16" y="99"/>
                        <a:pt x="30" y="94"/>
                        <a:pt x="30" y="66"/>
                      </a:cubicBezTo>
                      <a:cubicBezTo>
                        <a:pt x="30" y="39"/>
                        <a:pt x="1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15">
                  <a:extLst>
                    <a:ext uri="{FF2B5EF4-FFF2-40B4-BE49-F238E27FC236}">
                      <a16:creationId xmlns:a16="http://schemas.microsoft.com/office/drawing/2014/main" id="{475795C5-4244-4138-9467-1495FC91A0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9375" y="8737601"/>
                  <a:ext cx="280987" cy="195263"/>
                </a:xfrm>
                <a:custGeom>
                  <a:avLst/>
                  <a:gdLst>
                    <a:gd name="T0" fmla="*/ 156 w 177"/>
                    <a:gd name="T1" fmla="*/ 123 h 123"/>
                    <a:gd name="T2" fmla="*/ 24 w 177"/>
                    <a:gd name="T3" fmla="*/ 123 h 123"/>
                    <a:gd name="T4" fmla="*/ 0 w 177"/>
                    <a:gd name="T5" fmla="*/ 0 h 123"/>
                    <a:gd name="T6" fmla="*/ 177 w 177"/>
                    <a:gd name="T7" fmla="*/ 0 h 123"/>
                    <a:gd name="T8" fmla="*/ 156 w 177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7" h="123">
                      <a:moveTo>
                        <a:pt x="156" y="123"/>
                      </a:moveTo>
                      <a:lnTo>
                        <a:pt x="24" y="123"/>
                      </a:lnTo>
                      <a:lnTo>
                        <a:pt x="0" y="0"/>
                      </a:lnTo>
                      <a:lnTo>
                        <a:pt x="177" y="0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 116">
                  <a:extLst>
                    <a:ext uri="{FF2B5EF4-FFF2-40B4-BE49-F238E27FC236}">
                      <a16:creationId xmlns:a16="http://schemas.microsoft.com/office/drawing/2014/main" id="{822452FC-F985-4CBA-87DA-47BD23B350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22250" y="8737601"/>
                  <a:ext cx="138112" cy="195263"/>
                </a:xfrm>
                <a:custGeom>
                  <a:avLst/>
                  <a:gdLst>
                    <a:gd name="T0" fmla="*/ 0 w 87"/>
                    <a:gd name="T1" fmla="*/ 123 h 123"/>
                    <a:gd name="T2" fmla="*/ 66 w 87"/>
                    <a:gd name="T3" fmla="*/ 123 h 123"/>
                    <a:gd name="T4" fmla="*/ 87 w 87"/>
                    <a:gd name="T5" fmla="*/ 0 h 123"/>
                    <a:gd name="T6" fmla="*/ 0 w 87"/>
                    <a:gd name="T7" fmla="*/ 0 h 123"/>
                    <a:gd name="T8" fmla="*/ 0 w 87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123">
                      <a:moveTo>
                        <a:pt x="0" y="123"/>
                      </a:moveTo>
                      <a:lnTo>
                        <a:pt x="66" y="123"/>
                      </a:lnTo>
                      <a:lnTo>
                        <a:pt x="87" y="0"/>
                      </a:lnTo>
                      <a:lnTo>
                        <a:pt x="0" y="0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117">
                  <a:extLst>
                    <a:ext uri="{FF2B5EF4-FFF2-40B4-BE49-F238E27FC236}">
                      <a16:creationId xmlns:a16="http://schemas.microsoft.com/office/drawing/2014/main" id="{C8487DB0-86A1-41D0-AC86-3306D65D0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58613" y="8097838"/>
                  <a:ext cx="392112" cy="64611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Freeform 118">
                  <a:extLst>
                    <a:ext uri="{FF2B5EF4-FFF2-40B4-BE49-F238E27FC236}">
                      <a16:creationId xmlns:a16="http://schemas.microsoft.com/office/drawing/2014/main" id="{69317913-7BD4-4DBB-B8E6-A90BB0475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55463" y="8097838"/>
                  <a:ext cx="195262" cy="646113"/>
                </a:xfrm>
                <a:custGeom>
                  <a:avLst/>
                  <a:gdLst>
                    <a:gd name="T0" fmla="*/ 0 w 30"/>
                    <a:gd name="T1" fmla="*/ 0 h 99"/>
                    <a:gd name="T2" fmla="*/ 0 w 30"/>
                    <a:gd name="T3" fmla="*/ 99 h 99"/>
                    <a:gd name="T4" fmla="*/ 30 w 30"/>
                    <a:gd name="T5" fmla="*/ 66 h 99"/>
                    <a:gd name="T6" fmla="*/ 0 w 30"/>
                    <a:gd name="T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99">
                      <a:moveTo>
                        <a:pt x="0" y="0"/>
                      </a:move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17" y="99"/>
                        <a:pt x="30" y="94"/>
                        <a:pt x="30" y="66"/>
                      </a:cubicBezTo>
                      <a:cubicBezTo>
                        <a:pt x="30" y="39"/>
                        <a:pt x="1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119">
                  <a:extLst>
                    <a:ext uri="{FF2B5EF4-FFF2-40B4-BE49-F238E27FC236}">
                      <a16:creationId xmlns:a16="http://schemas.microsoft.com/office/drawing/2014/main" id="{B9C7410B-A9A6-4854-96D2-0D975C5F40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8938" y="8737601"/>
                  <a:ext cx="273050" cy="195263"/>
                </a:xfrm>
                <a:custGeom>
                  <a:avLst/>
                  <a:gdLst>
                    <a:gd name="T0" fmla="*/ 152 w 172"/>
                    <a:gd name="T1" fmla="*/ 123 h 123"/>
                    <a:gd name="T2" fmla="*/ 20 w 172"/>
                    <a:gd name="T3" fmla="*/ 123 h 123"/>
                    <a:gd name="T4" fmla="*/ 0 w 172"/>
                    <a:gd name="T5" fmla="*/ 0 h 123"/>
                    <a:gd name="T6" fmla="*/ 172 w 172"/>
                    <a:gd name="T7" fmla="*/ 0 h 123"/>
                    <a:gd name="T8" fmla="*/ 152 w 172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23">
                      <a:moveTo>
                        <a:pt x="152" y="123"/>
                      </a:moveTo>
                      <a:lnTo>
                        <a:pt x="20" y="123"/>
                      </a:lnTo>
                      <a:lnTo>
                        <a:pt x="0" y="0"/>
                      </a:lnTo>
                      <a:lnTo>
                        <a:pt x="172" y="0"/>
                      </a:lnTo>
                      <a:lnTo>
                        <a:pt x="152" y="12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120">
                  <a:extLst>
                    <a:ext uri="{FF2B5EF4-FFF2-40B4-BE49-F238E27FC236}">
                      <a16:creationId xmlns:a16="http://schemas.microsoft.com/office/drawing/2014/main" id="{087CF743-5BB8-4AD9-81E4-A4775D8BB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55463" y="8737601"/>
                  <a:ext cx="136525" cy="195263"/>
                </a:xfrm>
                <a:custGeom>
                  <a:avLst/>
                  <a:gdLst>
                    <a:gd name="T0" fmla="*/ 0 w 86"/>
                    <a:gd name="T1" fmla="*/ 123 h 123"/>
                    <a:gd name="T2" fmla="*/ 66 w 86"/>
                    <a:gd name="T3" fmla="*/ 123 h 123"/>
                    <a:gd name="T4" fmla="*/ 86 w 86"/>
                    <a:gd name="T5" fmla="*/ 0 h 123"/>
                    <a:gd name="T6" fmla="*/ 0 w 86"/>
                    <a:gd name="T7" fmla="*/ 0 h 123"/>
                    <a:gd name="T8" fmla="*/ 0 w 86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23">
                      <a:moveTo>
                        <a:pt x="0" y="123"/>
                      </a:moveTo>
                      <a:lnTo>
                        <a:pt x="66" y="123"/>
                      </a:lnTo>
                      <a:lnTo>
                        <a:pt x="86" y="0"/>
                      </a:lnTo>
                      <a:lnTo>
                        <a:pt x="0" y="0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121">
                  <a:extLst>
                    <a:ext uri="{FF2B5EF4-FFF2-40B4-BE49-F238E27FC236}">
                      <a16:creationId xmlns:a16="http://schemas.microsoft.com/office/drawing/2014/main" id="{A37664FF-D56B-47AF-B805-98B72E682B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28275" y="7445376"/>
                  <a:ext cx="581025" cy="287338"/>
                </a:xfrm>
                <a:prstGeom prst="rect">
                  <a:avLst/>
                </a:prstGeom>
                <a:solidFill>
                  <a:srgbClr val="F5F4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Rectangle 122">
                  <a:extLst>
                    <a:ext uri="{FF2B5EF4-FFF2-40B4-BE49-F238E27FC236}">
                      <a16:creationId xmlns:a16="http://schemas.microsoft.com/office/drawing/2014/main" id="{5EE49F59-4700-4883-8B75-055588274B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1613" y="7485063"/>
                  <a:ext cx="515937" cy="207963"/>
                </a:xfrm>
                <a:prstGeom prst="rect">
                  <a:avLst/>
                </a:prstGeom>
                <a:solidFill>
                  <a:srgbClr val="9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Rectangle 123">
                  <a:extLst>
                    <a:ext uri="{FF2B5EF4-FFF2-40B4-BE49-F238E27FC236}">
                      <a16:creationId xmlns:a16="http://schemas.microsoft.com/office/drawing/2014/main" id="{F9277458-1957-44EE-AAEA-4AC3D8085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39438" y="7485063"/>
                  <a:ext cx="138112" cy="20796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124">
                  <a:extLst>
                    <a:ext uri="{FF2B5EF4-FFF2-40B4-BE49-F238E27FC236}">
                      <a16:creationId xmlns:a16="http://schemas.microsoft.com/office/drawing/2014/main" id="{0475295E-7D5B-4C71-AA2B-00BEC6C71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1613" y="7485063"/>
                  <a:ext cx="207962" cy="20796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Rectangle 125">
                  <a:extLst>
                    <a:ext uri="{FF2B5EF4-FFF2-40B4-BE49-F238E27FC236}">
                      <a16:creationId xmlns:a16="http://schemas.microsoft.com/office/drawing/2014/main" id="{4A6EA8D4-735F-4558-99C8-57E54B808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79088" y="7485063"/>
                  <a:ext cx="31750" cy="20796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Rectangle 126">
                  <a:extLst>
                    <a:ext uri="{FF2B5EF4-FFF2-40B4-BE49-F238E27FC236}">
                      <a16:creationId xmlns:a16="http://schemas.microsoft.com/office/drawing/2014/main" id="{C91662A7-1A62-4E21-ABFC-5423D7A916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2913" y="7472363"/>
                  <a:ext cx="31750" cy="234950"/>
                </a:xfrm>
                <a:prstGeom prst="rect">
                  <a:avLst/>
                </a:prstGeom>
                <a:solidFill>
                  <a:srgbClr val="F5F4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Rectangle 127">
                  <a:extLst>
                    <a:ext uri="{FF2B5EF4-FFF2-40B4-BE49-F238E27FC236}">
                      <a16:creationId xmlns:a16="http://schemas.microsoft.com/office/drawing/2014/main" id="{A4DF7336-EB41-430C-A3AA-CC0ED1026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31550" y="7445376"/>
                  <a:ext cx="588962" cy="287338"/>
                </a:xfrm>
                <a:prstGeom prst="rect">
                  <a:avLst/>
                </a:prstGeom>
                <a:solidFill>
                  <a:srgbClr val="F5F4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128">
                  <a:extLst>
                    <a:ext uri="{FF2B5EF4-FFF2-40B4-BE49-F238E27FC236}">
                      <a16:creationId xmlns:a16="http://schemas.microsoft.com/office/drawing/2014/main" id="{AC514169-C483-4221-8340-7BCD90797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4888" y="7485063"/>
                  <a:ext cx="522287" cy="207963"/>
                </a:xfrm>
                <a:prstGeom prst="rect">
                  <a:avLst/>
                </a:prstGeom>
                <a:solidFill>
                  <a:srgbClr val="9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Rectangle 129">
                  <a:extLst>
                    <a:ext uri="{FF2B5EF4-FFF2-40B4-BE49-F238E27FC236}">
                      <a16:creationId xmlns:a16="http://schemas.microsoft.com/office/drawing/2014/main" id="{040C8014-1552-4D53-8EA3-0215365D8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50650" y="7485063"/>
                  <a:ext cx="136525" cy="20796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Rectangle 130">
                  <a:extLst>
                    <a:ext uri="{FF2B5EF4-FFF2-40B4-BE49-F238E27FC236}">
                      <a16:creationId xmlns:a16="http://schemas.microsoft.com/office/drawing/2014/main" id="{AAE41476-BB6B-4AD6-B1A2-7F98C8805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4888" y="7485063"/>
                  <a:ext cx="215900" cy="20796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Rectangle 131">
                  <a:extLst>
                    <a:ext uri="{FF2B5EF4-FFF2-40B4-BE49-F238E27FC236}">
                      <a16:creationId xmlns:a16="http://schemas.microsoft.com/office/drawing/2014/main" id="{39723750-1D23-402F-88B5-6065F9EA67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88713" y="7485063"/>
                  <a:ext cx="33337" cy="20796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Rectangle 132">
                  <a:extLst>
                    <a:ext uri="{FF2B5EF4-FFF2-40B4-BE49-F238E27FC236}">
                      <a16:creationId xmlns:a16="http://schemas.microsoft.com/office/drawing/2014/main" id="{25068557-4ACC-4D1A-8DA9-150D6383C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12538" y="7472363"/>
                  <a:ext cx="33337" cy="234950"/>
                </a:xfrm>
                <a:prstGeom prst="rect">
                  <a:avLst/>
                </a:prstGeom>
                <a:solidFill>
                  <a:srgbClr val="F5F4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133">
                  <a:extLst>
                    <a:ext uri="{FF2B5EF4-FFF2-40B4-BE49-F238E27FC236}">
                      <a16:creationId xmlns:a16="http://schemas.microsoft.com/office/drawing/2014/main" id="{24A1BC77-36BB-40CA-8367-C6B1F5D5DD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23500" y="5691188"/>
                  <a:ext cx="712787" cy="203200"/>
                </a:xfrm>
                <a:custGeom>
                  <a:avLst/>
                  <a:gdLst>
                    <a:gd name="T0" fmla="*/ 105 w 109"/>
                    <a:gd name="T1" fmla="*/ 31 h 31"/>
                    <a:gd name="T2" fmla="*/ 4 w 109"/>
                    <a:gd name="T3" fmla="*/ 31 h 31"/>
                    <a:gd name="T4" fmla="*/ 0 w 109"/>
                    <a:gd name="T5" fmla="*/ 6 h 31"/>
                    <a:gd name="T6" fmla="*/ 109 w 109"/>
                    <a:gd name="T7" fmla="*/ 6 h 31"/>
                    <a:gd name="T8" fmla="*/ 105 w 10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31">
                      <a:moveTo>
                        <a:pt x="105" y="31"/>
                      </a:moveTo>
                      <a:cubicBezTo>
                        <a:pt x="72" y="25"/>
                        <a:pt x="38" y="25"/>
                        <a:pt x="4" y="31"/>
                      </a:cubicBezTo>
                      <a:cubicBezTo>
                        <a:pt x="3" y="23"/>
                        <a:pt x="2" y="15"/>
                        <a:pt x="0" y="6"/>
                      </a:cubicBezTo>
                      <a:cubicBezTo>
                        <a:pt x="36" y="0"/>
                        <a:pt x="73" y="0"/>
                        <a:pt x="109" y="6"/>
                      </a:cubicBezTo>
                      <a:cubicBezTo>
                        <a:pt x="108" y="15"/>
                        <a:pt x="106" y="23"/>
                        <a:pt x="105" y="31"/>
                      </a:cubicBezTo>
                      <a:close/>
                    </a:path>
                  </a:pathLst>
                </a:custGeom>
                <a:solidFill>
                  <a:srgbClr val="F376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134">
                  <a:extLst>
                    <a:ext uri="{FF2B5EF4-FFF2-40B4-BE49-F238E27FC236}">
                      <a16:creationId xmlns:a16="http://schemas.microsoft.com/office/drawing/2014/main" id="{5570A0DC-AF01-4D8F-A755-1B9A998C02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2550" y="5718176"/>
                  <a:ext cx="85725" cy="176213"/>
                </a:xfrm>
                <a:custGeom>
                  <a:avLst/>
                  <a:gdLst>
                    <a:gd name="T0" fmla="*/ 13 w 13"/>
                    <a:gd name="T1" fmla="*/ 26 h 27"/>
                    <a:gd name="T2" fmla="*/ 4 w 13"/>
                    <a:gd name="T3" fmla="*/ 27 h 27"/>
                    <a:gd name="T4" fmla="*/ 0 w 13"/>
                    <a:gd name="T5" fmla="*/ 2 h 27"/>
                    <a:gd name="T6" fmla="*/ 10 w 13"/>
                    <a:gd name="T7" fmla="*/ 0 h 27"/>
                    <a:gd name="T8" fmla="*/ 13 w 13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7">
                      <a:moveTo>
                        <a:pt x="13" y="26"/>
                      </a:moveTo>
                      <a:cubicBezTo>
                        <a:pt x="10" y="26"/>
                        <a:pt x="7" y="26"/>
                        <a:pt x="4" y="27"/>
                      </a:cubicBezTo>
                      <a:cubicBezTo>
                        <a:pt x="2" y="19"/>
                        <a:pt x="1" y="10"/>
                        <a:pt x="0" y="2"/>
                      </a:cubicBezTo>
                      <a:cubicBezTo>
                        <a:pt x="3" y="1"/>
                        <a:pt x="6" y="1"/>
                        <a:pt x="10" y="0"/>
                      </a:cubicBezTo>
                      <a:cubicBezTo>
                        <a:pt x="11" y="9"/>
                        <a:pt x="12" y="17"/>
                        <a:pt x="13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135">
                  <a:extLst>
                    <a:ext uri="{FF2B5EF4-FFF2-40B4-BE49-F238E27FC236}">
                      <a16:creationId xmlns:a16="http://schemas.microsoft.com/office/drawing/2014/main" id="{0923AFB1-9A08-444F-BDBC-AB0334A56C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8275" y="5710238"/>
                  <a:ext cx="77787" cy="169863"/>
                </a:xfrm>
                <a:custGeom>
                  <a:avLst/>
                  <a:gdLst>
                    <a:gd name="T0" fmla="*/ 12 w 12"/>
                    <a:gd name="T1" fmla="*/ 25 h 26"/>
                    <a:gd name="T2" fmla="*/ 3 w 12"/>
                    <a:gd name="T3" fmla="*/ 26 h 26"/>
                    <a:gd name="T4" fmla="*/ 0 w 12"/>
                    <a:gd name="T5" fmla="*/ 1 h 26"/>
                    <a:gd name="T6" fmla="*/ 10 w 12"/>
                    <a:gd name="T7" fmla="*/ 0 h 26"/>
                    <a:gd name="T8" fmla="*/ 12 w 12"/>
                    <a:gd name="T9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6">
                      <a:moveTo>
                        <a:pt x="12" y="25"/>
                      </a:moveTo>
                      <a:cubicBezTo>
                        <a:pt x="9" y="25"/>
                        <a:pt x="6" y="26"/>
                        <a:pt x="3" y="26"/>
                      </a:cubicBezTo>
                      <a:cubicBezTo>
                        <a:pt x="2" y="18"/>
                        <a:pt x="1" y="9"/>
                        <a:pt x="0" y="1"/>
                      </a:cubicBezTo>
                      <a:cubicBezTo>
                        <a:pt x="3" y="0"/>
                        <a:pt x="7" y="0"/>
                        <a:pt x="10" y="0"/>
                      </a:cubicBezTo>
                      <a:cubicBezTo>
                        <a:pt x="11" y="8"/>
                        <a:pt x="11" y="17"/>
                        <a:pt x="12" y="25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36">
                  <a:extLst>
                    <a:ext uri="{FF2B5EF4-FFF2-40B4-BE49-F238E27FC236}">
                      <a16:creationId xmlns:a16="http://schemas.microsoft.com/office/drawing/2014/main" id="{87C90ACC-3FD1-4430-9690-044FD096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20350" y="5703888"/>
                  <a:ext cx="71437" cy="169863"/>
                </a:xfrm>
                <a:custGeom>
                  <a:avLst/>
                  <a:gdLst>
                    <a:gd name="T0" fmla="*/ 11 w 11"/>
                    <a:gd name="T1" fmla="*/ 25 h 26"/>
                    <a:gd name="T2" fmla="*/ 1 w 11"/>
                    <a:gd name="T3" fmla="*/ 26 h 26"/>
                    <a:gd name="T4" fmla="*/ 0 w 11"/>
                    <a:gd name="T5" fmla="*/ 0 h 26"/>
                    <a:gd name="T6" fmla="*/ 9 w 11"/>
                    <a:gd name="T7" fmla="*/ 0 h 26"/>
                    <a:gd name="T8" fmla="*/ 11 w 11"/>
                    <a:gd name="T9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26">
                      <a:moveTo>
                        <a:pt x="11" y="25"/>
                      </a:moveTo>
                      <a:cubicBezTo>
                        <a:pt x="8" y="25"/>
                        <a:pt x="5" y="25"/>
                        <a:pt x="1" y="26"/>
                      </a:cubicBezTo>
                      <a:cubicBezTo>
                        <a:pt x="1" y="17"/>
                        <a:pt x="0" y="9"/>
                        <a:pt x="0" y="0"/>
                      </a:cubicBezTo>
                      <a:cubicBezTo>
                        <a:pt x="3" y="0"/>
                        <a:pt x="6" y="0"/>
                        <a:pt x="9" y="0"/>
                      </a:cubicBezTo>
                      <a:cubicBezTo>
                        <a:pt x="10" y="8"/>
                        <a:pt x="10" y="17"/>
                        <a:pt x="11" y="25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37">
                  <a:extLst>
                    <a:ext uri="{FF2B5EF4-FFF2-40B4-BE49-F238E27FC236}">
                      <a16:creationId xmlns:a16="http://schemas.microsoft.com/office/drawing/2014/main" id="{2A624622-79AC-4D5C-B8AD-6FCF3F05DA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04488" y="5697538"/>
                  <a:ext cx="65087" cy="169863"/>
                </a:xfrm>
                <a:custGeom>
                  <a:avLst/>
                  <a:gdLst>
                    <a:gd name="T0" fmla="*/ 10 w 10"/>
                    <a:gd name="T1" fmla="*/ 26 h 26"/>
                    <a:gd name="T2" fmla="*/ 1 w 10"/>
                    <a:gd name="T3" fmla="*/ 26 h 26"/>
                    <a:gd name="T4" fmla="*/ 0 w 10"/>
                    <a:gd name="T5" fmla="*/ 0 h 26"/>
                    <a:gd name="T6" fmla="*/ 10 w 10"/>
                    <a:gd name="T7" fmla="*/ 0 h 26"/>
                    <a:gd name="T8" fmla="*/ 10 w 10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26">
                      <a:moveTo>
                        <a:pt x="10" y="26"/>
                      </a:moveTo>
                      <a:cubicBezTo>
                        <a:pt x="7" y="26"/>
                        <a:pt x="4" y="26"/>
                        <a:pt x="1" y="26"/>
                      </a:cubicBezTo>
                      <a:cubicBezTo>
                        <a:pt x="1" y="17"/>
                        <a:pt x="0" y="9"/>
                        <a:pt x="0" y="0"/>
                      </a:cubicBezTo>
                      <a:cubicBezTo>
                        <a:pt x="3" y="0"/>
                        <a:pt x="7" y="0"/>
                        <a:pt x="10" y="0"/>
                      </a:cubicBezTo>
                      <a:cubicBezTo>
                        <a:pt x="10" y="9"/>
                        <a:pt x="10" y="17"/>
                        <a:pt x="10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38">
                  <a:extLst>
                    <a:ext uri="{FF2B5EF4-FFF2-40B4-BE49-F238E27FC236}">
                      <a16:creationId xmlns:a16="http://schemas.microsoft.com/office/drawing/2014/main" id="{273A404B-9981-4827-A946-A9A9E3645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90213" y="5697538"/>
                  <a:ext cx="65087" cy="169863"/>
                </a:xfrm>
                <a:custGeom>
                  <a:avLst/>
                  <a:gdLst>
                    <a:gd name="T0" fmla="*/ 9 w 10"/>
                    <a:gd name="T1" fmla="*/ 26 h 26"/>
                    <a:gd name="T2" fmla="*/ 0 w 10"/>
                    <a:gd name="T3" fmla="*/ 26 h 26"/>
                    <a:gd name="T4" fmla="*/ 1 w 10"/>
                    <a:gd name="T5" fmla="*/ 0 h 26"/>
                    <a:gd name="T6" fmla="*/ 10 w 10"/>
                    <a:gd name="T7" fmla="*/ 0 h 26"/>
                    <a:gd name="T8" fmla="*/ 9 w 10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26">
                      <a:moveTo>
                        <a:pt x="9" y="26"/>
                      </a:moveTo>
                      <a:cubicBezTo>
                        <a:pt x="6" y="26"/>
                        <a:pt x="3" y="26"/>
                        <a:pt x="0" y="26"/>
                      </a:cubicBezTo>
                      <a:cubicBezTo>
                        <a:pt x="0" y="17"/>
                        <a:pt x="0" y="9"/>
                        <a:pt x="1" y="0"/>
                      </a:cubicBezTo>
                      <a:cubicBezTo>
                        <a:pt x="4" y="0"/>
                        <a:pt x="7" y="0"/>
                        <a:pt x="10" y="0"/>
                      </a:cubicBezTo>
                      <a:cubicBezTo>
                        <a:pt x="10" y="9"/>
                        <a:pt x="10" y="17"/>
                        <a:pt x="9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39">
                  <a:extLst>
                    <a:ext uri="{FF2B5EF4-FFF2-40B4-BE49-F238E27FC236}">
                      <a16:creationId xmlns:a16="http://schemas.microsoft.com/office/drawing/2014/main" id="{0FE7B03A-A662-4D03-8182-9EA995E28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4350" y="5703888"/>
                  <a:ext cx="71437" cy="169863"/>
                </a:xfrm>
                <a:custGeom>
                  <a:avLst/>
                  <a:gdLst>
                    <a:gd name="T0" fmla="*/ 9 w 11"/>
                    <a:gd name="T1" fmla="*/ 26 h 26"/>
                    <a:gd name="T2" fmla="*/ 0 w 11"/>
                    <a:gd name="T3" fmla="*/ 25 h 26"/>
                    <a:gd name="T4" fmla="*/ 1 w 11"/>
                    <a:gd name="T5" fmla="*/ 0 h 26"/>
                    <a:gd name="T6" fmla="*/ 11 w 11"/>
                    <a:gd name="T7" fmla="*/ 0 h 26"/>
                    <a:gd name="T8" fmla="*/ 9 w 11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26">
                      <a:moveTo>
                        <a:pt x="9" y="26"/>
                      </a:moveTo>
                      <a:cubicBezTo>
                        <a:pt x="6" y="25"/>
                        <a:pt x="3" y="25"/>
                        <a:pt x="0" y="25"/>
                      </a:cubicBezTo>
                      <a:cubicBezTo>
                        <a:pt x="0" y="17"/>
                        <a:pt x="1" y="8"/>
                        <a:pt x="1" y="0"/>
                      </a:cubicBezTo>
                      <a:cubicBezTo>
                        <a:pt x="4" y="0"/>
                        <a:pt x="7" y="0"/>
                        <a:pt x="11" y="0"/>
                      </a:cubicBezTo>
                      <a:cubicBezTo>
                        <a:pt x="10" y="9"/>
                        <a:pt x="10" y="17"/>
                        <a:pt x="9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40">
                  <a:extLst>
                    <a:ext uri="{FF2B5EF4-FFF2-40B4-BE49-F238E27FC236}">
                      <a16:creationId xmlns:a16="http://schemas.microsoft.com/office/drawing/2014/main" id="{33E04D4C-BD57-475C-8FF5-185015E32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53725" y="5710238"/>
                  <a:ext cx="77787" cy="169863"/>
                </a:xfrm>
                <a:custGeom>
                  <a:avLst/>
                  <a:gdLst>
                    <a:gd name="T0" fmla="*/ 9 w 12"/>
                    <a:gd name="T1" fmla="*/ 26 h 26"/>
                    <a:gd name="T2" fmla="*/ 0 w 12"/>
                    <a:gd name="T3" fmla="*/ 25 h 26"/>
                    <a:gd name="T4" fmla="*/ 2 w 12"/>
                    <a:gd name="T5" fmla="*/ 0 h 26"/>
                    <a:gd name="T6" fmla="*/ 12 w 12"/>
                    <a:gd name="T7" fmla="*/ 1 h 26"/>
                    <a:gd name="T8" fmla="*/ 9 w 1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6">
                      <a:moveTo>
                        <a:pt x="9" y="26"/>
                      </a:moveTo>
                      <a:cubicBezTo>
                        <a:pt x="6" y="26"/>
                        <a:pt x="3" y="25"/>
                        <a:pt x="0" y="25"/>
                      </a:cubicBezTo>
                      <a:cubicBezTo>
                        <a:pt x="1" y="17"/>
                        <a:pt x="2" y="8"/>
                        <a:pt x="2" y="0"/>
                      </a:cubicBezTo>
                      <a:cubicBezTo>
                        <a:pt x="6" y="0"/>
                        <a:pt x="9" y="0"/>
                        <a:pt x="12" y="1"/>
                      </a:cubicBezTo>
                      <a:cubicBezTo>
                        <a:pt x="11" y="9"/>
                        <a:pt x="10" y="18"/>
                        <a:pt x="9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141">
                  <a:extLst>
                    <a:ext uri="{FF2B5EF4-FFF2-40B4-BE49-F238E27FC236}">
                      <a16:creationId xmlns:a16="http://schemas.microsoft.com/office/drawing/2014/main" id="{67EA2034-4AF6-4AE8-A5F9-4AE210DF75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7863" y="5718176"/>
                  <a:ext cx="85725" cy="176213"/>
                </a:xfrm>
                <a:custGeom>
                  <a:avLst/>
                  <a:gdLst>
                    <a:gd name="T0" fmla="*/ 9 w 13"/>
                    <a:gd name="T1" fmla="*/ 27 h 27"/>
                    <a:gd name="T2" fmla="*/ 0 w 13"/>
                    <a:gd name="T3" fmla="*/ 26 h 27"/>
                    <a:gd name="T4" fmla="*/ 3 w 13"/>
                    <a:gd name="T5" fmla="*/ 0 h 27"/>
                    <a:gd name="T6" fmla="*/ 13 w 13"/>
                    <a:gd name="T7" fmla="*/ 2 h 27"/>
                    <a:gd name="T8" fmla="*/ 9 w 13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7">
                      <a:moveTo>
                        <a:pt x="9" y="27"/>
                      </a:moveTo>
                      <a:cubicBezTo>
                        <a:pt x="6" y="26"/>
                        <a:pt x="3" y="26"/>
                        <a:pt x="0" y="26"/>
                      </a:cubicBezTo>
                      <a:cubicBezTo>
                        <a:pt x="1" y="17"/>
                        <a:pt x="2" y="9"/>
                        <a:pt x="3" y="0"/>
                      </a:cubicBezTo>
                      <a:cubicBezTo>
                        <a:pt x="6" y="1"/>
                        <a:pt x="9" y="1"/>
                        <a:pt x="13" y="2"/>
                      </a:cubicBezTo>
                      <a:cubicBezTo>
                        <a:pt x="11" y="10"/>
                        <a:pt x="10" y="19"/>
                        <a:pt x="9" y="27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142">
                  <a:extLst>
                    <a:ext uri="{FF2B5EF4-FFF2-40B4-BE49-F238E27FC236}">
                      <a16:creationId xmlns:a16="http://schemas.microsoft.com/office/drawing/2014/main" id="{9C7ECC98-8952-4C7A-8692-40F17CB0AC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06150" y="5691188"/>
                  <a:ext cx="712787" cy="203200"/>
                </a:xfrm>
                <a:custGeom>
                  <a:avLst/>
                  <a:gdLst>
                    <a:gd name="T0" fmla="*/ 105 w 109"/>
                    <a:gd name="T1" fmla="*/ 31 h 31"/>
                    <a:gd name="T2" fmla="*/ 4 w 109"/>
                    <a:gd name="T3" fmla="*/ 31 h 31"/>
                    <a:gd name="T4" fmla="*/ 0 w 109"/>
                    <a:gd name="T5" fmla="*/ 6 h 31"/>
                    <a:gd name="T6" fmla="*/ 109 w 109"/>
                    <a:gd name="T7" fmla="*/ 6 h 31"/>
                    <a:gd name="T8" fmla="*/ 105 w 10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31">
                      <a:moveTo>
                        <a:pt x="105" y="31"/>
                      </a:moveTo>
                      <a:cubicBezTo>
                        <a:pt x="72" y="25"/>
                        <a:pt x="38" y="25"/>
                        <a:pt x="4" y="31"/>
                      </a:cubicBezTo>
                      <a:cubicBezTo>
                        <a:pt x="3" y="23"/>
                        <a:pt x="2" y="15"/>
                        <a:pt x="0" y="6"/>
                      </a:cubicBezTo>
                      <a:cubicBezTo>
                        <a:pt x="36" y="0"/>
                        <a:pt x="73" y="0"/>
                        <a:pt x="109" y="6"/>
                      </a:cubicBezTo>
                      <a:cubicBezTo>
                        <a:pt x="108" y="15"/>
                        <a:pt x="106" y="23"/>
                        <a:pt x="105" y="31"/>
                      </a:cubicBezTo>
                      <a:close/>
                    </a:path>
                  </a:pathLst>
                </a:custGeom>
                <a:solidFill>
                  <a:srgbClr val="F376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43">
                  <a:extLst>
                    <a:ext uri="{FF2B5EF4-FFF2-40B4-BE49-F238E27FC236}">
                      <a16:creationId xmlns:a16="http://schemas.microsoft.com/office/drawing/2014/main" id="{D859770B-DBE9-41A1-9A46-A067BED2A1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25200" y="5718176"/>
                  <a:ext cx="85725" cy="176213"/>
                </a:xfrm>
                <a:custGeom>
                  <a:avLst/>
                  <a:gdLst>
                    <a:gd name="T0" fmla="*/ 13 w 13"/>
                    <a:gd name="T1" fmla="*/ 26 h 27"/>
                    <a:gd name="T2" fmla="*/ 4 w 13"/>
                    <a:gd name="T3" fmla="*/ 27 h 27"/>
                    <a:gd name="T4" fmla="*/ 0 w 13"/>
                    <a:gd name="T5" fmla="*/ 2 h 27"/>
                    <a:gd name="T6" fmla="*/ 10 w 13"/>
                    <a:gd name="T7" fmla="*/ 0 h 27"/>
                    <a:gd name="T8" fmla="*/ 13 w 13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7">
                      <a:moveTo>
                        <a:pt x="13" y="26"/>
                      </a:moveTo>
                      <a:cubicBezTo>
                        <a:pt x="10" y="26"/>
                        <a:pt x="7" y="26"/>
                        <a:pt x="4" y="27"/>
                      </a:cubicBezTo>
                      <a:cubicBezTo>
                        <a:pt x="2" y="19"/>
                        <a:pt x="1" y="10"/>
                        <a:pt x="0" y="2"/>
                      </a:cubicBezTo>
                      <a:cubicBezTo>
                        <a:pt x="3" y="1"/>
                        <a:pt x="6" y="1"/>
                        <a:pt x="10" y="0"/>
                      </a:cubicBezTo>
                      <a:cubicBezTo>
                        <a:pt x="11" y="9"/>
                        <a:pt x="12" y="17"/>
                        <a:pt x="13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44">
                  <a:extLst>
                    <a:ext uri="{FF2B5EF4-FFF2-40B4-BE49-F238E27FC236}">
                      <a16:creationId xmlns:a16="http://schemas.microsoft.com/office/drawing/2014/main" id="{5C7D76A2-C958-4217-B78A-2FEABA87E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10925" y="5710238"/>
                  <a:ext cx="77787" cy="169863"/>
                </a:xfrm>
                <a:custGeom>
                  <a:avLst/>
                  <a:gdLst>
                    <a:gd name="T0" fmla="*/ 12 w 12"/>
                    <a:gd name="T1" fmla="*/ 25 h 26"/>
                    <a:gd name="T2" fmla="*/ 3 w 12"/>
                    <a:gd name="T3" fmla="*/ 26 h 26"/>
                    <a:gd name="T4" fmla="*/ 0 w 12"/>
                    <a:gd name="T5" fmla="*/ 1 h 26"/>
                    <a:gd name="T6" fmla="*/ 10 w 12"/>
                    <a:gd name="T7" fmla="*/ 0 h 26"/>
                    <a:gd name="T8" fmla="*/ 12 w 12"/>
                    <a:gd name="T9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6">
                      <a:moveTo>
                        <a:pt x="12" y="25"/>
                      </a:moveTo>
                      <a:cubicBezTo>
                        <a:pt x="9" y="25"/>
                        <a:pt x="6" y="26"/>
                        <a:pt x="3" y="26"/>
                      </a:cubicBezTo>
                      <a:cubicBezTo>
                        <a:pt x="2" y="18"/>
                        <a:pt x="1" y="9"/>
                        <a:pt x="0" y="1"/>
                      </a:cubicBezTo>
                      <a:cubicBezTo>
                        <a:pt x="3" y="0"/>
                        <a:pt x="7" y="0"/>
                        <a:pt x="10" y="0"/>
                      </a:cubicBezTo>
                      <a:cubicBezTo>
                        <a:pt x="11" y="8"/>
                        <a:pt x="11" y="17"/>
                        <a:pt x="12" y="25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45">
                  <a:extLst>
                    <a:ext uri="{FF2B5EF4-FFF2-40B4-BE49-F238E27FC236}">
                      <a16:creationId xmlns:a16="http://schemas.microsoft.com/office/drawing/2014/main" id="{39B36259-F2CE-46BC-8B72-AE613BB64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01413" y="5703888"/>
                  <a:ext cx="73025" cy="169863"/>
                </a:xfrm>
                <a:custGeom>
                  <a:avLst/>
                  <a:gdLst>
                    <a:gd name="T0" fmla="*/ 11 w 11"/>
                    <a:gd name="T1" fmla="*/ 25 h 26"/>
                    <a:gd name="T2" fmla="*/ 1 w 11"/>
                    <a:gd name="T3" fmla="*/ 26 h 26"/>
                    <a:gd name="T4" fmla="*/ 0 w 11"/>
                    <a:gd name="T5" fmla="*/ 0 h 26"/>
                    <a:gd name="T6" fmla="*/ 9 w 11"/>
                    <a:gd name="T7" fmla="*/ 0 h 26"/>
                    <a:gd name="T8" fmla="*/ 11 w 11"/>
                    <a:gd name="T9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26">
                      <a:moveTo>
                        <a:pt x="11" y="25"/>
                      </a:moveTo>
                      <a:cubicBezTo>
                        <a:pt x="7" y="25"/>
                        <a:pt x="4" y="25"/>
                        <a:pt x="1" y="26"/>
                      </a:cubicBezTo>
                      <a:cubicBezTo>
                        <a:pt x="1" y="17"/>
                        <a:pt x="0" y="9"/>
                        <a:pt x="0" y="0"/>
                      </a:cubicBezTo>
                      <a:cubicBezTo>
                        <a:pt x="3" y="0"/>
                        <a:pt x="6" y="0"/>
                        <a:pt x="9" y="0"/>
                      </a:cubicBezTo>
                      <a:cubicBezTo>
                        <a:pt x="10" y="8"/>
                        <a:pt x="10" y="17"/>
                        <a:pt x="11" y="25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46">
                  <a:extLst>
                    <a:ext uri="{FF2B5EF4-FFF2-40B4-BE49-F238E27FC236}">
                      <a16:creationId xmlns:a16="http://schemas.microsoft.com/office/drawing/2014/main" id="{904C8064-600A-45A2-8405-6CCA95791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7138" y="5697538"/>
                  <a:ext cx="65087" cy="169863"/>
                </a:xfrm>
                <a:custGeom>
                  <a:avLst/>
                  <a:gdLst>
                    <a:gd name="T0" fmla="*/ 10 w 10"/>
                    <a:gd name="T1" fmla="*/ 26 h 26"/>
                    <a:gd name="T2" fmla="*/ 1 w 10"/>
                    <a:gd name="T3" fmla="*/ 26 h 26"/>
                    <a:gd name="T4" fmla="*/ 0 w 10"/>
                    <a:gd name="T5" fmla="*/ 0 h 26"/>
                    <a:gd name="T6" fmla="*/ 10 w 10"/>
                    <a:gd name="T7" fmla="*/ 0 h 26"/>
                    <a:gd name="T8" fmla="*/ 10 w 10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26">
                      <a:moveTo>
                        <a:pt x="10" y="26"/>
                      </a:moveTo>
                      <a:cubicBezTo>
                        <a:pt x="7" y="26"/>
                        <a:pt x="4" y="26"/>
                        <a:pt x="1" y="26"/>
                      </a:cubicBezTo>
                      <a:cubicBezTo>
                        <a:pt x="1" y="17"/>
                        <a:pt x="0" y="9"/>
                        <a:pt x="0" y="0"/>
                      </a:cubicBezTo>
                      <a:cubicBezTo>
                        <a:pt x="3" y="0"/>
                        <a:pt x="7" y="0"/>
                        <a:pt x="10" y="0"/>
                      </a:cubicBezTo>
                      <a:cubicBezTo>
                        <a:pt x="10" y="9"/>
                        <a:pt x="10" y="17"/>
                        <a:pt x="10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47">
                  <a:extLst>
                    <a:ext uri="{FF2B5EF4-FFF2-40B4-BE49-F238E27FC236}">
                      <a16:creationId xmlns:a16="http://schemas.microsoft.com/office/drawing/2014/main" id="{14F37301-952E-4B3A-B145-34A125C82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1275" y="5697538"/>
                  <a:ext cx="66675" cy="169863"/>
                </a:xfrm>
                <a:custGeom>
                  <a:avLst/>
                  <a:gdLst>
                    <a:gd name="T0" fmla="*/ 9 w 10"/>
                    <a:gd name="T1" fmla="*/ 26 h 26"/>
                    <a:gd name="T2" fmla="*/ 0 w 10"/>
                    <a:gd name="T3" fmla="*/ 26 h 26"/>
                    <a:gd name="T4" fmla="*/ 0 w 10"/>
                    <a:gd name="T5" fmla="*/ 0 h 26"/>
                    <a:gd name="T6" fmla="*/ 10 w 10"/>
                    <a:gd name="T7" fmla="*/ 0 h 26"/>
                    <a:gd name="T8" fmla="*/ 9 w 10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26">
                      <a:moveTo>
                        <a:pt x="9" y="26"/>
                      </a:moveTo>
                      <a:cubicBezTo>
                        <a:pt x="6" y="26"/>
                        <a:pt x="3" y="26"/>
                        <a:pt x="0" y="26"/>
                      </a:cubicBezTo>
                      <a:cubicBezTo>
                        <a:pt x="0" y="17"/>
                        <a:pt x="0" y="9"/>
                        <a:pt x="0" y="0"/>
                      </a:cubicBezTo>
                      <a:cubicBezTo>
                        <a:pt x="4" y="0"/>
                        <a:pt x="7" y="0"/>
                        <a:pt x="10" y="0"/>
                      </a:cubicBezTo>
                      <a:cubicBezTo>
                        <a:pt x="10" y="9"/>
                        <a:pt x="10" y="17"/>
                        <a:pt x="9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Freeform 148">
                  <a:extLst>
                    <a:ext uri="{FF2B5EF4-FFF2-40B4-BE49-F238E27FC236}">
                      <a16:creationId xmlns:a16="http://schemas.microsoft.com/office/drawing/2014/main" id="{5C4782D2-69E7-4573-A9B8-4F0811DB0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57000" y="5703888"/>
                  <a:ext cx="71437" cy="169863"/>
                </a:xfrm>
                <a:custGeom>
                  <a:avLst/>
                  <a:gdLst>
                    <a:gd name="T0" fmla="*/ 9 w 11"/>
                    <a:gd name="T1" fmla="*/ 26 h 26"/>
                    <a:gd name="T2" fmla="*/ 0 w 11"/>
                    <a:gd name="T3" fmla="*/ 25 h 26"/>
                    <a:gd name="T4" fmla="*/ 1 w 11"/>
                    <a:gd name="T5" fmla="*/ 0 h 26"/>
                    <a:gd name="T6" fmla="*/ 11 w 11"/>
                    <a:gd name="T7" fmla="*/ 0 h 26"/>
                    <a:gd name="T8" fmla="*/ 9 w 11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26">
                      <a:moveTo>
                        <a:pt x="9" y="26"/>
                      </a:moveTo>
                      <a:cubicBezTo>
                        <a:pt x="6" y="25"/>
                        <a:pt x="3" y="25"/>
                        <a:pt x="0" y="25"/>
                      </a:cubicBezTo>
                      <a:cubicBezTo>
                        <a:pt x="0" y="17"/>
                        <a:pt x="1" y="8"/>
                        <a:pt x="1" y="0"/>
                      </a:cubicBezTo>
                      <a:cubicBezTo>
                        <a:pt x="4" y="0"/>
                        <a:pt x="7" y="0"/>
                        <a:pt x="11" y="0"/>
                      </a:cubicBezTo>
                      <a:cubicBezTo>
                        <a:pt x="10" y="9"/>
                        <a:pt x="9" y="17"/>
                        <a:pt x="9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Freeform 149">
                  <a:extLst>
                    <a:ext uri="{FF2B5EF4-FFF2-40B4-BE49-F238E27FC236}">
                      <a16:creationId xmlns:a16="http://schemas.microsoft.com/office/drawing/2014/main" id="{C3313C01-B4F9-4163-B61D-7AA00B075A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4788" y="5710238"/>
                  <a:ext cx="79375" cy="169863"/>
                </a:xfrm>
                <a:custGeom>
                  <a:avLst/>
                  <a:gdLst>
                    <a:gd name="T0" fmla="*/ 9 w 12"/>
                    <a:gd name="T1" fmla="*/ 26 h 26"/>
                    <a:gd name="T2" fmla="*/ 0 w 12"/>
                    <a:gd name="T3" fmla="*/ 25 h 26"/>
                    <a:gd name="T4" fmla="*/ 2 w 12"/>
                    <a:gd name="T5" fmla="*/ 0 h 26"/>
                    <a:gd name="T6" fmla="*/ 12 w 12"/>
                    <a:gd name="T7" fmla="*/ 1 h 26"/>
                    <a:gd name="T8" fmla="*/ 9 w 1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6">
                      <a:moveTo>
                        <a:pt x="9" y="26"/>
                      </a:moveTo>
                      <a:cubicBezTo>
                        <a:pt x="6" y="26"/>
                        <a:pt x="3" y="25"/>
                        <a:pt x="0" y="25"/>
                      </a:cubicBezTo>
                      <a:cubicBezTo>
                        <a:pt x="1" y="17"/>
                        <a:pt x="2" y="8"/>
                        <a:pt x="2" y="0"/>
                      </a:cubicBezTo>
                      <a:cubicBezTo>
                        <a:pt x="6" y="0"/>
                        <a:pt x="9" y="0"/>
                        <a:pt x="12" y="1"/>
                      </a:cubicBezTo>
                      <a:cubicBezTo>
                        <a:pt x="11" y="9"/>
                        <a:pt x="10" y="18"/>
                        <a:pt x="9" y="26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150">
                  <a:extLst>
                    <a:ext uri="{FF2B5EF4-FFF2-40B4-BE49-F238E27FC236}">
                      <a16:creationId xmlns:a16="http://schemas.microsoft.com/office/drawing/2014/main" id="{EE4BA36A-0F67-4E4E-8E5A-60777BAC9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20513" y="5718176"/>
                  <a:ext cx="77787" cy="176213"/>
                </a:xfrm>
                <a:custGeom>
                  <a:avLst/>
                  <a:gdLst>
                    <a:gd name="T0" fmla="*/ 9 w 12"/>
                    <a:gd name="T1" fmla="*/ 27 h 27"/>
                    <a:gd name="T2" fmla="*/ 0 w 12"/>
                    <a:gd name="T3" fmla="*/ 26 h 27"/>
                    <a:gd name="T4" fmla="*/ 3 w 12"/>
                    <a:gd name="T5" fmla="*/ 0 h 27"/>
                    <a:gd name="T6" fmla="*/ 12 w 12"/>
                    <a:gd name="T7" fmla="*/ 2 h 27"/>
                    <a:gd name="T8" fmla="*/ 9 w 12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7">
                      <a:moveTo>
                        <a:pt x="9" y="27"/>
                      </a:moveTo>
                      <a:cubicBezTo>
                        <a:pt x="6" y="26"/>
                        <a:pt x="3" y="26"/>
                        <a:pt x="0" y="26"/>
                      </a:cubicBezTo>
                      <a:cubicBezTo>
                        <a:pt x="1" y="17"/>
                        <a:pt x="2" y="9"/>
                        <a:pt x="3" y="0"/>
                      </a:cubicBezTo>
                      <a:cubicBezTo>
                        <a:pt x="6" y="1"/>
                        <a:pt x="9" y="1"/>
                        <a:pt x="12" y="2"/>
                      </a:cubicBezTo>
                      <a:cubicBezTo>
                        <a:pt x="11" y="10"/>
                        <a:pt x="10" y="19"/>
                        <a:pt x="9" y="27"/>
                      </a:cubicBezTo>
                      <a:close/>
                    </a:path>
                  </a:pathLst>
                </a:custGeom>
                <a:solidFill>
                  <a:srgbClr val="E9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Rectangle 151">
                  <a:extLst>
                    <a:ext uri="{FF2B5EF4-FFF2-40B4-BE49-F238E27FC236}">
                      <a16:creationId xmlns:a16="http://schemas.microsoft.com/office/drawing/2014/main" id="{52DD7B69-8240-4B95-A8AB-FB2C228E7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550" y="5835651"/>
                  <a:ext cx="681037" cy="1003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ectangle 152">
                  <a:extLst>
                    <a:ext uri="{FF2B5EF4-FFF2-40B4-BE49-F238E27FC236}">
                      <a16:creationId xmlns:a16="http://schemas.microsoft.com/office/drawing/2014/main" id="{45A65243-4499-4741-BD69-CE30A5492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82238" y="5913438"/>
                  <a:ext cx="601662" cy="879475"/>
                </a:xfrm>
                <a:prstGeom prst="rect">
                  <a:avLst/>
                </a:prstGeom>
                <a:solidFill>
                  <a:srgbClr val="9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Rectangle 153">
                  <a:extLst>
                    <a:ext uri="{FF2B5EF4-FFF2-40B4-BE49-F238E27FC236}">
                      <a16:creationId xmlns:a16="http://schemas.microsoft.com/office/drawing/2014/main" id="{50EB6281-9142-4A37-8C14-348EC2257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0388" y="5913438"/>
                  <a:ext cx="163512" cy="8794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ectangle 154">
                  <a:extLst>
                    <a:ext uri="{FF2B5EF4-FFF2-40B4-BE49-F238E27FC236}">
                      <a16:creationId xmlns:a16="http://schemas.microsoft.com/office/drawing/2014/main" id="{8995A417-6430-4645-B1CA-33D9D809D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82238" y="5913438"/>
                  <a:ext cx="241300" cy="8794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Rectangle 155">
                  <a:extLst>
                    <a:ext uri="{FF2B5EF4-FFF2-40B4-BE49-F238E27FC236}">
                      <a16:creationId xmlns:a16="http://schemas.microsoft.com/office/drawing/2014/main" id="{F16F65A1-B4B9-4A50-A4B8-FF9D83ABE6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0350" y="5913438"/>
                  <a:ext cx="38100" cy="879475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156">
                  <a:extLst>
                    <a:ext uri="{FF2B5EF4-FFF2-40B4-BE49-F238E27FC236}">
                      <a16:creationId xmlns:a16="http://schemas.microsoft.com/office/drawing/2014/main" id="{3B93D9F8-5B34-4643-8AC6-A8056C96F9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3225" y="5894388"/>
                  <a:ext cx="39687" cy="912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Rectangle 157">
                  <a:extLst>
                    <a:ext uri="{FF2B5EF4-FFF2-40B4-BE49-F238E27FC236}">
                      <a16:creationId xmlns:a16="http://schemas.microsoft.com/office/drawing/2014/main" id="{8BAB586D-F422-4776-BB0B-1DEE3D5E4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5200" y="5835651"/>
                  <a:ext cx="679450" cy="1003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Rectangle 158">
                  <a:extLst>
                    <a:ext uri="{FF2B5EF4-FFF2-40B4-BE49-F238E27FC236}">
                      <a16:creationId xmlns:a16="http://schemas.microsoft.com/office/drawing/2014/main" id="{7CA524CA-8E0A-4140-95C0-F4E37269C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4888" y="5913438"/>
                  <a:ext cx="601662" cy="879475"/>
                </a:xfrm>
                <a:prstGeom prst="rect">
                  <a:avLst/>
                </a:prstGeom>
                <a:solidFill>
                  <a:srgbClr val="9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Rectangle 159">
                  <a:extLst>
                    <a:ext uri="{FF2B5EF4-FFF2-40B4-BE49-F238E27FC236}">
                      <a16:creationId xmlns:a16="http://schemas.microsoft.com/office/drawing/2014/main" id="{E0197593-831C-4504-A134-1E49BA963F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3038" y="5913438"/>
                  <a:ext cx="163512" cy="8794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Rectangle 160">
                  <a:extLst>
                    <a:ext uri="{FF2B5EF4-FFF2-40B4-BE49-F238E27FC236}">
                      <a16:creationId xmlns:a16="http://schemas.microsoft.com/office/drawing/2014/main" id="{9BE8513E-26C4-49C1-A564-54DCE03D68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64888" y="5913438"/>
                  <a:ext cx="241300" cy="87947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161">
                  <a:extLst>
                    <a:ext uri="{FF2B5EF4-FFF2-40B4-BE49-F238E27FC236}">
                      <a16:creationId xmlns:a16="http://schemas.microsoft.com/office/drawing/2014/main" id="{630801CE-7528-445E-A415-FAB9FEF1B7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89787" y="5910876"/>
                  <a:ext cx="39687" cy="879475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Rectangle 162">
                  <a:extLst>
                    <a:ext uri="{FF2B5EF4-FFF2-40B4-BE49-F238E27FC236}">
                      <a16:creationId xmlns:a16="http://schemas.microsoft.com/office/drawing/2014/main" id="{3E3A049D-F938-4733-B63C-5632E9087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45875" y="5894388"/>
                  <a:ext cx="39687" cy="912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Rectangle 163">
                  <a:extLst>
                    <a:ext uri="{FF2B5EF4-FFF2-40B4-BE49-F238E27FC236}">
                      <a16:creationId xmlns:a16="http://schemas.microsoft.com/office/drawing/2014/main" id="{B03EF6FA-DF44-4C12-AB63-3063E3655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0100" y="6108701"/>
                  <a:ext cx="371475" cy="841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Rectangle 164">
                  <a:extLst>
                    <a:ext uri="{FF2B5EF4-FFF2-40B4-BE49-F238E27FC236}">
                      <a16:creationId xmlns:a16="http://schemas.microsoft.com/office/drawing/2014/main" id="{FB2B68E6-559E-47A8-8066-270BCB74A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61850" y="6142038"/>
                  <a:ext cx="307975" cy="7683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Rectangle 165">
                  <a:extLst>
                    <a:ext uri="{FF2B5EF4-FFF2-40B4-BE49-F238E27FC236}">
                      <a16:creationId xmlns:a16="http://schemas.microsoft.com/office/drawing/2014/main" id="{1511929E-E89C-40D0-8B87-77063A0E7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1713" y="6142038"/>
                  <a:ext cx="138112" cy="768350"/>
                </a:xfrm>
                <a:prstGeom prst="rect">
                  <a:avLst/>
                </a:prstGeom>
                <a:solidFill>
                  <a:srgbClr val="BFEB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166">
                  <a:extLst>
                    <a:ext uri="{FF2B5EF4-FFF2-40B4-BE49-F238E27FC236}">
                      <a16:creationId xmlns:a16="http://schemas.microsoft.com/office/drawing/2014/main" id="{2CE05DF8-3752-44CF-93B5-A1140D961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20263" y="4518026"/>
                  <a:ext cx="2608262" cy="971550"/>
                </a:xfrm>
                <a:custGeom>
                  <a:avLst/>
                  <a:gdLst>
                    <a:gd name="T0" fmla="*/ 1643 w 1643"/>
                    <a:gd name="T1" fmla="*/ 612 h 612"/>
                    <a:gd name="T2" fmla="*/ 1490 w 1643"/>
                    <a:gd name="T3" fmla="*/ 612 h 612"/>
                    <a:gd name="T4" fmla="*/ 811 w 1643"/>
                    <a:gd name="T5" fmla="*/ 324 h 612"/>
                    <a:gd name="T6" fmla="*/ 144 w 1643"/>
                    <a:gd name="T7" fmla="*/ 612 h 612"/>
                    <a:gd name="T8" fmla="*/ 0 w 1643"/>
                    <a:gd name="T9" fmla="*/ 612 h 612"/>
                    <a:gd name="T10" fmla="*/ 819 w 1643"/>
                    <a:gd name="T11" fmla="*/ 0 h 612"/>
                    <a:gd name="T12" fmla="*/ 1643 w 1643"/>
                    <a:gd name="T13" fmla="*/ 612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43" h="612">
                      <a:moveTo>
                        <a:pt x="1643" y="612"/>
                      </a:moveTo>
                      <a:lnTo>
                        <a:pt x="1490" y="612"/>
                      </a:lnTo>
                      <a:lnTo>
                        <a:pt x="811" y="324"/>
                      </a:lnTo>
                      <a:lnTo>
                        <a:pt x="144" y="612"/>
                      </a:lnTo>
                      <a:lnTo>
                        <a:pt x="0" y="612"/>
                      </a:lnTo>
                      <a:lnTo>
                        <a:pt x="819" y="0"/>
                      </a:lnTo>
                      <a:lnTo>
                        <a:pt x="1643" y="61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Freeform 167">
                  <a:extLst>
                    <a:ext uri="{FF2B5EF4-FFF2-40B4-BE49-F238E27FC236}">
                      <a16:creationId xmlns:a16="http://schemas.microsoft.com/office/drawing/2014/main" id="{63AA6E99-9308-4152-B159-ED83AD078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29813" y="4673601"/>
                  <a:ext cx="2189162" cy="815975"/>
                </a:xfrm>
                <a:custGeom>
                  <a:avLst/>
                  <a:gdLst>
                    <a:gd name="T0" fmla="*/ 1379 w 1379"/>
                    <a:gd name="T1" fmla="*/ 514 h 514"/>
                    <a:gd name="T2" fmla="*/ 0 w 1379"/>
                    <a:gd name="T3" fmla="*/ 514 h 514"/>
                    <a:gd name="T4" fmla="*/ 687 w 1379"/>
                    <a:gd name="T5" fmla="*/ 0 h 514"/>
                    <a:gd name="T6" fmla="*/ 1379 w 1379"/>
                    <a:gd name="T7" fmla="*/ 514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79" h="514">
                      <a:moveTo>
                        <a:pt x="1379" y="514"/>
                      </a:moveTo>
                      <a:lnTo>
                        <a:pt x="0" y="514"/>
                      </a:lnTo>
                      <a:lnTo>
                        <a:pt x="687" y="0"/>
                      </a:lnTo>
                      <a:lnTo>
                        <a:pt x="1379" y="51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Oval 168">
                  <a:extLst>
                    <a:ext uri="{FF2B5EF4-FFF2-40B4-BE49-F238E27FC236}">
                      <a16:creationId xmlns:a16="http://schemas.microsoft.com/office/drawing/2014/main" id="{74915AA9-2097-49A8-9259-5A6DB8F7A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50563" y="5026025"/>
                  <a:ext cx="339725" cy="36512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169">
                  <a:extLst>
                    <a:ext uri="{FF2B5EF4-FFF2-40B4-BE49-F238E27FC236}">
                      <a16:creationId xmlns:a16="http://schemas.microsoft.com/office/drawing/2014/main" id="{57667C55-299D-4F81-B04D-C09EBE0676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804525" y="4973638"/>
                  <a:ext cx="431800" cy="463550"/>
                </a:xfrm>
                <a:custGeom>
                  <a:avLst/>
                  <a:gdLst>
                    <a:gd name="T0" fmla="*/ 33 w 66"/>
                    <a:gd name="T1" fmla="*/ 8 h 71"/>
                    <a:gd name="T2" fmla="*/ 59 w 66"/>
                    <a:gd name="T3" fmla="*/ 36 h 71"/>
                    <a:gd name="T4" fmla="*/ 33 w 66"/>
                    <a:gd name="T5" fmla="*/ 64 h 71"/>
                    <a:gd name="T6" fmla="*/ 7 w 66"/>
                    <a:gd name="T7" fmla="*/ 36 h 71"/>
                    <a:gd name="T8" fmla="*/ 33 w 66"/>
                    <a:gd name="T9" fmla="*/ 8 h 71"/>
                    <a:gd name="T10" fmla="*/ 33 w 66"/>
                    <a:gd name="T11" fmla="*/ 0 h 71"/>
                    <a:gd name="T12" fmla="*/ 0 w 66"/>
                    <a:gd name="T13" fmla="*/ 36 h 71"/>
                    <a:gd name="T14" fmla="*/ 33 w 66"/>
                    <a:gd name="T15" fmla="*/ 71 h 71"/>
                    <a:gd name="T16" fmla="*/ 66 w 66"/>
                    <a:gd name="T17" fmla="*/ 36 h 71"/>
                    <a:gd name="T18" fmla="*/ 33 w 66"/>
                    <a:gd name="T1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6" h="71">
                      <a:moveTo>
                        <a:pt x="33" y="8"/>
                      </a:moveTo>
                      <a:cubicBezTo>
                        <a:pt x="47" y="8"/>
                        <a:pt x="59" y="20"/>
                        <a:pt x="59" y="36"/>
                      </a:cubicBezTo>
                      <a:cubicBezTo>
                        <a:pt x="59" y="51"/>
                        <a:pt x="47" y="64"/>
                        <a:pt x="33" y="64"/>
                      </a:cubicBezTo>
                      <a:cubicBezTo>
                        <a:pt x="19" y="64"/>
                        <a:pt x="7" y="51"/>
                        <a:pt x="7" y="36"/>
                      </a:cubicBezTo>
                      <a:cubicBezTo>
                        <a:pt x="7" y="20"/>
                        <a:pt x="19" y="8"/>
                        <a:pt x="33" y="8"/>
                      </a:cubicBezTo>
                      <a:close/>
                      <a:moveTo>
                        <a:pt x="33" y="0"/>
                      </a:moveTo>
                      <a:cubicBezTo>
                        <a:pt x="15" y="0"/>
                        <a:pt x="0" y="16"/>
                        <a:pt x="0" y="36"/>
                      </a:cubicBezTo>
                      <a:cubicBezTo>
                        <a:pt x="0" y="55"/>
                        <a:pt x="15" y="71"/>
                        <a:pt x="33" y="71"/>
                      </a:cubicBezTo>
                      <a:cubicBezTo>
                        <a:pt x="51" y="71"/>
                        <a:pt x="66" y="55"/>
                        <a:pt x="66" y="36"/>
                      </a:cubicBezTo>
                      <a:cubicBezTo>
                        <a:pt x="66" y="16"/>
                        <a:pt x="51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170">
                  <a:extLst>
                    <a:ext uri="{FF2B5EF4-FFF2-40B4-BE49-F238E27FC236}">
                      <a16:creationId xmlns:a16="http://schemas.microsoft.com/office/drawing/2014/main" id="{67DD8DF6-12F7-4044-B686-13EBF1B73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07725" y="5026026"/>
                  <a:ext cx="138112" cy="365125"/>
                </a:xfrm>
                <a:custGeom>
                  <a:avLst/>
                  <a:gdLst>
                    <a:gd name="T0" fmla="*/ 21 w 21"/>
                    <a:gd name="T1" fmla="*/ 9 h 56"/>
                    <a:gd name="T2" fmla="*/ 2 w 21"/>
                    <a:gd name="T3" fmla="*/ 0 h 56"/>
                    <a:gd name="T4" fmla="*/ 0 w 21"/>
                    <a:gd name="T5" fmla="*/ 0 h 56"/>
                    <a:gd name="T6" fmla="*/ 0 w 21"/>
                    <a:gd name="T7" fmla="*/ 56 h 56"/>
                    <a:gd name="T8" fmla="*/ 2 w 21"/>
                    <a:gd name="T9" fmla="*/ 56 h 56"/>
                    <a:gd name="T10" fmla="*/ 21 w 21"/>
                    <a:gd name="T11" fmla="*/ 47 h 56"/>
                    <a:gd name="T12" fmla="*/ 21 w 21"/>
                    <a:gd name="T13" fmla="*/ 9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6">
                      <a:moveTo>
                        <a:pt x="21" y="9"/>
                      </a:moveTo>
                      <a:cubicBezTo>
                        <a:pt x="17" y="3"/>
                        <a:pt x="10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" y="56"/>
                        <a:pt x="2" y="56"/>
                        <a:pt x="2" y="56"/>
                      </a:cubicBezTo>
                      <a:cubicBezTo>
                        <a:pt x="10" y="56"/>
                        <a:pt x="17" y="52"/>
                        <a:pt x="21" y="47"/>
                      </a:cubicBezTo>
                      <a:lnTo>
                        <a:pt x="21" y="9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171">
                  <a:extLst>
                    <a:ext uri="{FF2B5EF4-FFF2-40B4-BE49-F238E27FC236}">
                      <a16:creationId xmlns:a16="http://schemas.microsoft.com/office/drawing/2014/main" id="{689E4A51-C634-449B-ABEA-667E0B915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3588" y="5053013"/>
                  <a:ext cx="12700" cy="312738"/>
                </a:xfrm>
                <a:custGeom>
                  <a:avLst/>
                  <a:gdLst>
                    <a:gd name="T0" fmla="*/ 0 w 2"/>
                    <a:gd name="T1" fmla="*/ 46 h 48"/>
                    <a:gd name="T2" fmla="*/ 2 w 2"/>
                    <a:gd name="T3" fmla="*/ 48 h 48"/>
                    <a:gd name="T4" fmla="*/ 2 w 2"/>
                    <a:gd name="T5" fmla="*/ 0 h 48"/>
                    <a:gd name="T6" fmla="*/ 0 w 2"/>
                    <a:gd name="T7" fmla="*/ 1 h 48"/>
                    <a:gd name="T8" fmla="*/ 0 w 2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8">
                      <a:moveTo>
                        <a:pt x="0" y="46"/>
                      </a:moveTo>
                      <a:cubicBezTo>
                        <a:pt x="0" y="47"/>
                        <a:pt x="1" y="47"/>
                        <a:pt x="2" y="48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BFEB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C753FA2E-2854-4930-B03A-A3BD5AF378D8}"/>
                  </a:ext>
                </a:extLst>
              </p:cNvPr>
              <p:cNvGrpSpPr/>
              <p:nvPr/>
            </p:nvGrpSpPr>
            <p:grpSpPr>
              <a:xfrm flipH="1">
                <a:off x="8409167" y="1692158"/>
                <a:ext cx="3637977" cy="1323439"/>
                <a:chOff x="371518" y="1410591"/>
                <a:chExt cx="3637977" cy="1323439"/>
              </a:xfrm>
            </p:grpSpPr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14B58660-01A1-46AB-822D-EEFA6BE0387A}"/>
                    </a:ext>
                  </a:extLst>
                </p:cNvPr>
                <p:cNvSpPr/>
                <p:nvPr/>
              </p:nvSpPr>
              <p:spPr>
                <a:xfrm>
                  <a:off x="1083301" y="1410591"/>
                  <a:ext cx="2926194" cy="13234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chemeClr val="accent1">
                          <a:lumMod val="75000"/>
                        </a:schemeClr>
                      </a:solidFill>
                      <a:latin typeface="Georgia" panose="02040502050405020303" pitchFamily="18" charset="0"/>
                      <a:ea typeface="Cambria" panose="02040503050406030204" pitchFamily="18" charset="0"/>
                    </a:rPr>
                    <a:t>Tenant Onboarding:</a:t>
                  </a:r>
                </a:p>
                <a:p>
                  <a:pPr algn="r"/>
                  <a:r>
                    <a:rPr lang="en-US" sz="1600" dirty="0">
                      <a:latin typeface="Georgia" panose="02040502050405020303" pitchFamily="18" charset="0"/>
                      <a:ea typeface="Cambria" panose="02040503050406030204" pitchFamily="18" charset="0"/>
                    </a:rPr>
                    <a:t>Facilitates the process of onboarding new tenants, including background checks and documentation.</a:t>
                  </a:r>
                  <a:endParaRPr lang="en-IN" sz="1600" dirty="0">
                    <a:latin typeface="Georgia" panose="02040502050405020303" pitchFamily="18" charset="0"/>
                    <a:ea typeface="Cambria" panose="02040503050406030204" pitchFamily="18" charset="0"/>
                  </a:endParaRPr>
                </a:p>
              </p:txBody>
            </p: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F02317EC-B1C5-42B9-B274-3A0D75B193FF}"/>
                    </a:ext>
                  </a:extLst>
                </p:cNvPr>
                <p:cNvGrpSpPr/>
                <p:nvPr/>
              </p:nvGrpSpPr>
              <p:grpSpPr>
                <a:xfrm>
                  <a:off x="371518" y="1509686"/>
                  <a:ext cx="694362" cy="694362"/>
                  <a:chOff x="371518" y="1489512"/>
                  <a:chExt cx="694362" cy="694362"/>
                </a:xfrm>
              </p:grpSpPr>
              <p:sp>
                <p:nvSpPr>
                  <p:cNvPr id="303" name="Flowchart: Connector 302">
                    <a:extLst>
                      <a:ext uri="{FF2B5EF4-FFF2-40B4-BE49-F238E27FC236}">
                        <a16:creationId xmlns:a16="http://schemas.microsoft.com/office/drawing/2014/main" id="{B6536CE5-78B4-4FF7-8370-40D598E0F48A}"/>
                      </a:ext>
                    </a:extLst>
                  </p:cNvPr>
                  <p:cNvSpPr/>
                  <p:nvPr/>
                </p:nvSpPr>
                <p:spPr>
                  <a:xfrm>
                    <a:off x="371518" y="1489512"/>
                    <a:ext cx="694362" cy="694362"/>
                  </a:xfrm>
                  <a:prstGeom prst="flowChartConnector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50127764-DB1C-45E2-85B9-0F67674E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23" y="1605861"/>
                    <a:ext cx="55015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03</a:t>
                    </a:r>
                    <a:endParaRPr lang="en-IN" sz="2400" b="1" dirty="0">
                      <a:solidFill>
                        <a:schemeClr val="bg1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p:grp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792242D0-D68A-420A-9385-6A33321CEB75}"/>
                  </a:ext>
                </a:extLst>
              </p:cNvPr>
              <p:cNvGrpSpPr/>
              <p:nvPr/>
            </p:nvGrpSpPr>
            <p:grpSpPr>
              <a:xfrm flipH="1">
                <a:off x="8409167" y="3900571"/>
                <a:ext cx="3637977" cy="1434763"/>
                <a:chOff x="371518" y="118711"/>
                <a:chExt cx="3637977" cy="1434763"/>
              </a:xfrm>
            </p:grpSpPr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5E78555-6092-4813-8830-2B44EA9E8DCE}"/>
                    </a:ext>
                  </a:extLst>
                </p:cNvPr>
                <p:cNvSpPr/>
                <p:nvPr/>
              </p:nvSpPr>
              <p:spPr>
                <a:xfrm>
                  <a:off x="1083299" y="230035"/>
                  <a:ext cx="2926196" cy="13234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chemeClr val="accent4"/>
                      </a:solidFill>
                      <a:latin typeface="Georgia" panose="02040502050405020303" pitchFamily="18" charset="0"/>
                      <a:ea typeface="Cambria" panose="02040503050406030204" pitchFamily="18" charset="0"/>
                    </a:rPr>
                    <a:t>Document Management:</a:t>
                  </a:r>
                </a:p>
                <a:p>
                  <a:pPr algn="r"/>
                  <a:r>
                    <a:rPr lang="en-US" sz="1600" dirty="0">
                      <a:latin typeface="Georgia" panose="02040502050405020303" pitchFamily="18" charset="0"/>
                      <a:ea typeface="Cambria" panose="02040503050406030204" pitchFamily="18" charset="0"/>
                    </a:rPr>
                    <a:t>Stores and organizes important documents such as lease agreements, inspection reports, and tenant records.</a:t>
                  </a:r>
                  <a:endParaRPr lang="en-IN" sz="1600" dirty="0">
                    <a:latin typeface="Georgia" panose="02040502050405020303" pitchFamily="18" charset="0"/>
                    <a:ea typeface="Cambria" panose="02040503050406030204" pitchFamily="18" charset="0"/>
                  </a:endParaRPr>
                </a:p>
              </p:txBody>
            </p: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9DE5D7A0-07C4-45FF-BD7F-545623640EE7}"/>
                    </a:ext>
                  </a:extLst>
                </p:cNvPr>
                <p:cNvGrpSpPr/>
                <p:nvPr/>
              </p:nvGrpSpPr>
              <p:grpSpPr>
                <a:xfrm>
                  <a:off x="371518" y="118711"/>
                  <a:ext cx="694362" cy="694362"/>
                  <a:chOff x="371518" y="98537"/>
                  <a:chExt cx="694362" cy="694362"/>
                </a:xfrm>
              </p:grpSpPr>
              <p:sp>
                <p:nvSpPr>
                  <p:cNvPr id="295" name="Flowchart: Connector 294">
                    <a:extLst>
                      <a:ext uri="{FF2B5EF4-FFF2-40B4-BE49-F238E27FC236}">
                        <a16:creationId xmlns:a16="http://schemas.microsoft.com/office/drawing/2014/main" id="{C5D36BA6-669A-472F-B705-232B2D7D774D}"/>
                      </a:ext>
                    </a:extLst>
                  </p:cNvPr>
                  <p:cNvSpPr/>
                  <p:nvPr/>
                </p:nvSpPr>
                <p:spPr>
                  <a:xfrm>
                    <a:off x="371518" y="98537"/>
                    <a:ext cx="694362" cy="694362"/>
                  </a:xfrm>
                  <a:prstGeom prst="flowChartConnector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CD84446C-92A0-4F47-BD8A-58EA36173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23" y="214364"/>
                    <a:ext cx="55015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chemeClr val="bg1"/>
                        </a:solidFill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04</a:t>
                    </a:r>
                    <a:endParaRPr lang="en-IN" sz="2400" b="1" dirty="0">
                      <a:solidFill>
                        <a:schemeClr val="bg1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p:grpSp>
          </p:grpSp>
        </p:grp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0036DE2-163F-45B8-ACA9-0EC17F3A220F}"/>
                </a:ext>
              </a:extLst>
            </p:cNvPr>
            <p:cNvSpPr/>
            <p:nvPr/>
          </p:nvSpPr>
          <p:spPr>
            <a:xfrm>
              <a:off x="5363170" y="181651"/>
              <a:ext cx="14656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800" b="1" i="0" dirty="0">
                  <a:effectLst/>
                  <a:latin typeface="Söhne"/>
                </a:rPr>
                <a:t>Features</a:t>
              </a:r>
              <a:endParaRPr lang="en-US" sz="2800" dirty="0">
                <a:latin typeface="Georgia" panose="02040502050405020303" pitchFamily="18" charset="0"/>
              </a:endParaRPr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A1432410-6E4A-429A-9A19-D7B3B5840514}"/>
                </a:ext>
              </a:extLst>
            </p:cNvPr>
            <p:cNvCxnSpPr/>
            <p:nvPr/>
          </p:nvCxnSpPr>
          <p:spPr>
            <a:xfrm>
              <a:off x="1654629" y="893036"/>
              <a:ext cx="8882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5B68AA5-65BC-4DF4-9CE8-D68EA338C51E}"/>
                </a:ext>
              </a:extLst>
            </p:cNvPr>
            <p:cNvSpPr/>
            <p:nvPr/>
          </p:nvSpPr>
          <p:spPr>
            <a:xfrm>
              <a:off x="4675021" y="2261868"/>
              <a:ext cx="16865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N" sz="20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House Broker</a:t>
              </a:r>
              <a:endParaRPr lang="en-IN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97B8B61-041D-48B9-A0DC-31F766DA16DC}"/>
                </a:ext>
              </a:extLst>
            </p:cNvPr>
            <p:cNvSpPr/>
            <p:nvPr/>
          </p:nvSpPr>
          <p:spPr>
            <a:xfrm>
              <a:off x="2010051" y="896081"/>
              <a:ext cx="81718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5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4" name="Diagram 1333">
            <a:extLst>
              <a:ext uri="{FF2B5EF4-FFF2-40B4-BE49-F238E27FC236}">
                <a16:creationId xmlns:a16="http://schemas.microsoft.com/office/drawing/2014/main" id="{9512FE14-EEDB-B978-9FE2-3E56AC199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556019"/>
              </p:ext>
            </p:extLst>
          </p:nvPr>
        </p:nvGraphicFramePr>
        <p:xfrm>
          <a:off x="1184366" y="269966"/>
          <a:ext cx="9144000" cy="54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35" name="Diagram 1334">
            <a:extLst>
              <a:ext uri="{FF2B5EF4-FFF2-40B4-BE49-F238E27FC236}">
                <a16:creationId xmlns:a16="http://schemas.microsoft.com/office/drawing/2014/main" id="{24F9A724-710E-BC1D-7E37-38601F728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726890"/>
              </p:ext>
            </p:extLst>
          </p:nvPr>
        </p:nvGraphicFramePr>
        <p:xfrm>
          <a:off x="1184366" y="1271450"/>
          <a:ext cx="9387839" cy="531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08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4" name="Diagram 1333">
            <a:extLst>
              <a:ext uri="{FF2B5EF4-FFF2-40B4-BE49-F238E27FC236}">
                <a16:creationId xmlns:a16="http://schemas.microsoft.com/office/drawing/2014/main" id="{9512FE14-EEDB-B978-9FE2-3E56AC199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669590"/>
              </p:ext>
            </p:extLst>
          </p:nvPr>
        </p:nvGraphicFramePr>
        <p:xfrm>
          <a:off x="1184366" y="269966"/>
          <a:ext cx="9144000" cy="54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35" name="Diagram 1334">
            <a:extLst>
              <a:ext uri="{FF2B5EF4-FFF2-40B4-BE49-F238E27FC236}">
                <a16:creationId xmlns:a16="http://schemas.microsoft.com/office/drawing/2014/main" id="{24F9A724-710E-BC1D-7E37-38601F728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090498"/>
              </p:ext>
            </p:extLst>
          </p:nvPr>
        </p:nvGraphicFramePr>
        <p:xfrm>
          <a:off x="1184366" y="1271450"/>
          <a:ext cx="9387839" cy="531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4833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4" name="Diagram 1333">
            <a:extLst>
              <a:ext uri="{FF2B5EF4-FFF2-40B4-BE49-F238E27FC236}">
                <a16:creationId xmlns:a16="http://schemas.microsoft.com/office/drawing/2014/main" id="{9512FE14-EEDB-B978-9FE2-3E56AC199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266136"/>
              </p:ext>
            </p:extLst>
          </p:nvPr>
        </p:nvGraphicFramePr>
        <p:xfrm>
          <a:off x="1184366" y="269966"/>
          <a:ext cx="9144000" cy="54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35" name="Diagram 1334">
            <a:extLst>
              <a:ext uri="{FF2B5EF4-FFF2-40B4-BE49-F238E27FC236}">
                <a16:creationId xmlns:a16="http://schemas.microsoft.com/office/drawing/2014/main" id="{24F9A724-710E-BC1D-7E37-38601F728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406345"/>
              </p:ext>
            </p:extLst>
          </p:nvPr>
        </p:nvGraphicFramePr>
        <p:xfrm>
          <a:off x="1184366" y="1271450"/>
          <a:ext cx="9387839" cy="531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64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4" name="Diagram 1333">
            <a:extLst>
              <a:ext uri="{FF2B5EF4-FFF2-40B4-BE49-F238E27FC236}">
                <a16:creationId xmlns:a16="http://schemas.microsoft.com/office/drawing/2014/main" id="{9512FE14-EEDB-B978-9FE2-3E56AC199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696916"/>
              </p:ext>
            </p:extLst>
          </p:nvPr>
        </p:nvGraphicFramePr>
        <p:xfrm>
          <a:off x="1184366" y="269966"/>
          <a:ext cx="9144000" cy="54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35" name="Diagram 1334">
            <a:extLst>
              <a:ext uri="{FF2B5EF4-FFF2-40B4-BE49-F238E27FC236}">
                <a16:creationId xmlns:a16="http://schemas.microsoft.com/office/drawing/2014/main" id="{24F9A724-710E-BC1D-7E37-38601F728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82907"/>
              </p:ext>
            </p:extLst>
          </p:nvPr>
        </p:nvGraphicFramePr>
        <p:xfrm>
          <a:off x="1184366" y="1271450"/>
          <a:ext cx="9387839" cy="531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3669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216B06-AC23-B313-8435-C951D32653AE}"/>
              </a:ext>
            </a:extLst>
          </p:cNvPr>
          <p:cNvSpPr txBox="1"/>
          <p:nvPr/>
        </p:nvSpPr>
        <p:spPr>
          <a:xfrm>
            <a:off x="0" y="38741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Georgia" panose="02040502050405020303" pitchFamily="18" charset="0"/>
              </a:rPr>
              <a:t>Functionality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grpSp>
        <p:nvGrpSpPr>
          <p:cNvPr id="481" name="Group 480"/>
          <p:cNvGrpSpPr/>
          <p:nvPr/>
        </p:nvGrpSpPr>
        <p:grpSpPr>
          <a:xfrm>
            <a:off x="94543" y="1514474"/>
            <a:ext cx="12002914" cy="4963884"/>
            <a:chOff x="457200" y="1514474"/>
            <a:chExt cx="12002914" cy="4963884"/>
          </a:xfrm>
        </p:grpSpPr>
        <p:grpSp>
          <p:nvGrpSpPr>
            <p:cNvPr id="3" name="Group 2"/>
            <p:cNvGrpSpPr/>
            <p:nvPr/>
          </p:nvGrpSpPr>
          <p:grpSpPr>
            <a:xfrm>
              <a:off x="3575733" y="1514474"/>
              <a:ext cx="5461049" cy="4963884"/>
              <a:chOff x="3372520" y="1514474"/>
              <a:chExt cx="5461049" cy="496388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72EA69-1EA7-4D6B-8A79-772FB695F7A4}"/>
                  </a:ext>
                </a:extLst>
              </p:cNvPr>
              <p:cNvSpPr/>
              <p:nvPr/>
            </p:nvSpPr>
            <p:spPr>
              <a:xfrm>
                <a:off x="4011169" y="1911585"/>
                <a:ext cx="4169664" cy="41696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D22D20E-BF0F-4CE1-9CAD-F015A7B789A5}"/>
                  </a:ext>
                </a:extLst>
              </p:cNvPr>
              <p:cNvGrpSpPr/>
              <p:nvPr/>
            </p:nvGrpSpPr>
            <p:grpSpPr>
              <a:xfrm>
                <a:off x="4702057" y="2504027"/>
                <a:ext cx="2787889" cy="2984777"/>
                <a:chOff x="6151563" y="563563"/>
                <a:chExt cx="5349876" cy="5727701"/>
              </a:xfrm>
            </p:grpSpPr>
            <p:sp>
              <p:nvSpPr>
                <p:cNvPr id="20" name="Freeform 8">
                  <a:extLst>
                    <a:ext uri="{FF2B5EF4-FFF2-40B4-BE49-F238E27FC236}">
                      <a16:creationId xmlns:a16="http://schemas.microsoft.com/office/drawing/2014/main" id="{30F4CE51-8A3B-4A88-A2DF-C5B6873F56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76013" y="4311651"/>
                  <a:ext cx="225425" cy="131763"/>
                </a:xfrm>
                <a:custGeom>
                  <a:avLst/>
                  <a:gdLst>
                    <a:gd name="T0" fmla="*/ 142 w 142"/>
                    <a:gd name="T1" fmla="*/ 0 h 83"/>
                    <a:gd name="T2" fmla="*/ 142 w 142"/>
                    <a:gd name="T3" fmla="*/ 83 h 83"/>
                    <a:gd name="T4" fmla="*/ 0 w 142"/>
                    <a:gd name="T5" fmla="*/ 74 h 83"/>
                    <a:gd name="T6" fmla="*/ 142 w 142"/>
                    <a:gd name="T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83">
                      <a:moveTo>
                        <a:pt x="142" y="0"/>
                      </a:moveTo>
                      <a:lnTo>
                        <a:pt x="142" y="83"/>
                      </a:lnTo>
                      <a:lnTo>
                        <a:pt x="0" y="74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88A2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3FF5A9-EDEF-4550-9A98-8F4992EF81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9663" y="4657726"/>
                  <a:ext cx="1085850" cy="687388"/>
                </a:xfrm>
                <a:custGeom>
                  <a:avLst/>
                  <a:gdLst>
                    <a:gd name="T0" fmla="*/ 0 w 684"/>
                    <a:gd name="T1" fmla="*/ 0 h 433"/>
                    <a:gd name="T2" fmla="*/ 0 w 684"/>
                    <a:gd name="T3" fmla="*/ 81 h 433"/>
                    <a:gd name="T4" fmla="*/ 615 w 684"/>
                    <a:gd name="T5" fmla="*/ 433 h 433"/>
                    <a:gd name="T6" fmla="*/ 684 w 684"/>
                    <a:gd name="T7" fmla="*/ 392 h 433"/>
                    <a:gd name="T8" fmla="*/ 0 w 684"/>
                    <a:gd name="T9" fmla="*/ 0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4" h="433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615" y="433"/>
                      </a:lnTo>
                      <a:lnTo>
                        <a:pt x="684" y="3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8A2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256B4024-1166-4CF2-896B-831F26262F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3401" y="4375151"/>
                  <a:ext cx="4618038" cy="1916113"/>
                </a:xfrm>
                <a:custGeom>
                  <a:avLst/>
                  <a:gdLst>
                    <a:gd name="T0" fmla="*/ 1727 w 2909"/>
                    <a:gd name="T1" fmla="*/ 644 h 1207"/>
                    <a:gd name="T2" fmla="*/ 1617 w 2909"/>
                    <a:gd name="T3" fmla="*/ 585 h 1207"/>
                    <a:gd name="T4" fmla="*/ 724 w 2909"/>
                    <a:gd name="T5" fmla="*/ 1122 h 1207"/>
                    <a:gd name="T6" fmla="*/ 0 w 2909"/>
                    <a:gd name="T7" fmla="*/ 711 h 1207"/>
                    <a:gd name="T8" fmla="*/ 0 w 2909"/>
                    <a:gd name="T9" fmla="*/ 791 h 1207"/>
                    <a:gd name="T10" fmla="*/ 724 w 2909"/>
                    <a:gd name="T11" fmla="*/ 1207 h 1207"/>
                    <a:gd name="T12" fmla="*/ 1617 w 2909"/>
                    <a:gd name="T13" fmla="*/ 663 h 1207"/>
                    <a:gd name="T14" fmla="*/ 1727 w 2909"/>
                    <a:gd name="T15" fmla="*/ 725 h 1207"/>
                    <a:gd name="T16" fmla="*/ 2909 w 2909"/>
                    <a:gd name="T17" fmla="*/ 43 h 1207"/>
                    <a:gd name="T18" fmla="*/ 2836 w 2909"/>
                    <a:gd name="T19" fmla="*/ 0 h 1207"/>
                    <a:gd name="T20" fmla="*/ 1727 w 2909"/>
                    <a:gd name="T21" fmla="*/ 644 h 1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09" h="1207">
                      <a:moveTo>
                        <a:pt x="1727" y="644"/>
                      </a:moveTo>
                      <a:lnTo>
                        <a:pt x="1617" y="585"/>
                      </a:lnTo>
                      <a:lnTo>
                        <a:pt x="724" y="1122"/>
                      </a:lnTo>
                      <a:lnTo>
                        <a:pt x="0" y="711"/>
                      </a:lnTo>
                      <a:lnTo>
                        <a:pt x="0" y="791"/>
                      </a:lnTo>
                      <a:lnTo>
                        <a:pt x="724" y="1207"/>
                      </a:lnTo>
                      <a:lnTo>
                        <a:pt x="1617" y="663"/>
                      </a:lnTo>
                      <a:lnTo>
                        <a:pt x="1727" y="725"/>
                      </a:lnTo>
                      <a:lnTo>
                        <a:pt x="2909" y="43"/>
                      </a:lnTo>
                      <a:lnTo>
                        <a:pt x="2836" y="0"/>
                      </a:lnTo>
                      <a:lnTo>
                        <a:pt x="1727" y="644"/>
                      </a:lnTo>
                      <a:close/>
                    </a:path>
                  </a:pathLst>
                </a:custGeom>
                <a:solidFill>
                  <a:srgbClr val="88A2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5BEB1AEF-2575-49EA-AA5F-7EF1A791D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3113" y="3862388"/>
                  <a:ext cx="214313" cy="192088"/>
                </a:xfrm>
                <a:custGeom>
                  <a:avLst/>
                  <a:gdLst>
                    <a:gd name="T0" fmla="*/ 73 w 135"/>
                    <a:gd name="T1" fmla="*/ 121 h 121"/>
                    <a:gd name="T2" fmla="*/ 133 w 135"/>
                    <a:gd name="T3" fmla="*/ 86 h 121"/>
                    <a:gd name="T4" fmla="*/ 135 w 135"/>
                    <a:gd name="T5" fmla="*/ 0 h 121"/>
                    <a:gd name="T6" fmla="*/ 0 w 135"/>
                    <a:gd name="T7" fmla="*/ 79 h 121"/>
                    <a:gd name="T8" fmla="*/ 73 w 135"/>
                    <a:gd name="T9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121">
                      <a:moveTo>
                        <a:pt x="73" y="121"/>
                      </a:moveTo>
                      <a:lnTo>
                        <a:pt x="133" y="86"/>
                      </a:lnTo>
                      <a:lnTo>
                        <a:pt x="135" y="0"/>
                      </a:lnTo>
                      <a:lnTo>
                        <a:pt x="0" y="79"/>
                      </a:lnTo>
                      <a:lnTo>
                        <a:pt x="73" y="121"/>
                      </a:lnTo>
                      <a:close/>
                    </a:path>
                  </a:pathLst>
                </a:custGeom>
                <a:solidFill>
                  <a:srgbClr val="4A72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E79E3FE3-043D-4E4B-9B10-C79A27F655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6326" y="4103688"/>
                  <a:ext cx="496888" cy="350838"/>
                </a:xfrm>
                <a:custGeom>
                  <a:avLst/>
                  <a:gdLst>
                    <a:gd name="T0" fmla="*/ 0 w 313"/>
                    <a:gd name="T1" fmla="*/ 0 h 221"/>
                    <a:gd name="T2" fmla="*/ 0 w 313"/>
                    <a:gd name="T3" fmla="*/ 81 h 221"/>
                    <a:gd name="T4" fmla="*/ 244 w 313"/>
                    <a:gd name="T5" fmla="*/ 221 h 221"/>
                    <a:gd name="T6" fmla="*/ 313 w 313"/>
                    <a:gd name="T7" fmla="*/ 181 h 221"/>
                    <a:gd name="T8" fmla="*/ 0 w 313"/>
                    <a:gd name="T9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3" h="221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244" y="221"/>
                      </a:lnTo>
                      <a:lnTo>
                        <a:pt x="313" y="1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8A2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id="{150B3DE9-8AEC-416A-865B-D9963528D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1563" y="2647951"/>
                  <a:ext cx="5349875" cy="3508375"/>
                </a:xfrm>
                <a:custGeom>
                  <a:avLst/>
                  <a:gdLst>
                    <a:gd name="T0" fmla="*/ 3085 w 3370"/>
                    <a:gd name="T1" fmla="*/ 886 h 2210"/>
                    <a:gd name="T2" fmla="*/ 3012 w 3370"/>
                    <a:gd name="T3" fmla="*/ 844 h 2210"/>
                    <a:gd name="T4" fmla="*/ 3147 w 3370"/>
                    <a:gd name="T5" fmla="*/ 765 h 2210"/>
                    <a:gd name="T6" fmla="*/ 2169 w 3370"/>
                    <a:gd name="T7" fmla="*/ 214 h 2210"/>
                    <a:gd name="T8" fmla="*/ 2036 w 3370"/>
                    <a:gd name="T9" fmla="*/ 295 h 2210"/>
                    <a:gd name="T10" fmla="*/ 1537 w 3370"/>
                    <a:gd name="T11" fmla="*/ 0 h 2210"/>
                    <a:gd name="T12" fmla="*/ 0 w 3370"/>
                    <a:gd name="T13" fmla="*/ 915 h 2210"/>
                    <a:gd name="T14" fmla="*/ 3 w 3370"/>
                    <a:gd name="T15" fmla="*/ 917 h 2210"/>
                    <a:gd name="T16" fmla="*/ 316 w 3370"/>
                    <a:gd name="T17" fmla="*/ 1098 h 2210"/>
                    <a:gd name="T18" fmla="*/ 247 w 3370"/>
                    <a:gd name="T19" fmla="*/ 1138 h 2210"/>
                    <a:gd name="T20" fmla="*/ 24 w 3370"/>
                    <a:gd name="T21" fmla="*/ 1266 h 2210"/>
                    <a:gd name="T22" fmla="*/ 708 w 3370"/>
                    <a:gd name="T23" fmla="*/ 1658 h 2210"/>
                    <a:gd name="T24" fmla="*/ 639 w 3370"/>
                    <a:gd name="T25" fmla="*/ 1699 h 2210"/>
                    <a:gd name="T26" fmla="*/ 461 w 3370"/>
                    <a:gd name="T27" fmla="*/ 1799 h 2210"/>
                    <a:gd name="T28" fmla="*/ 1185 w 3370"/>
                    <a:gd name="T29" fmla="*/ 2210 h 2210"/>
                    <a:gd name="T30" fmla="*/ 2078 w 3370"/>
                    <a:gd name="T31" fmla="*/ 1673 h 2210"/>
                    <a:gd name="T32" fmla="*/ 2188 w 3370"/>
                    <a:gd name="T33" fmla="*/ 1732 h 2210"/>
                    <a:gd name="T34" fmla="*/ 3297 w 3370"/>
                    <a:gd name="T35" fmla="*/ 1088 h 2210"/>
                    <a:gd name="T36" fmla="*/ 3370 w 3370"/>
                    <a:gd name="T37" fmla="*/ 1048 h 2210"/>
                    <a:gd name="T38" fmla="*/ 3085 w 3370"/>
                    <a:gd name="T39" fmla="*/ 886 h 2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70" h="2210">
                      <a:moveTo>
                        <a:pt x="3085" y="886"/>
                      </a:moveTo>
                      <a:lnTo>
                        <a:pt x="3012" y="844"/>
                      </a:lnTo>
                      <a:lnTo>
                        <a:pt x="3147" y="765"/>
                      </a:lnTo>
                      <a:lnTo>
                        <a:pt x="2169" y="214"/>
                      </a:lnTo>
                      <a:lnTo>
                        <a:pt x="2036" y="295"/>
                      </a:lnTo>
                      <a:lnTo>
                        <a:pt x="1537" y="0"/>
                      </a:lnTo>
                      <a:lnTo>
                        <a:pt x="0" y="915"/>
                      </a:lnTo>
                      <a:lnTo>
                        <a:pt x="3" y="917"/>
                      </a:lnTo>
                      <a:lnTo>
                        <a:pt x="316" y="1098"/>
                      </a:lnTo>
                      <a:lnTo>
                        <a:pt x="247" y="1138"/>
                      </a:lnTo>
                      <a:lnTo>
                        <a:pt x="24" y="1266"/>
                      </a:lnTo>
                      <a:lnTo>
                        <a:pt x="708" y="1658"/>
                      </a:lnTo>
                      <a:lnTo>
                        <a:pt x="639" y="1699"/>
                      </a:lnTo>
                      <a:lnTo>
                        <a:pt x="461" y="1799"/>
                      </a:lnTo>
                      <a:lnTo>
                        <a:pt x="1185" y="2210"/>
                      </a:lnTo>
                      <a:lnTo>
                        <a:pt x="2078" y="1673"/>
                      </a:lnTo>
                      <a:lnTo>
                        <a:pt x="2188" y="1732"/>
                      </a:lnTo>
                      <a:lnTo>
                        <a:pt x="3297" y="1088"/>
                      </a:lnTo>
                      <a:lnTo>
                        <a:pt x="3370" y="1048"/>
                      </a:lnTo>
                      <a:lnTo>
                        <a:pt x="3085" y="886"/>
                      </a:lnTo>
                      <a:close/>
                    </a:path>
                  </a:pathLst>
                </a:custGeom>
                <a:solidFill>
                  <a:srgbClr val="D8E1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id="{043FFB6E-5F45-4F5B-A86B-AB3131999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1563" y="2647951"/>
                  <a:ext cx="5349875" cy="3508375"/>
                </a:xfrm>
                <a:custGeom>
                  <a:avLst/>
                  <a:gdLst>
                    <a:gd name="T0" fmla="*/ 3085 w 3370"/>
                    <a:gd name="T1" fmla="*/ 886 h 2210"/>
                    <a:gd name="T2" fmla="*/ 3012 w 3370"/>
                    <a:gd name="T3" fmla="*/ 844 h 2210"/>
                    <a:gd name="T4" fmla="*/ 3147 w 3370"/>
                    <a:gd name="T5" fmla="*/ 765 h 2210"/>
                    <a:gd name="T6" fmla="*/ 2169 w 3370"/>
                    <a:gd name="T7" fmla="*/ 214 h 2210"/>
                    <a:gd name="T8" fmla="*/ 2036 w 3370"/>
                    <a:gd name="T9" fmla="*/ 295 h 2210"/>
                    <a:gd name="T10" fmla="*/ 1537 w 3370"/>
                    <a:gd name="T11" fmla="*/ 0 h 2210"/>
                    <a:gd name="T12" fmla="*/ 0 w 3370"/>
                    <a:gd name="T13" fmla="*/ 915 h 2210"/>
                    <a:gd name="T14" fmla="*/ 3 w 3370"/>
                    <a:gd name="T15" fmla="*/ 917 h 2210"/>
                    <a:gd name="T16" fmla="*/ 316 w 3370"/>
                    <a:gd name="T17" fmla="*/ 1098 h 2210"/>
                    <a:gd name="T18" fmla="*/ 247 w 3370"/>
                    <a:gd name="T19" fmla="*/ 1138 h 2210"/>
                    <a:gd name="T20" fmla="*/ 24 w 3370"/>
                    <a:gd name="T21" fmla="*/ 1266 h 2210"/>
                    <a:gd name="T22" fmla="*/ 708 w 3370"/>
                    <a:gd name="T23" fmla="*/ 1658 h 2210"/>
                    <a:gd name="T24" fmla="*/ 639 w 3370"/>
                    <a:gd name="T25" fmla="*/ 1699 h 2210"/>
                    <a:gd name="T26" fmla="*/ 461 w 3370"/>
                    <a:gd name="T27" fmla="*/ 1799 h 2210"/>
                    <a:gd name="T28" fmla="*/ 1185 w 3370"/>
                    <a:gd name="T29" fmla="*/ 2210 h 2210"/>
                    <a:gd name="T30" fmla="*/ 2078 w 3370"/>
                    <a:gd name="T31" fmla="*/ 1673 h 2210"/>
                    <a:gd name="T32" fmla="*/ 2188 w 3370"/>
                    <a:gd name="T33" fmla="*/ 1732 h 2210"/>
                    <a:gd name="T34" fmla="*/ 3297 w 3370"/>
                    <a:gd name="T35" fmla="*/ 1088 h 2210"/>
                    <a:gd name="T36" fmla="*/ 3370 w 3370"/>
                    <a:gd name="T37" fmla="*/ 1048 h 2210"/>
                    <a:gd name="T38" fmla="*/ 3085 w 3370"/>
                    <a:gd name="T39" fmla="*/ 886 h 2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70" h="2210">
                      <a:moveTo>
                        <a:pt x="3085" y="886"/>
                      </a:moveTo>
                      <a:lnTo>
                        <a:pt x="3012" y="844"/>
                      </a:lnTo>
                      <a:lnTo>
                        <a:pt x="3147" y="765"/>
                      </a:lnTo>
                      <a:lnTo>
                        <a:pt x="2169" y="214"/>
                      </a:lnTo>
                      <a:lnTo>
                        <a:pt x="2036" y="295"/>
                      </a:lnTo>
                      <a:lnTo>
                        <a:pt x="1537" y="0"/>
                      </a:lnTo>
                      <a:lnTo>
                        <a:pt x="0" y="915"/>
                      </a:lnTo>
                      <a:lnTo>
                        <a:pt x="3" y="917"/>
                      </a:lnTo>
                      <a:lnTo>
                        <a:pt x="316" y="1098"/>
                      </a:lnTo>
                      <a:lnTo>
                        <a:pt x="247" y="1138"/>
                      </a:lnTo>
                      <a:lnTo>
                        <a:pt x="24" y="1266"/>
                      </a:lnTo>
                      <a:lnTo>
                        <a:pt x="708" y="1658"/>
                      </a:lnTo>
                      <a:lnTo>
                        <a:pt x="639" y="1699"/>
                      </a:lnTo>
                      <a:lnTo>
                        <a:pt x="461" y="1799"/>
                      </a:lnTo>
                      <a:lnTo>
                        <a:pt x="1185" y="2210"/>
                      </a:lnTo>
                      <a:lnTo>
                        <a:pt x="2078" y="1673"/>
                      </a:lnTo>
                      <a:lnTo>
                        <a:pt x="2188" y="1732"/>
                      </a:lnTo>
                      <a:lnTo>
                        <a:pt x="3297" y="1088"/>
                      </a:lnTo>
                      <a:lnTo>
                        <a:pt x="3370" y="1048"/>
                      </a:lnTo>
                      <a:lnTo>
                        <a:pt x="3085" y="88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5">
                  <a:extLst>
                    <a:ext uri="{FF2B5EF4-FFF2-40B4-BE49-F238E27FC236}">
                      <a16:creationId xmlns:a16="http://schemas.microsoft.com/office/drawing/2014/main" id="{C80BDA20-FED5-4973-8B83-DC09BCEA03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0388" y="5303838"/>
                  <a:ext cx="174625" cy="222250"/>
                </a:xfrm>
                <a:custGeom>
                  <a:avLst/>
                  <a:gdLst>
                    <a:gd name="T0" fmla="*/ 0 w 110"/>
                    <a:gd name="T1" fmla="*/ 0 h 140"/>
                    <a:gd name="T2" fmla="*/ 0 w 110"/>
                    <a:gd name="T3" fmla="*/ 78 h 140"/>
                    <a:gd name="T4" fmla="*/ 110 w 110"/>
                    <a:gd name="T5" fmla="*/ 140 h 140"/>
                    <a:gd name="T6" fmla="*/ 110 w 110"/>
                    <a:gd name="T7" fmla="*/ 59 h 140"/>
                    <a:gd name="T8" fmla="*/ 0 w 110"/>
                    <a:gd name="T9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140">
                      <a:moveTo>
                        <a:pt x="0" y="0"/>
                      </a:moveTo>
                      <a:lnTo>
                        <a:pt x="0" y="78"/>
                      </a:lnTo>
                      <a:lnTo>
                        <a:pt x="110" y="140"/>
                      </a:lnTo>
                      <a:lnTo>
                        <a:pt x="110" y="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A72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8FEB871-A7D6-4C58-AA89-387FC66D22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2751" y="5303838"/>
                  <a:ext cx="1417638" cy="987425"/>
                </a:xfrm>
                <a:custGeom>
                  <a:avLst/>
                  <a:gdLst>
                    <a:gd name="T0" fmla="*/ 0 w 893"/>
                    <a:gd name="T1" fmla="*/ 537 h 622"/>
                    <a:gd name="T2" fmla="*/ 0 w 893"/>
                    <a:gd name="T3" fmla="*/ 622 h 622"/>
                    <a:gd name="T4" fmla="*/ 893 w 893"/>
                    <a:gd name="T5" fmla="*/ 78 h 622"/>
                    <a:gd name="T6" fmla="*/ 893 w 893"/>
                    <a:gd name="T7" fmla="*/ 0 h 622"/>
                    <a:gd name="T8" fmla="*/ 0 w 893"/>
                    <a:gd name="T9" fmla="*/ 537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3" h="622">
                      <a:moveTo>
                        <a:pt x="0" y="537"/>
                      </a:moveTo>
                      <a:lnTo>
                        <a:pt x="0" y="622"/>
                      </a:lnTo>
                      <a:lnTo>
                        <a:pt x="893" y="78"/>
                      </a:lnTo>
                      <a:lnTo>
                        <a:pt x="893" y="0"/>
                      </a:lnTo>
                      <a:lnTo>
                        <a:pt x="0" y="537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7">
                  <a:extLst>
                    <a:ext uri="{FF2B5EF4-FFF2-40B4-BE49-F238E27FC236}">
                      <a16:creationId xmlns:a16="http://schemas.microsoft.com/office/drawing/2014/main" id="{51CD064A-6DEE-4DA1-867C-D326AA817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3826" y="3225801"/>
                  <a:ext cx="3419475" cy="2846388"/>
                </a:xfrm>
                <a:custGeom>
                  <a:avLst/>
                  <a:gdLst>
                    <a:gd name="T0" fmla="*/ 2061 w 2154"/>
                    <a:gd name="T1" fmla="*/ 508 h 1793"/>
                    <a:gd name="T2" fmla="*/ 1531 w 2154"/>
                    <a:gd name="T3" fmla="*/ 826 h 1793"/>
                    <a:gd name="T4" fmla="*/ 1023 w 2154"/>
                    <a:gd name="T5" fmla="*/ 532 h 1793"/>
                    <a:gd name="T6" fmla="*/ 1448 w 2154"/>
                    <a:gd name="T7" fmla="*/ 285 h 1793"/>
                    <a:gd name="T8" fmla="*/ 1448 w 2154"/>
                    <a:gd name="T9" fmla="*/ 178 h 1793"/>
                    <a:gd name="T10" fmla="*/ 1109 w 2154"/>
                    <a:gd name="T11" fmla="*/ 375 h 1793"/>
                    <a:gd name="T12" fmla="*/ 460 w 2154"/>
                    <a:gd name="T13" fmla="*/ 0 h 1793"/>
                    <a:gd name="T14" fmla="*/ 460 w 2154"/>
                    <a:gd name="T15" fmla="*/ 107 h 1793"/>
                    <a:gd name="T16" fmla="*/ 1016 w 2154"/>
                    <a:gd name="T17" fmla="*/ 430 h 1793"/>
                    <a:gd name="T18" fmla="*/ 933 w 2154"/>
                    <a:gd name="T19" fmla="*/ 477 h 1793"/>
                    <a:gd name="T20" fmla="*/ 821 w 2154"/>
                    <a:gd name="T21" fmla="*/ 413 h 1793"/>
                    <a:gd name="T22" fmla="*/ 821 w 2154"/>
                    <a:gd name="T23" fmla="*/ 520 h 1793"/>
                    <a:gd name="T24" fmla="*/ 840 w 2154"/>
                    <a:gd name="T25" fmla="*/ 532 h 1793"/>
                    <a:gd name="T26" fmla="*/ 719 w 2154"/>
                    <a:gd name="T27" fmla="*/ 601 h 1793"/>
                    <a:gd name="T28" fmla="*/ 812 w 2154"/>
                    <a:gd name="T29" fmla="*/ 655 h 1793"/>
                    <a:gd name="T30" fmla="*/ 933 w 2154"/>
                    <a:gd name="T31" fmla="*/ 584 h 1793"/>
                    <a:gd name="T32" fmla="*/ 1441 w 2154"/>
                    <a:gd name="T33" fmla="*/ 879 h 1793"/>
                    <a:gd name="T34" fmla="*/ 0 w 2154"/>
                    <a:gd name="T35" fmla="*/ 1743 h 1793"/>
                    <a:gd name="T36" fmla="*/ 95 w 2154"/>
                    <a:gd name="T37" fmla="*/ 1793 h 1793"/>
                    <a:gd name="T38" fmla="*/ 2154 w 2154"/>
                    <a:gd name="T39" fmla="*/ 560 h 1793"/>
                    <a:gd name="T40" fmla="*/ 2061 w 2154"/>
                    <a:gd name="T41" fmla="*/ 508 h 1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4" h="1793">
                      <a:moveTo>
                        <a:pt x="2061" y="508"/>
                      </a:moveTo>
                      <a:lnTo>
                        <a:pt x="1531" y="826"/>
                      </a:lnTo>
                      <a:lnTo>
                        <a:pt x="1023" y="532"/>
                      </a:lnTo>
                      <a:lnTo>
                        <a:pt x="1448" y="285"/>
                      </a:lnTo>
                      <a:lnTo>
                        <a:pt x="1448" y="178"/>
                      </a:lnTo>
                      <a:lnTo>
                        <a:pt x="1109" y="375"/>
                      </a:lnTo>
                      <a:lnTo>
                        <a:pt x="460" y="0"/>
                      </a:lnTo>
                      <a:lnTo>
                        <a:pt x="460" y="107"/>
                      </a:lnTo>
                      <a:lnTo>
                        <a:pt x="1016" y="430"/>
                      </a:lnTo>
                      <a:lnTo>
                        <a:pt x="933" y="477"/>
                      </a:lnTo>
                      <a:lnTo>
                        <a:pt x="821" y="413"/>
                      </a:lnTo>
                      <a:lnTo>
                        <a:pt x="821" y="520"/>
                      </a:lnTo>
                      <a:lnTo>
                        <a:pt x="840" y="532"/>
                      </a:lnTo>
                      <a:lnTo>
                        <a:pt x="719" y="601"/>
                      </a:lnTo>
                      <a:lnTo>
                        <a:pt x="812" y="655"/>
                      </a:lnTo>
                      <a:lnTo>
                        <a:pt x="933" y="584"/>
                      </a:lnTo>
                      <a:lnTo>
                        <a:pt x="1441" y="879"/>
                      </a:lnTo>
                      <a:lnTo>
                        <a:pt x="0" y="1743"/>
                      </a:lnTo>
                      <a:lnTo>
                        <a:pt x="95" y="1793"/>
                      </a:lnTo>
                      <a:lnTo>
                        <a:pt x="2154" y="560"/>
                      </a:lnTo>
                      <a:lnTo>
                        <a:pt x="2061" y="5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8">
                  <a:extLst>
                    <a:ext uri="{FF2B5EF4-FFF2-40B4-BE49-F238E27FC236}">
                      <a16:creationId xmlns:a16="http://schemas.microsoft.com/office/drawing/2014/main" id="{48914CAE-784E-4E81-9B22-C0F6E93C71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3826" y="3225801"/>
                  <a:ext cx="3419475" cy="2846388"/>
                </a:xfrm>
                <a:custGeom>
                  <a:avLst/>
                  <a:gdLst>
                    <a:gd name="T0" fmla="*/ 2061 w 2154"/>
                    <a:gd name="T1" fmla="*/ 508 h 1793"/>
                    <a:gd name="T2" fmla="*/ 1531 w 2154"/>
                    <a:gd name="T3" fmla="*/ 826 h 1793"/>
                    <a:gd name="T4" fmla="*/ 1023 w 2154"/>
                    <a:gd name="T5" fmla="*/ 532 h 1793"/>
                    <a:gd name="T6" fmla="*/ 1448 w 2154"/>
                    <a:gd name="T7" fmla="*/ 285 h 1793"/>
                    <a:gd name="T8" fmla="*/ 1448 w 2154"/>
                    <a:gd name="T9" fmla="*/ 178 h 1793"/>
                    <a:gd name="T10" fmla="*/ 1109 w 2154"/>
                    <a:gd name="T11" fmla="*/ 375 h 1793"/>
                    <a:gd name="T12" fmla="*/ 460 w 2154"/>
                    <a:gd name="T13" fmla="*/ 0 h 1793"/>
                    <a:gd name="T14" fmla="*/ 460 w 2154"/>
                    <a:gd name="T15" fmla="*/ 107 h 1793"/>
                    <a:gd name="T16" fmla="*/ 1016 w 2154"/>
                    <a:gd name="T17" fmla="*/ 430 h 1793"/>
                    <a:gd name="T18" fmla="*/ 933 w 2154"/>
                    <a:gd name="T19" fmla="*/ 477 h 1793"/>
                    <a:gd name="T20" fmla="*/ 821 w 2154"/>
                    <a:gd name="T21" fmla="*/ 413 h 1793"/>
                    <a:gd name="T22" fmla="*/ 821 w 2154"/>
                    <a:gd name="T23" fmla="*/ 520 h 1793"/>
                    <a:gd name="T24" fmla="*/ 840 w 2154"/>
                    <a:gd name="T25" fmla="*/ 532 h 1793"/>
                    <a:gd name="T26" fmla="*/ 719 w 2154"/>
                    <a:gd name="T27" fmla="*/ 601 h 1793"/>
                    <a:gd name="T28" fmla="*/ 812 w 2154"/>
                    <a:gd name="T29" fmla="*/ 655 h 1793"/>
                    <a:gd name="T30" fmla="*/ 933 w 2154"/>
                    <a:gd name="T31" fmla="*/ 584 h 1793"/>
                    <a:gd name="T32" fmla="*/ 1441 w 2154"/>
                    <a:gd name="T33" fmla="*/ 879 h 1793"/>
                    <a:gd name="T34" fmla="*/ 0 w 2154"/>
                    <a:gd name="T35" fmla="*/ 1743 h 1793"/>
                    <a:gd name="T36" fmla="*/ 95 w 2154"/>
                    <a:gd name="T37" fmla="*/ 1793 h 1793"/>
                    <a:gd name="T38" fmla="*/ 2154 w 2154"/>
                    <a:gd name="T39" fmla="*/ 560 h 1793"/>
                    <a:gd name="T40" fmla="*/ 2061 w 2154"/>
                    <a:gd name="T41" fmla="*/ 508 h 1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4" h="1793">
                      <a:moveTo>
                        <a:pt x="2061" y="508"/>
                      </a:moveTo>
                      <a:lnTo>
                        <a:pt x="1531" y="826"/>
                      </a:lnTo>
                      <a:lnTo>
                        <a:pt x="1023" y="532"/>
                      </a:lnTo>
                      <a:lnTo>
                        <a:pt x="1448" y="285"/>
                      </a:lnTo>
                      <a:lnTo>
                        <a:pt x="1448" y="178"/>
                      </a:lnTo>
                      <a:lnTo>
                        <a:pt x="1109" y="375"/>
                      </a:lnTo>
                      <a:lnTo>
                        <a:pt x="460" y="0"/>
                      </a:lnTo>
                      <a:lnTo>
                        <a:pt x="460" y="107"/>
                      </a:lnTo>
                      <a:lnTo>
                        <a:pt x="1016" y="430"/>
                      </a:lnTo>
                      <a:lnTo>
                        <a:pt x="933" y="477"/>
                      </a:lnTo>
                      <a:lnTo>
                        <a:pt x="821" y="413"/>
                      </a:lnTo>
                      <a:lnTo>
                        <a:pt x="821" y="520"/>
                      </a:lnTo>
                      <a:lnTo>
                        <a:pt x="840" y="532"/>
                      </a:lnTo>
                      <a:lnTo>
                        <a:pt x="719" y="601"/>
                      </a:lnTo>
                      <a:lnTo>
                        <a:pt x="812" y="655"/>
                      </a:lnTo>
                      <a:lnTo>
                        <a:pt x="933" y="584"/>
                      </a:lnTo>
                      <a:lnTo>
                        <a:pt x="1441" y="879"/>
                      </a:lnTo>
                      <a:lnTo>
                        <a:pt x="0" y="1743"/>
                      </a:lnTo>
                      <a:lnTo>
                        <a:pt x="95" y="1793"/>
                      </a:lnTo>
                      <a:lnTo>
                        <a:pt x="2154" y="560"/>
                      </a:lnTo>
                      <a:lnTo>
                        <a:pt x="2061" y="50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9">
                  <a:extLst>
                    <a:ext uri="{FF2B5EF4-FFF2-40B4-BE49-F238E27FC236}">
                      <a16:creationId xmlns:a16="http://schemas.microsoft.com/office/drawing/2014/main" id="{7919141F-EB62-4AA3-BC90-FB76EAF165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726" y="3044826"/>
                  <a:ext cx="833438" cy="493713"/>
                </a:xfrm>
                <a:custGeom>
                  <a:avLst/>
                  <a:gdLst>
                    <a:gd name="T0" fmla="*/ 0 w 525"/>
                    <a:gd name="T1" fmla="*/ 147 h 311"/>
                    <a:gd name="T2" fmla="*/ 242 w 525"/>
                    <a:gd name="T3" fmla="*/ 0 h 311"/>
                    <a:gd name="T4" fmla="*/ 525 w 525"/>
                    <a:gd name="T5" fmla="*/ 166 h 311"/>
                    <a:gd name="T6" fmla="*/ 282 w 525"/>
                    <a:gd name="T7" fmla="*/ 311 h 311"/>
                    <a:gd name="T8" fmla="*/ 0 w 525"/>
                    <a:gd name="T9" fmla="*/ 147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5" h="311">
                      <a:moveTo>
                        <a:pt x="0" y="147"/>
                      </a:moveTo>
                      <a:lnTo>
                        <a:pt x="242" y="0"/>
                      </a:lnTo>
                      <a:lnTo>
                        <a:pt x="525" y="166"/>
                      </a:lnTo>
                      <a:lnTo>
                        <a:pt x="282" y="31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20">
                  <a:extLst>
                    <a:ext uri="{FF2B5EF4-FFF2-40B4-BE49-F238E27FC236}">
                      <a16:creationId xmlns:a16="http://schemas.microsoft.com/office/drawing/2014/main" id="{3E42B8FB-C970-4407-BEFB-2F5AE0C1B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726" y="3044826"/>
                  <a:ext cx="833438" cy="493713"/>
                </a:xfrm>
                <a:custGeom>
                  <a:avLst/>
                  <a:gdLst>
                    <a:gd name="T0" fmla="*/ 0 w 525"/>
                    <a:gd name="T1" fmla="*/ 147 h 311"/>
                    <a:gd name="T2" fmla="*/ 242 w 525"/>
                    <a:gd name="T3" fmla="*/ 0 h 311"/>
                    <a:gd name="T4" fmla="*/ 525 w 525"/>
                    <a:gd name="T5" fmla="*/ 166 h 311"/>
                    <a:gd name="T6" fmla="*/ 282 w 525"/>
                    <a:gd name="T7" fmla="*/ 311 h 311"/>
                    <a:gd name="T8" fmla="*/ 0 w 525"/>
                    <a:gd name="T9" fmla="*/ 147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5" h="311">
                      <a:moveTo>
                        <a:pt x="0" y="147"/>
                      </a:moveTo>
                      <a:lnTo>
                        <a:pt x="242" y="0"/>
                      </a:lnTo>
                      <a:lnTo>
                        <a:pt x="525" y="166"/>
                      </a:lnTo>
                      <a:lnTo>
                        <a:pt x="282" y="311"/>
                      </a:lnTo>
                      <a:lnTo>
                        <a:pt x="0" y="14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21">
                  <a:extLst>
                    <a:ext uri="{FF2B5EF4-FFF2-40B4-BE49-F238E27FC236}">
                      <a16:creationId xmlns:a16="http://schemas.microsoft.com/office/drawing/2014/main" id="{D3C25D21-F09D-4AF4-BC0F-9BC0E13B6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726" y="3278188"/>
                  <a:ext cx="447675" cy="430213"/>
                </a:xfrm>
                <a:custGeom>
                  <a:avLst/>
                  <a:gdLst>
                    <a:gd name="T0" fmla="*/ 0 w 282"/>
                    <a:gd name="T1" fmla="*/ 109 h 271"/>
                    <a:gd name="T2" fmla="*/ 282 w 282"/>
                    <a:gd name="T3" fmla="*/ 271 h 271"/>
                    <a:gd name="T4" fmla="*/ 282 w 282"/>
                    <a:gd name="T5" fmla="*/ 164 h 271"/>
                    <a:gd name="T6" fmla="*/ 0 w 282"/>
                    <a:gd name="T7" fmla="*/ 0 h 271"/>
                    <a:gd name="T8" fmla="*/ 0 w 282"/>
                    <a:gd name="T9" fmla="*/ 109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2" h="271">
                      <a:moveTo>
                        <a:pt x="0" y="109"/>
                      </a:moveTo>
                      <a:lnTo>
                        <a:pt x="282" y="271"/>
                      </a:lnTo>
                      <a:lnTo>
                        <a:pt x="282" y="164"/>
                      </a:lnTo>
                      <a:lnTo>
                        <a:pt x="0" y="0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7798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22">
                  <a:extLst>
                    <a:ext uri="{FF2B5EF4-FFF2-40B4-BE49-F238E27FC236}">
                      <a16:creationId xmlns:a16="http://schemas.microsoft.com/office/drawing/2014/main" id="{EE9D7818-9FA0-4063-A6D3-166BE9151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401" y="3308351"/>
                  <a:ext cx="385763" cy="400050"/>
                </a:xfrm>
                <a:custGeom>
                  <a:avLst/>
                  <a:gdLst>
                    <a:gd name="T0" fmla="*/ 0 w 243"/>
                    <a:gd name="T1" fmla="*/ 145 h 252"/>
                    <a:gd name="T2" fmla="*/ 243 w 243"/>
                    <a:gd name="T3" fmla="*/ 0 h 252"/>
                    <a:gd name="T4" fmla="*/ 243 w 243"/>
                    <a:gd name="T5" fmla="*/ 109 h 252"/>
                    <a:gd name="T6" fmla="*/ 0 w 243"/>
                    <a:gd name="T7" fmla="*/ 252 h 252"/>
                    <a:gd name="T8" fmla="*/ 0 w 243"/>
                    <a:gd name="T9" fmla="*/ 145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" h="252">
                      <a:moveTo>
                        <a:pt x="0" y="145"/>
                      </a:moveTo>
                      <a:lnTo>
                        <a:pt x="243" y="0"/>
                      </a:lnTo>
                      <a:lnTo>
                        <a:pt x="243" y="109"/>
                      </a:lnTo>
                      <a:lnTo>
                        <a:pt x="0" y="252"/>
                      </a:lnTo>
                      <a:lnTo>
                        <a:pt x="0" y="145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3">
                  <a:extLst>
                    <a:ext uri="{FF2B5EF4-FFF2-40B4-BE49-F238E27FC236}">
                      <a16:creationId xmlns:a16="http://schemas.microsoft.com/office/drawing/2014/main" id="{E08D31B8-8953-43C2-8353-D89F6F4E4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58113" y="1419226"/>
                  <a:ext cx="395288" cy="2085975"/>
                </a:xfrm>
                <a:custGeom>
                  <a:avLst/>
                  <a:gdLst>
                    <a:gd name="T0" fmla="*/ 0 w 249"/>
                    <a:gd name="T1" fmla="*/ 1171 h 1314"/>
                    <a:gd name="T2" fmla="*/ 249 w 249"/>
                    <a:gd name="T3" fmla="*/ 1314 h 1314"/>
                    <a:gd name="T4" fmla="*/ 247 w 249"/>
                    <a:gd name="T5" fmla="*/ 145 h 1314"/>
                    <a:gd name="T6" fmla="*/ 0 w 249"/>
                    <a:gd name="T7" fmla="*/ 0 h 1314"/>
                    <a:gd name="T8" fmla="*/ 0 w 249"/>
                    <a:gd name="T9" fmla="*/ 1171 h 1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314">
                      <a:moveTo>
                        <a:pt x="0" y="1171"/>
                      </a:moveTo>
                      <a:lnTo>
                        <a:pt x="249" y="1314"/>
                      </a:lnTo>
                      <a:lnTo>
                        <a:pt x="247" y="145"/>
                      </a:lnTo>
                      <a:lnTo>
                        <a:pt x="0" y="0"/>
                      </a:lnTo>
                      <a:lnTo>
                        <a:pt x="0" y="1171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24">
                  <a:extLst>
                    <a:ext uri="{FF2B5EF4-FFF2-40B4-BE49-F238E27FC236}">
                      <a16:creationId xmlns:a16="http://schemas.microsoft.com/office/drawing/2014/main" id="{8369194E-644E-4072-A712-15CDCE7336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0226" y="1457326"/>
                  <a:ext cx="331788" cy="2047875"/>
                </a:xfrm>
                <a:custGeom>
                  <a:avLst/>
                  <a:gdLst>
                    <a:gd name="T0" fmla="*/ 0 w 209"/>
                    <a:gd name="T1" fmla="*/ 121 h 1290"/>
                    <a:gd name="T2" fmla="*/ 209 w 209"/>
                    <a:gd name="T3" fmla="*/ 0 h 1290"/>
                    <a:gd name="T4" fmla="*/ 209 w 209"/>
                    <a:gd name="T5" fmla="*/ 1168 h 1290"/>
                    <a:gd name="T6" fmla="*/ 2 w 209"/>
                    <a:gd name="T7" fmla="*/ 1290 h 1290"/>
                    <a:gd name="T8" fmla="*/ 0 w 209"/>
                    <a:gd name="T9" fmla="*/ 121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1290">
                      <a:moveTo>
                        <a:pt x="0" y="121"/>
                      </a:moveTo>
                      <a:lnTo>
                        <a:pt x="209" y="0"/>
                      </a:lnTo>
                      <a:lnTo>
                        <a:pt x="209" y="1168"/>
                      </a:lnTo>
                      <a:lnTo>
                        <a:pt x="2" y="1290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5">
                  <a:extLst>
                    <a:ext uri="{FF2B5EF4-FFF2-40B4-BE49-F238E27FC236}">
                      <a16:creationId xmlns:a16="http://schemas.microsoft.com/office/drawing/2014/main" id="{568F9102-A005-4DAE-A640-5AB5A3ECA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0226" y="1457326"/>
                  <a:ext cx="331788" cy="2047875"/>
                </a:xfrm>
                <a:custGeom>
                  <a:avLst/>
                  <a:gdLst>
                    <a:gd name="T0" fmla="*/ 0 w 209"/>
                    <a:gd name="T1" fmla="*/ 121 h 1290"/>
                    <a:gd name="T2" fmla="*/ 209 w 209"/>
                    <a:gd name="T3" fmla="*/ 0 h 1290"/>
                    <a:gd name="T4" fmla="*/ 209 w 209"/>
                    <a:gd name="T5" fmla="*/ 1168 h 1290"/>
                    <a:gd name="T6" fmla="*/ 2 w 209"/>
                    <a:gd name="T7" fmla="*/ 1290 h 1290"/>
                    <a:gd name="T8" fmla="*/ 0 w 209"/>
                    <a:gd name="T9" fmla="*/ 121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1290">
                      <a:moveTo>
                        <a:pt x="0" y="121"/>
                      </a:moveTo>
                      <a:lnTo>
                        <a:pt x="209" y="0"/>
                      </a:lnTo>
                      <a:lnTo>
                        <a:pt x="209" y="1168"/>
                      </a:lnTo>
                      <a:lnTo>
                        <a:pt x="2" y="1290"/>
                      </a:lnTo>
                      <a:lnTo>
                        <a:pt x="0" y="12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6">
                  <a:extLst>
                    <a:ext uri="{FF2B5EF4-FFF2-40B4-BE49-F238E27FC236}">
                      <a16:creationId xmlns:a16="http://schemas.microsoft.com/office/drawing/2014/main" id="{444C6420-00AF-4054-92C3-18CA4FE28B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58113" y="1233488"/>
                  <a:ext cx="723900" cy="415925"/>
                </a:xfrm>
                <a:custGeom>
                  <a:avLst/>
                  <a:gdLst>
                    <a:gd name="T0" fmla="*/ 0 w 456"/>
                    <a:gd name="T1" fmla="*/ 117 h 262"/>
                    <a:gd name="T2" fmla="*/ 207 w 456"/>
                    <a:gd name="T3" fmla="*/ 0 h 262"/>
                    <a:gd name="T4" fmla="*/ 456 w 456"/>
                    <a:gd name="T5" fmla="*/ 141 h 262"/>
                    <a:gd name="T6" fmla="*/ 247 w 456"/>
                    <a:gd name="T7" fmla="*/ 262 h 262"/>
                    <a:gd name="T8" fmla="*/ 12 w 456"/>
                    <a:gd name="T9" fmla="*/ 124 h 262"/>
                    <a:gd name="T10" fmla="*/ 0 w 456"/>
                    <a:gd name="T11" fmla="*/ 117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6" h="262">
                      <a:moveTo>
                        <a:pt x="0" y="117"/>
                      </a:moveTo>
                      <a:lnTo>
                        <a:pt x="207" y="0"/>
                      </a:lnTo>
                      <a:lnTo>
                        <a:pt x="456" y="141"/>
                      </a:lnTo>
                      <a:lnTo>
                        <a:pt x="247" y="262"/>
                      </a:lnTo>
                      <a:lnTo>
                        <a:pt x="12" y="124"/>
                      </a:lnTo>
                      <a:lnTo>
                        <a:pt x="0" y="117"/>
                      </a:lnTo>
                      <a:close/>
                    </a:path>
                  </a:pathLst>
                </a:custGeom>
                <a:solidFill>
                  <a:srgbClr val="819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27">
                  <a:extLst>
                    <a:ext uri="{FF2B5EF4-FFF2-40B4-BE49-F238E27FC236}">
                      <a16:creationId xmlns:a16="http://schemas.microsoft.com/office/drawing/2014/main" id="{DBCA2C34-790F-49F9-A0BD-AB1A2D426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1490663"/>
                  <a:ext cx="128588" cy="263525"/>
                </a:xfrm>
                <a:custGeom>
                  <a:avLst/>
                  <a:gdLst>
                    <a:gd name="T0" fmla="*/ 81 w 81"/>
                    <a:gd name="T1" fmla="*/ 166 h 166"/>
                    <a:gd name="T2" fmla="*/ 0 w 81"/>
                    <a:gd name="T3" fmla="*/ 119 h 166"/>
                    <a:gd name="T4" fmla="*/ 0 w 81"/>
                    <a:gd name="T5" fmla="*/ 0 h 166"/>
                    <a:gd name="T6" fmla="*/ 81 w 81"/>
                    <a:gd name="T7" fmla="*/ 47 h 166"/>
                    <a:gd name="T8" fmla="*/ 81 w 81"/>
                    <a:gd name="T9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66">
                      <a:moveTo>
                        <a:pt x="81" y="166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81" y="47"/>
                      </a:lnTo>
                      <a:lnTo>
                        <a:pt x="81" y="166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28">
                  <a:extLst>
                    <a:ext uri="{FF2B5EF4-FFF2-40B4-BE49-F238E27FC236}">
                      <a16:creationId xmlns:a16="http://schemas.microsoft.com/office/drawing/2014/main" id="{A2E6FEB8-E957-4097-8D9B-260388D78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1490663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29">
                  <a:extLst>
                    <a:ext uri="{FF2B5EF4-FFF2-40B4-BE49-F238E27FC236}">
                      <a16:creationId xmlns:a16="http://schemas.microsoft.com/office/drawing/2014/main" id="{2CC5F673-6EE1-4663-B147-B12E15048D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1724026"/>
                  <a:ext cx="128588" cy="265113"/>
                </a:xfrm>
                <a:custGeom>
                  <a:avLst/>
                  <a:gdLst>
                    <a:gd name="T0" fmla="*/ 81 w 81"/>
                    <a:gd name="T1" fmla="*/ 167 h 167"/>
                    <a:gd name="T2" fmla="*/ 0 w 81"/>
                    <a:gd name="T3" fmla="*/ 119 h 167"/>
                    <a:gd name="T4" fmla="*/ 0 w 81"/>
                    <a:gd name="T5" fmla="*/ 0 h 167"/>
                    <a:gd name="T6" fmla="*/ 81 w 81"/>
                    <a:gd name="T7" fmla="*/ 48 h 167"/>
                    <a:gd name="T8" fmla="*/ 81 w 81"/>
                    <a:gd name="T9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67">
                      <a:moveTo>
                        <a:pt x="81" y="167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81" y="48"/>
                      </a:lnTo>
                      <a:lnTo>
                        <a:pt x="81" y="167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30">
                  <a:extLst>
                    <a:ext uri="{FF2B5EF4-FFF2-40B4-BE49-F238E27FC236}">
                      <a16:creationId xmlns:a16="http://schemas.microsoft.com/office/drawing/2014/main" id="{BFB50A10-0687-4459-A7FA-075A99153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1724026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31">
                  <a:extLst>
                    <a:ext uri="{FF2B5EF4-FFF2-40B4-BE49-F238E27FC236}">
                      <a16:creationId xmlns:a16="http://schemas.microsoft.com/office/drawing/2014/main" id="{6C3E385C-876E-4627-91A5-FF111982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1954213"/>
                  <a:ext cx="128588" cy="263525"/>
                </a:xfrm>
                <a:custGeom>
                  <a:avLst/>
                  <a:gdLst>
                    <a:gd name="T0" fmla="*/ 81 w 81"/>
                    <a:gd name="T1" fmla="*/ 166 h 166"/>
                    <a:gd name="T2" fmla="*/ 0 w 81"/>
                    <a:gd name="T3" fmla="*/ 121 h 166"/>
                    <a:gd name="T4" fmla="*/ 0 w 81"/>
                    <a:gd name="T5" fmla="*/ 0 h 166"/>
                    <a:gd name="T6" fmla="*/ 81 w 81"/>
                    <a:gd name="T7" fmla="*/ 48 h 166"/>
                    <a:gd name="T8" fmla="*/ 81 w 81"/>
                    <a:gd name="T9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66">
                      <a:moveTo>
                        <a:pt x="81" y="166"/>
                      </a:move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81" y="48"/>
                      </a:lnTo>
                      <a:lnTo>
                        <a:pt x="81" y="166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32">
                  <a:extLst>
                    <a:ext uri="{FF2B5EF4-FFF2-40B4-BE49-F238E27FC236}">
                      <a16:creationId xmlns:a16="http://schemas.microsoft.com/office/drawing/2014/main" id="{D8D911E1-1CDE-4C1C-AB19-467C37575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1954213"/>
                  <a:ext cx="19050" cy="192088"/>
                </a:xfrm>
                <a:custGeom>
                  <a:avLst/>
                  <a:gdLst>
                    <a:gd name="T0" fmla="*/ 12 w 12"/>
                    <a:gd name="T1" fmla="*/ 114 h 121"/>
                    <a:gd name="T2" fmla="*/ 0 w 12"/>
                    <a:gd name="T3" fmla="*/ 121 h 121"/>
                    <a:gd name="T4" fmla="*/ 0 w 12"/>
                    <a:gd name="T5" fmla="*/ 0 h 121"/>
                    <a:gd name="T6" fmla="*/ 12 w 12"/>
                    <a:gd name="T7" fmla="*/ 7 h 121"/>
                    <a:gd name="T8" fmla="*/ 12 w 12"/>
                    <a:gd name="T9" fmla="*/ 114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1">
                      <a:moveTo>
                        <a:pt x="12" y="114"/>
                      </a:move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4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33">
                  <a:extLst>
                    <a:ext uri="{FF2B5EF4-FFF2-40B4-BE49-F238E27FC236}">
                      <a16:creationId xmlns:a16="http://schemas.microsoft.com/office/drawing/2014/main" id="{7BDE7724-EF08-49E7-9E57-113BAD210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187576"/>
                  <a:ext cx="128588" cy="265113"/>
                </a:xfrm>
                <a:custGeom>
                  <a:avLst/>
                  <a:gdLst>
                    <a:gd name="T0" fmla="*/ 81 w 81"/>
                    <a:gd name="T1" fmla="*/ 167 h 167"/>
                    <a:gd name="T2" fmla="*/ 0 w 81"/>
                    <a:gd name="T3" fmla="*/ 119 h 167"/>
                    <a:gd name="T4" fmla="*/ 0 w 81"/>
                    <a:gd name="T5" fmla="*/ 0 h 167"/>
                    <a:gd name="T6" fmla="*/ 81 w 81"/>
                    <a:gd name="T7" fmla="*/ 48 h 167"/>
                    <a:gd name="T8" fmla="*/ 81 w 81"/>
                    <a:gd name="T9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67">
                      <a:moveTo>
                        <a:pt x="81" y="167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81" y="48"/>
                      </a:lnTo>
                      <a:lnTo>
                        <a:pt x="81" y="167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34">
                  <a:extLst>
                    <a:ext uri="{FF2B5EF4-FFF2-40B4-BE49-F238E27FC236}">
                      <a16:creationId xmlns:a16="http://schemas.microsoft.com/office/drawing/2014/main" id="{73FC47F4-E350-4BDB-8588-C88DAC2AA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187576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8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8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35">
                  <a:extLst>
                    <a:ext uri="{FF2B5EF4-FFF2-40B4-BE49-F238E27FC236}">
                      <a16:creationId xmlns:a16="http://schemas.microsoft.com/office/drawing/2014/main" id="{B03235CE-CAE9-4B5D-ABF8-E8387E9C5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8138" y="1581151"/>
                  <a:ext cx="52388" cy="222250"/>
                </a:xfrm>
                <a:custGeom>
                  <a:avLst/>
                  <a:gdLst>
                    <a:gd name="T0" fmla="*/ 33 w 33"/>
                    <a:gd name="T1" fmla="*/ 140 h 140"/>
                    <a:gd name="T2" fmla="*/ 0 w 33"/>
                    <a:gd name="T3" fmla="*/ 121 h 140"/>
                    <a:gd name="T4" fmla="*/ 0 w 33"/>
                    <a:gd name="T5" fmla="*/ 0 h 140"/>
                    <a:gd name="T6" fmla="*/ 33 w 33"/>
                    <a:gd name="T7" fmla="*/ 21 h 140"/>
                    <a:gd name="T8" fmla="*/ 33 w 33"/>
                    <a:gd name="T9" fmla="*/ 14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0">
                      <a:moveTo>
                        <a:pt x="33" y="140"/>
                      </a:move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33" y="21"/>
                      </a:lnTo>
                      <a:lnTo>
                        <a:pt x="33" y="14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36">
                  <a:extLst>
                    <a:ext uri="{FF2B5EF4-FFF2-40B4-BE49-F238E27FC236}">
                      <a16:creationId xmlns:a16="http://schemas.microsoft.com/office/drawing/2014/main" id="{10469E13-2BDB-4DE1-8096-A9D9D5E9A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8138" y="1581151"/>
                  <a:ext cx="19050" cy="192088"/>
                </a:xfrm>
                <a:custGeom>
                  <a:avLst/>
                  <a:gdLst>
                    <a:gd name="T0" fmla="*/ 12 w 12"/>
                    <a:gd name="T1" fmla="*/ 114 h 121"/>
                    <a:gd name="T2" fmla="*/ 0 w 12"/>
                    <a:gd name="T3" fmla="*/ 121 h 121"/>
                    <a:gd name="T4" fmla="*/ 0 w 12"/>
                    <a:gd name="T5" fmla="*/ 0 h 121"/>
                    <a:gd name="T6" fmla="*/ 12 w 12"/>
                    <a:gd name="T7" fmla="*/ 7 h 121"/>
                    <a:gd name="T8" fmla="*/ 12 w 12"/>
                    <a:gd name="T9" fmla="*/ 114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1">
                      <a:moveTo>
                        <a:pt x="12" y="114"/>
                      </a:move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4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37">
                  <a:extLst>
                    <a:ext uri="{FF2B5EF4-FFF2-40B4-BE49-F238E27FC236}">
                      <a16:creationId xmlns:a16="http://schemas.microsoft.com/office/drawing/2014/main" id="{E3ED3550-8A74-4F95-BD0B-414BF68CA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8138" y="1814513"/>
                  <a:ext cx="52388" cy="222250"/>
                </a:xfrm>
                <a:custGeom>
                  <a:avLst/>
                  <a:gdLst>
                    <a:gd name="T0" fmla="*/ 33 w 33"/>
                    <a:gd name="T1" fmla="*/ 140 h 140"/>
                    <a:gd name="T2" fmla="*/ 0 w 33"/>
                    <a:gd name="T3" fmla="*/ 119 h 140"/>
                    <a:gd name="T4" fmla="*/ 0 w 33"/>
                    <a:gd name="T5" fmla="*/ 0 h 140"/>
                    <a:gd name="T6" fmla="*/ 33 w 33"/>
                    <a:gd name="T7" fmla="*/ 22 h 140"/>
                    <a:gd name="T8" fmla="*/ 33 w 33"/>
                    <a:gd name="T9" fmla="*/ 14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0">
                      <a:moveTo>
                        <a:pt x="33" y="140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33" y="22"/>
                      </a:lnTo>
                      <a:lnTo>
                        <a:pt x="33" y="14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38">
                  <a:extLst>
                    <a:ext uri="{FF2B5EF4-FFF2-40B4-BE49-F238E27FC236}">
                      <a16:creationId xmlns:a16="http://schemas.microsoft.com/office/drawing/2014/main" id="{3DD6A15F-C5A9-48B9-B496-A7C368CC7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8138" y="1814513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39">
                  <a:extLst>
                    <a:ext uri="{FF2B5EF4-FFF2-40B4-BE49-F238E27FC236}">
                      <a16:creationId xmlns:a16="http://schemas.microsoft.com/office/drawing/2014/main" id="{B1EB563F-A8CB-4BD0-8BC8-2BCC7CC8D2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041526"/>
                  <a:ext cx="53975" cy="219075"/>
                </a:xfrm>
                <a:custGeom>
                  <a:avLst/>
                  <a:gdLst>
                    <a:gd name="T0" fmla="*/ 34 w 34"/>
                    <a:gd name="T1" fmla="*/ 138 h 138"/>
                    <a:gd name="T2" fmla="*/ 0 w 34"/>
                    <a:gd name="T3" fmla="*/ 119 h 138"/>
                    <a:gd name="T4" fmla="*/ 0 w 34"/>
                    <a:gd name="T5" fmla="*/ 0 h 138"/>
                    <a:gd name="T6" fmla="*/ 34 w 34"/>
                    <a:gd name="T7" fmla="*/ 19 h 138"/>
                    <a:gd name="T8" fmla="*/ 34 w 34"/>
                    <a:gd name="T9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38">
                      <a:moveTo>
                        <a:pt x="34" y="138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34" y="19"/>
                      </a:lnTo>
                      <a:lnTo>
                        <a:pt x="34" y="138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40">
                  <a:extLst>
                    <a:ext uri="{FF2B5EF4-FFF2-40B4-BE49-F238E27FC236}">
                      <a16:creationId xmlns:a16="http://schemas.microsoft.com/office/drawing/2014/main" id="{C041A273-278A-4DDA-BC3B-49110A9629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041526"/>
                  <a:ext cx="19050" cy="188913"/>
                </a:xfrm>
                <a:custGeom>
                  <a:avLst/>
                  <a:gdLst>
                    <a:gd name="T0" fmla="*/ 12 w 12"/>
                    <a:gd name="T1" fmla="*/ 111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1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1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1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41">
                  <a:extLst>
                    <a:ext uri="{FF2B5EF4-FFF2-40B4-BE49-F238E27FC236}">
                      <a16:creationId xmlns:a16="http://schemas.microsoft.com/office/drawing/2014/main" id="{02C81A58-2806-4C7A-A149-32D0E6418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271713"/>
                  <a:ext cx="53975" cy="222250"/>
                </a:xfrm>
                <a:custGeom>
                  <a:avLst/>
                  <a:gdLst>
                    <a:gd name="T0" fmla="*/ 34 w 34"/>
                    <a:gd name="T1" fmla="*/ 140 h 140"/>
                    <a:gd name="T2" fmla="*/ 0 w 34"/>
                    <a:gd name="T3" fmla="*/ 118 h 140"/>
                    <a:gd name="T4" fmla="*/ 0 w 34"/>
                    <a:gd name="T5" fmla="*/ 0 h 140"/>
                    <a:gd name="T6" fmla="*/ 34 w 34"/>
                    <a:gd name="T7" fmla="*/ 21 h 140"/>
                    <a:gd name="T8" fmla="*/ 34 w 34"/>
                    <a:gd name="T9" fmla="*/ 14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40">
                      <a:moveTo>
                        <a:pt x="34" y="140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34" y="21"/>
                      </a:lnTo>
                      <a:lnTo>
                        <a:pt x="34" y="14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42">
                  <a:extLst>
                    <a:ext uri="{FF2B5EF4-FFF2-40B4-BE49-F238E27FC236}">
                      <a16:creationId xmlns:a16="http://schemas.microsoft.com/office/drawing/2014/main" id="{6306BE20-0539-4E23-A935-4D0D9F82ED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271713"/>
                  <a:ext cx="19050" cy="187325"/>
                </a:xfrm>
                <a:custGeom>
                  <a:avLst/>
                  <a:gdLst>
                    <a:gd name="T0" fmla="*/ 12 w 12"/>
                    <a:gd name="T1" fmla="*/ 111 h 118"/>
                    <a:gd name="T2" fmla="*/ 0 w 12"/>
                    <a:gd name="T3" fmla="*/ 118 h 118"/>
                    <a:gd name="T4" fmla="*/ 0 w 12"/>
                    <a:gd name="T5" fmla="*/ 0 h 118"/>
                    <a:gd name="T6" fmla="*/ 12 w 12"/>
                    <a:gd name="T7" fmla="*/ 7 h 118"/>
                    <a:gd name="T8" fmla="*/ 12 w 12"/>
                    <a:gd name="T9" fmla="*/ 111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8">
                      <a:moveTo>
                        <a:pt x="12" y="111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1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43">
                  <a:extLst>
                    <a:ext uri="{FF2B5EF4-FFF2-40B4-BE49-F238E27FC236}">
                      <a16:creationId xmlns:a16="http://schemas.microsoft.com/office/drawing/2014/main" id="{7D3510EF-6492-4475-9050-D58715855D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422526"/>
                  <a:ext cx="128588" cy="266700"/>
                </a:xfrm>
                <a:custGeom>
                  <a:avLst/>
                  <a:gdLst>
                    <a:gd name="T0" fmla="*/ 81 w 81"/>
                    <a:gd name="T1" fmla="*/ 168 h 168"/>
                    <a:gd name="T2" fmla="*/ 0 w 81"/>
                    <a:gd name="T3" fmla="*/ 121 h 168"/>
                    <a:gd name="T4" fmla="*/ 0 w 81"/>
                    <a:gd name="T5" fmla="*/ 0 h 168"/>
                    <a:gd name="T6" fmla="*/ 81 w 81"/>
                    <a:gd name="T7" fmla="*/ 47 h 168"/>
                    <a:gd name="T8" fmla="*/ 81 w 81"/>
                    <a:gd name="T9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68">
                      <a:moveTo>
                        <a:pt x="81" y="168"/>
                      </a:move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81" y="47"/>
                      </a:lnTo>
                      <a:lnTo>
                        <a:pt x="81" y="168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44">
                  <a:extLst>
                    <a:ext uri="{FF2B5EF4-FFF2-40B4-BE49-F238E27FC236}">
                      <a16:creationId xmlns:a16="http://schemas.microsoft.com/office/drawing/2014/main" id="{2E80107A-A1EE-4671-BF09-EB466B1F9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422526"/>
                  <a:ext cx="19050" cy="192088"/>
                </a:xfrm>
                <a:custGeom>
                  <a:avLst/>
                  <a:gdLst>
                    <a:gd name="T0" fmla="*/ 12 w 12"/>
                    <a:gd name="T1" fmla="*/ 114 h 121"/>
                    <a:gd name="T2" fmla="*/ 0 w 12"/>
                    <a:gd name="T3" fmla="*/ 121 h 121"/>
                    <a:gd name="T4" fmla="*/ 0 w 12"/>
                    <a:gd name="T5" fmla="*/ 0 h 121"/>
                    <a:gd name="T6" fmla="*/ 12 w 12"/>
                    <a:gd name="T7" fmla="*/ 7 h 121"/>
                    <a:gd name="T8" fmla="*/ 12 w 12"/>
                    <a:gd name="T9" fmla="*/ 114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1">
                      <a:moveTo>
                        <a:pt x="12" y="114"/>
                      </a:move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4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45">
                  <a:extLst>
                    <a:ext uri="{FF2B5EF4-FFF2-40B4-BE49-F238E27FC236}">
                      <a16:creationId xmlns:a16="http://schemas.microsoft.com/office/drawing/2014/main" id="{12E791D2-9777-4BDD-8682-C6A3C736F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508251"/>
                  <a:ext cx="53975" cy="223838"/>
                </a:xfrm>
                <a:custGeom>
                  <a:avLst/>
                  <a:gdLst>
                    <a:gd name="T0" fmla="*/ 34 w 34"/>
                    <a:gd name="T1" fmla="*/ 141 h 141"/>
                    <a:gd name="T2" fmla="*/ 0 w 34"/>
                    <a:gd name="T3" fmla="*/ 119 h 141"/>
                    <a:gd name="T4" fmla="*/ 0 w 34"/>
                    <a:gd name="T5" fmla="*/ 0 h 141"/>
                    <a:gd name="T6" fmla="*/ 34 w 34"/>
                    <a:gd name="T7" fmla="*/ 19 h 141"/>
                    <a:gd name="T8" fmla="*/ 34 w 34"/>
                    <a:gd name="T9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41">
                      <a:moveTo>
                        <a:pt x="34" y="141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34" y="19"/>
                      </a:lnTo>
                      <a:lnTo>
                        <a:pt x="34" y="141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46">
                  <a:extLst>
                    <a:ext uri="{FF2B5EF4-FFF2-40B4-BE49-F238E27FC236}">
                      <a16:creationId xmlns:a16="http://schemas.microsoft.com/office/drawing/2014/main" id="{119A7B41-8BF7-4D4B-8590-93C4EA0B3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508251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47">
                  <a:extLst>
                    <a:ext uri="{FF2B5EF4-FFF2-40B4-BE49-F238E27FC236}">
                      <a16:creationId xmlns:a16="http://schemas.microsoft.com/office/drawing/2014/main" id="{8376D518-0AEF-4D13-87FA-887C16020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652713"/>
                  <a:ext cx="128588" cy="263525"/>
                </a:xfrm>
                <a:custGeom>
                  <a:avLst/>
                  <a:gdLst>
                    <a:gd name="T0" fmla="*/ 81 w 81"/>
                    <a:gd name="T1" fmla="*/ 166 h 166"/>
                    <a:gd name="T2" fmla="*/ 0 w 81"/>
                    <a:gd name="T3" fmla="*/ 118 h 166"/>
                    <a:gd name="T4" fmla="*/ 0 w 81"/>
                    <a:gd name="T5" fmla="*/ 0 h 166"/>
                    <a:gd name="T6" fmla="*/ 81 w 81"/>
                    <a:gd name="T7" fmla="*/ 47 h 166"/>
                    <a:gd name="T8" fmla="*/ 81 w 81"/>
                    <a:gd name="T9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66">
                      <a:moveTo>
                        <a:pt x="81" y="166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81" y="47"/>
                      </a:lnTo>
                      <a:lnTo>
                        <a:pt x="81" y="166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8">
                  <a:extLst>
                    <a:ext uri="{FF2B5EF4-FFF2-40B4-BE49-F238E27FC236}">
                      <a16:creationId xmlns:a16="http://schemas.microsoft.com/office/drawing/2014/main" id="{F2248671-A8E7-4625-B713-BAE61CCA1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652713"/>
                  <a:ext cx="19050" cy="187325"/>
                </a:xfrm>
                <a:custGeom>
                  <a:avLst/>
                  <a:gdLst>
                    <a:gd name="T0" fmla="*/ 12 w 12"/>
                    <a:gd name="T1" fmla="*/ 111 h 118"/>
                    <a:gd name="T2" fmla="*/ 0 w 12"/>
                    <a:gd name="T3" fmla="*/ 118 h 118"/>
                    <a:gd name="T4" fmla="*/ 0 w 12"/>
                    <a:gd name="T5" fmla="*/ 0 h 118"/>
                    <a:gd name="T6" fmla="*/ 12 w 12"/>
                    <a:gd name="T7" fmla="*/ 7 h 118"/>
                    <a:gd name="T8" fmla="*/ 12 w 12"/>
                    <a:gd name="T9" fmla="*/ 111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8">
                      <a:moveTo>
                        <a:pt x="12" y="111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1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49">
                  <a:extLst>
                    <a:ext uri="{FF2B5EF4-FFF2-40B4-BE49-F238E27FC236}">
                      <a16:creationId xmlns:a16="http://schemas.microsoft.com/office/drawing/2014/main" id="{B4E2884B-489F-45D6-8F68-E347FA06B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738438"/>
                  <a:ext cx="53975" cy="219075"/>
                </a:xfrm>
                <a:custGeom>
                  <a:avLst/>
                  <a:gdLst>
                    <a:gd name="T0" fmla="*/ 34 w 34"/>
                    <a:gd name="T1" fmla="*/ 138 h 138"/>
                    <a:gd name="T2" fmla="*/ 0 w 34"/>
                    <a:gd name="T3" fmla="*/ 119 h 138"/>
                    <a:gd name="T4" fmla="*/ 0 w 34"/>
                    <a:gd name="T5" fmla="*/ 0 h 138"/>
                    <a:gd name="T6" fmla="*/ 34 w 34"/>
                    <a:gd name="T7" fmla="*/ 19 h 138"/>
                    <a:gd name="T8" fmla="*/ 34 w 34"/>
                    <a:gd name="T9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38">
                      <a:moveTo>
                        <a:pt x="34" y="138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34" y="19"/>
                      </a:lnTo>
                      <a:lnTo>
                        <a:pt x="34" y="138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50">
                  <a:extLst>
                    <a:ext uri="{FF2B5EF4-FFF2-40B4-BE49-F238E27FC236}">
                      <a16:creationId xmlns:a16="http://schemas.microsoft.com/office/drawing/2014/main" id="{950A0D98-C708-4EB1-8968-18F0143EA8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738438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51">
                  <a:extLst>
                    <a:ext uri="{FF2B5EF4-FFF2-40B4-BE49-F238E27FC236}">
                      <a16:creationId xmlns:a16="http://schemas.microsoft.com/office/drawing/2014/main" id="{93EA7A90-017D-4806-A896-E2CF6C2AC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882901"/>
                  <a:ext cx="128588" cy="263525"/>
                </a:xfrm>
                <a:custGeom>
                  <a:avLst/>
                  <a:gdLst>
                    <a:gd name="T0" fmla="*/ 81 w 81"/>
                    <a:gd name="T1" fmla="*/ 166 h 166"/>
                    <a:gd name="T2" fmla="*/ 0 w 81"/>
                    <a:gd name="T3" fmla="*/ 118 h 166"/>
                    <a:gd name="T4" fmla="*/ 0 w 81"/>
                    <a:gd name="T5" fmla="*/ 0 h 166"/>
                    <a:gd name="T6" fmla="*/ 81 w 81"/>
                    <a:gd name="T7" fmla="*/ 47 h 166"/>
                    <a:gd name="T8" fmla="*/ 81 w 81"/>
                    <a:gd name="T9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66">
                      <a:moveTo>
                        <a:pt x="81" y="166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81" y="47"/>
                      </a:lnTo>
                      <a:lnTo>
                        <a:pt x="81" y="166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52">
                  <a:extLst>
                    <a:ext uri="{FF2B5EF4-FFF2-40B4-BE49-F238E27FC236}">
                      <a16:creationId xmlns:a16="http://schemas.microsoft.com/office/drawing/2014/main" id="{4032D9FD-41DA-40E6-982F-BDB8EBC05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882901"/>
                  <a:ext cx="19050" cy="187325"/>
                </a:xfrm>
                <a:custGeom>
                  <a:avLst/>
                  <a:gdLst>
                    <a:gd name="T0" fmla="*/ 12 w 12"/>
                    <a:gd name="T1" fmla="*/ 111 h 118"/>
                    <a:gd name="T2" fmla="*/ 0 w 12"/>
                    <a:gd name="T3" fmla="*/ 118 h 118"/>
                    <a:gd name="T4" fmla="*/ 0 w 12"/>
                    <a:gd name="T5" fmla="*/ 0 h 118"/>
                    <a:gd name="T6" fmla="*/ 12 w 12"/>
                    <a:gd name="T7" fmla="*/ 7 h 118"/>
                    <a:gd name="T8" fmla="*/ 12 w 12"/>
                    <a:gd name="T9" fmla="*/ 111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8">
                      <a:moveTo>
                        <a:pt x="12" y="111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1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53">
                  <a:extLst>
                    <a:ext uri="{FF2B5EF4-FFF2-40B4-BE49-F238E27FC236}">
                      <a16:creationId xmlns:a16="http://schemas.microsoft.com/office/drawing/2014/main" id="{4F484739-F03E-46F3-AFDE-32CB5AE10D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965451"/>
                  <a:ext cx="53975" cy="222250"/>
                </a:xfrm>
                <a:custGeom>
                  <a:avLst/>
                  <a:gdLst>
                    <a:gd name="T0" fmla="*/ 34 w 34"/>
                    <a:gd name="T1" fmla="*/ 140 h 140"/>
                    <a:gd name="T2" fmla="*/ 0 w 34"/>
                    <a:gd name="T3" fmla="*/ 119 h 140"/>
                    <a:gd name="T4" fmla="*/ 0 w 34"/>
                    <a:gd name="T5" fmla="*/ 0 h 140"/>
                    <a:gd name="T6" fmla="*/ 34 w 34"/>
                    <a:gd name="T7" fmla="*/ 21 h 140"/>
                    <a:gd name="T8" fmla="*/ 34 w 34"/>
                    <a:gd name="T9" fmla="*/ 14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40">
                      <a:moveTo>
                        <a:pt x="34" y="140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34" y="21"/>
                      </a:lnTo>
                      <a:lnTo>
                        <a:pt x="34" y="14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54">
                  <a:extLst>
                    <a:ext uri="{FF2B5EF4-FFF2-40B4-BE49-F238E27FC236}">
                      <a16:creationId xmlns:a16="http://schemas.microsoft.com/office/drawing/2014/main" id="{898C45B6-3060-434B-8B2F-DF3BC6AFC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63" y="2965451"/>
                  <a:ext cx="19050" cy="188913"/>
                </a:xfrm>
                <a:custGeom>
                  <a:avLst/>
                  <a:gdLst>
                    <a:gd name="T0" fmla="*/ 12 w 12"/>
                    <a:gd name="T1" fmla="*/ 111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1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1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1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55">
                  <a:extLst>
                    <a:ext uri="{FF2B5EF4-FFF2-40B4-BE49-F238E27FC236}">
                      <a16:creationId xmlns:a16="http://schemas.microsoft.com/office/drawing/2014/main" id="{CE7A5D56-E0AA-42BA-87AD-721460E97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7376" y="1644651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9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9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56">
                  <a:extLst>
                    <a:ext uri="{FF2B5EF4-FFF2-40B4-BE49-F238E27FC236}">
                      <a16:creationId xmlns:a16="http://schemas.microsoft.com/office/drawing/2014/main" id="{133945A0-0CF2-4435-B50D-D06A5FA30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7376" y="1644651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9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9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57">
                  <a:extLst>
                    <a:ext uri="{FF2B5EF4-FFF2-40B4-BE49-F238E27FC236}">
                      <a16:creationId xmlns:a16="http://schemas.microsoft.com/office/drawing/2014/main" id="{0BEBBB34-6E28-44DD-A719-12BAF4335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9763" y="1644651"/>
                  <a:ext cx="19050" cy="18891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58">
                  <a:extLst>
                    <a:ext uri="{FF2B5EF4-FFF2-40B4-BE49-F238E27FC236}">
                      <a16:creationId xmlns:a16="http://schemas.microsoft.com/office/drawing/2014/main" id="{47B822B3-BF9F-4D8A-9BE2-A124B3D93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7376" y="1916113"/>
                  <a:ext cx="52388" cy="223838"/>
                </a:xfrm>
                <a:custGeom>
                  <a:avLst/>
                  <a:gdLst>
                    <a:gd name="T0" fmla="*/ 33 w 33"/>
                    <a:gd name="T1" fmla="*/ 0 h 141"/>
                    <a:gd name="T2" fmla="*/ 0 w 33"/>
                    <a:gd name="T3" fmla="*/ 22 h 141"/>
                    <a:gd name="T4" fmla="*/ 0 w 33"/>
                    <a:gd name="T5" fmla="*/ 141 h 141"/>
                    <a:gd name="T6" fmla="*/ 33 w 33"/>
                    <a:gd name="T7" fmla="*/ 122 h 141"/>
                    <a:gd name="T8" fmla="*/ 33 w 33"/>
                    <a:gd name="T9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1">
                      <a:moveTo>
                        <a:pt x="33" y="0"/>
                      </a:moveTo>
                      <a:lnTo>
                        <a:pt x="0" y="22"/>
                      </a:lnTo>
                      <a:lnTo>
                        <a:pt x="0" y="141"/>
                      </a:lnTo>
                      <a:lnTo>
                        <a:pt x="33" y="122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E642729D-BFD9-461D-BAB0-FD3557214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7376" y="1916113"/>
                  <a:ext cx="52388" cy="223838"/>
                </a:xfrm>
                <a:custGeom>
                  <a:avLst/>
                  <a:gdLst>
                    <a:gd name="T0" fmla="*/ 33 w 33"/>
                    <a:gd name="T1" fmla="*/ 0 h 141"/>
                    <a:gd name="T2" fmla="*/ 0 w 33"/>
                    <a:gd name="T3" fmla="*/ 22 h 141"/>
                    <a:gd name="T4" fmla="*/ 0 w 33"/>
                    <a:gd name="T5" fmla="*/ 141 h 141"/>
                    <a:gd name="T6" fmla="*/ 33 w 33"/>
                    <a:gd name="T7" fmla="*/ 122 h 141"/>
                    <a:gd name="T8" fmla="*/ 33 w 33"/>
                    <a:gd name="T9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1">
                      <a:moveTo>
                        <a:pt x="33" y="0"/>
                      </a:moveTo>
                      <a:lnTo>
                        <a:pt x="0" y="22"/>
                      </a:lnTo>
                      <a:lnTo>
                        <a:pt x="0" y="141"/>
                      </a:lnTo>
                      <a:lnTo>
                        <a:pt x="33" y="122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60">
                  <a:extLst>
                    <a:ext uri="{FF2B5EF4-FFF2-40B4-BE49-F238E27FC236}">
                      <a16:creationId xmlns:a16="http://schemas.microsoft.com/office/drawing/2014/main" id="{BF80759F-A5CF-4EFC-BB0A-D12D14166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9763" y="1916113"/>
                  <a:ext cx="19050" cy="193675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61">
                  <a:extLst>
                    <a:ext uri="{FF2B5EF4-FFF2-40B4-BE49-F238E27FC236}">
                      <a16:creationId xmlns:a16="http://schemas.microsoft.com/office/drawing/2014/main" id="{784D5FDE-C027-4A89-9D51-383DB6B78B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7376" y="2206626"/>
                  <a:ext cx="52388" cy="196850"/>
                </a:xfrm>
                <a:custGeom>
                  <a:avLst/>
                  <a:gdLst>
                    <a:gd name="T0" fmla="*/ 33 w 33"/>
                    <a:gd name="T1" fmla="*/ 0 h 124"/>
                    <a:gd name="T2" fmla="*/ 0 w 33"/>
                    <a:gd name="T3" fmla="*/ 19 h 124"/>
                    <a:gd name="T4" fmla="*/ 0 w 33"/>
                    <a:gd name="T5" fmla="*/ 112 h 124"/>
                    <a:gd name="T6" fmla="*/ 23 w 33"/>
                    <a:gd name="T7" fmla="*/ 124 h 124"/>
                    <a:gd name="T8" fmla="*/ 33 w 33"/>
                    <a:gd name="T9" fmla="*/ 119 h 124"/>
                    <a:gd name="T10" fmla="*/ 33 w 33"/>
                    <a:gd name="T11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24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12"/>
                      </a:lnTo>
                      <a:lnTo>
                        <a:pt x="23" y="124"/>
                      </a:lnTo>
                      <a:lnTo>
                        <a:pt x="33" y="119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62">
                  <a:extLst>
                    <a:ext uri="{FF2B5EF4-FFF2-40B4-BE49-F238E27FC236}">
                      <a16:creationId xmlns:a16="http://schemas.microsoft.com/office/drawing/2014/main" id="{D50AC4D6-373C-4E39-8090-5F59DDEC7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7376" y="2206626"/>
                  <a:ext cx="52388" cy="196850"/>
                </a:xfrm>
                <a:custGeom>
                  <a:avLst/>
                  <a:gdLst>
                    <a:gd name="T0" fmla="*/ 33 w 33"/>
                    <a:gd name="T1" fmla="*/ 0 h 124"/>
                    <a:gd name="T2" fmla="*/ 0 w 33"/>
                    <a:gd name="T3" fmla="*/ 19 h 124"/>
                    <a:gd name="T4" fmla="*/ 0 w 33"/>
                    <a:gd name="T5" fmla="*/ 112 h 124"/>
                    <a:gd name="T6" fmla="*/ 23 w 33"/>
                    <a:gd name="T7" fmla="*/ 124 h 124"/>
                    <a:gd name="T8" fmla="*/ 33 w 33"/>
                    <a:gd name="T9" fmla="*/ 119 h 124"/>
                    <a:gd name="T10" fmla="*/ 33 w 33"/>
                    <a:gd name="T11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24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12"/>
                      </a:lnTo>
                      <a:lnTo>
                        <a:pt x="23" y="124"/>
                      </a:lnTo>
                      <a:lnTo>
                        <a:pt x="33" y="119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1F88ADD6-F60B-4858-BA85-CB129F068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9763" y="2206626"/>
                  <a:ext cx="19050" cy="18891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Rectangle 64">
                  <a:extLst>
                    <a:ext uri="{FF2B5EF4-FFF2-40B4-BE49-F238E27FC236}">
                      <a16:creationId xmlns:a16="http://schemas.microsoft.com/office/drawing/2014/main" id="{6DC7EAF9-039A-43F9-8514-BE5F61301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9763" y="2493963"/>
                  <a:ext cx="19050" cy="18891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65">
                  <a:extLst>
                    <a:ext uri="{FF2B5EF4-FFF2-40B4-BE49-F238E27FC236}">
                      <a16:creationId xmlns:a16="http://schemas.microsoft.com/office/drawing/2014/main" id="{91AFDE0D-32A6-4BBE-94E7-276E37C0C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1558926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8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8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66">
                  <a:extLst>
                    <a:ext uri="{FF2B5EF4-FFF2-40B4-BE49-F238E27FC236}">
                      <a16:creationId xmlns:a16="http://schemas.microsoft.com/office/drawing/2014/main" id="{9735D1F2-D6CB-4C12-AC87-F5782BEB5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1558926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8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8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67">
                  <a:extLst>
                    <a:ext uri="{FF2B5EF4-FFF2-40B4-BE49-F238E27FC236}">
                      <a16:creationId xmlns:a16="http://schemas.microsoft.com/office/drawing/2014/main" id="{46530E4D-332D-48CF-A233-65B55AE49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10576" y="1558926"/>
                  <a:ext cx="19050" cy="187325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68">
                  <a:extLst>
                    <a:ext uri="{FF2B5EF4-FFF2-40B4-BE49-F238E27FC236}">
                      <a16:creationId xmlns:a16="http://schemas.microsoft.com/office/drawing/2014/main" id="{2734126C-47CD-4617-99EF-056EA4150D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1833563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9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9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69">
                  <a:extLst>
                    <a:ext uri="{FF2B5EF4-FFF2-40B4-BE49-F238E27FC236}">
                      <a16:creationId xmlns:a16="http://schemas.microsoft.com/office/drawing/2014/main" id="{73A02482-8E9E-4A06-87BE-5760EF3EE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1833563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9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9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Rectangle 70">
                  <a:extLst>
                    <a:ext uri="{FF2B5EF4-FFF2-40B4-BE49-F238E27FC236}">
                      <a16:creationId xmlns:a16="http://schemas.microsoft.com/office/drawing/2014/main" id="{287A48D3-2055-499D-8944-026C26ABB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10576" y="1833563"/>
                  <a:ext cx="19050" cy="18891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71">
                  <a:extLst>
                    <a:ext uri="{FF2B5EF4-FFF2-40B4-BE49-F238E27FC236}">
                      <a16:creationId xmlns:a16="http://schemas.microsoft.com/office/drawing/2014/main" id="{A4C37F08-0608-48AE-B05C-08B40B37F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2120901"/>
                  <a:ext cx="52388" cy="217488"/>
                </a:xfrm>
                <a:custGeom>
                  <a:avLst/>
                  <a:gdLst>
                    <a:gd name="T0" fmla="*/ 33 w 33"/>
                    <a:gd name="T1" fmla="*/ 0 h 137"/>
                    <a:gd name="T2" fmla="*/ 0 w 33"/>
                    <a:gd name="T3" fmla="*/ 19 h 137"/>
                    <a:gd name="T4" fmla="*/ 0 w 33"/>
                    <a:gd name="T5" fmla="*/ 137 h 137"/>
                    <a:gd name="T6" fmla="*/ 33 w 33"/>
                    <a:gd name="T7" fmla="*/ 118 h 137"/>
                    <a:gd name="T8" fmla="*/ 33 w 33"/>
                    <a:gd name="T9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7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7"/>
                      </a:lnTo>
                      <a:lnTo>
                        <a:pt x="33" y="118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72">
                  <a:extLst>
                    <a:ext uri="{FF2B5EF4-FFF2-40B4-BE49-F238E27FC236}">
                      <a16:creationId xmlns:a16="http://schemas.microsoft.com/office/drawing/2014/main" id="{373C8FC2-14F9-45D9-86AA-5833AEE32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2120901"/>
                  <a:ext cx="52388" cy="217488"/>
                </a:xfrm>
                <a:custGeom>
                  <a:avLst/>
                  <a:gdLst>
                    <a:gd name="T0" fmla="*/ 33 w 33"/>
                    <a:gd name="T1" fmla="*/ 0 h 137"/>
                    <a:gd name="T2" fmla="*/ 0 w 33"/>
                    <a:gd name="T3" fmla="*/ 19 h 137"/>
                    <a:gd name="T4" fmla="*/ 0 w 33"/>
                    <a:gd name="T5" fmla="*/ 137 h 137"/>
                    <a:gd name="T6" fmla="*/ 33 w 33"/>
                    <a:gd name="T7" fmla="*/ 118 h 137"/>
                    <a:gd name="T8" fmla="*/ 33 w 33"/>
                    <a:gd name="T9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7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7"/>
                      </a:lnTo>
                      <a:lnTo>
                        <a:pt x="33" y="118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Rectangle 73">
                  <a:extLst>
                    <a:ext uri="{FF2B5EF4-FFF2-40B4-BE49-F238E27FC236}">
                      <a16:creationId xmlns:a16="http://schemas.microsoft.com/office/drawing/2014/main" id="{9A920545-2DEE-40B5-BC6C-462BA2AFE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10576" y="2120901"/>
                  <a:ext cx="19050" cy="187325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74">
                  <a:extLst>
                    <a:ext uri="{FF2B5EF4-FFF2-40B4-BE49-F238E27FC236}">
                      <a16:creationId xmlns:a16="http://schemas.microsoft.com/office/drawing/2014/main" id="{21515095-7F81-4068-BA65-B2417EEA3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2406651"/>
                  <a:ext cx="52388" cy="222250"/>
                </a:xfrm>
                <a:custGeom>
                  <a:avLst/>
                  <a:gdLst>
                    <a:gd name="T0" fmla="*/ 33 w 33"/>
                    <a:gd name="T1" fmla="*/ 0 h 140"/>
                    <a:gd name="T2" fmla="*/ 0 w 33"/>
                    <a:gd name="T3" fmla="*/ 19 h 140"/>
                    <a:gd name="T4" fmla="*/ 0 w 33"/>
                    <a:gd name="T5" fmla="*/ 140 h 140"/>
                    <a:gd name="T6" fmla="*/ 33 w 33"/>
                    <a:gd name="T7" fmla="*/ 121 h 140"/>
                    <a:gd name="T8" fmla="*/ 33 w 33"/>
                    <a:gd name="T9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0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40"/>
                      </a:lnTo>
                      <a:lnTo>
                        <a:pt x="33" y="121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75">
                  <a:extLst>
                    <a:ext uri="{FF2B5EF4-FFF2-40B4-BE49-F238E27FC236}">
                      <a16:creationId xmlns:a16="http://schemas.microsoft.com/office/drawing/2014/main" id="{C12021D3-EA3C-4C9A-B0A5-8D4F12758A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2406651"/>
                  <a:ext cx="52388" cy="222250"/>
                </a:xfrm>
                <a:custGeom>
                  <a:avLst/>
                  <a:gdLst>
                    <a:gd name="T0" fmla="*/ 33 w 33"/>
                    <a:gd name="T1" fmla="*/ 0 h 140"/>
                    <a:gd name="T2" fmla="*/ 0 w 33"/>
                    <a:gd name="T3" fmla="*/ 19 h 140"/>
                    <a:gd name="T4" fmla="*/ 0 w 33"/>
                    <a:gd name="T5" fmla="*/ 140 h 140"/>
                    <a:gd name="T6" fmla="*/ 33 w 33"/>
                    <a:gd name="T7" fmla="*/ 121 h 140"/>
                    <a:gd name="T8" fmla="*/ 33 w 33"/>
                    <a:gd name="T9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0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40"/>
                      </a:lnTo>
                      <a:lnTo>
                        <a:pt x="33" y="121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76">
                  <a:extLst>
                    <a:ext uri="{FF2B5EF4-FFF2-40B4-BE49-F238E27FC236}">
                      <a16:creationId xmlns:a16="http://schemas.microsoft.com/office/drawing/2014/main" id="{31619C98-E673-451A-A899-1128A98D8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0576" y="2406651"/>
                  <a:ext cx="19050" cy="192088"/>
                </a:xfrm>
                <a:custGeom>
                  <a:avLst/>
                  <a:gdLst>
                    <a:gd name="T0" fmla="*/ 0 w 12"/>
                    <a:gd name="T1" fmla="*/ 121 h 121"/>
                    <a:gd name="T2" fmla="*/ 12 w 12"/>
                    <a:gd name="T3" fmla="*/ 119 h 121"/>
                    <a:gd name="T4" fmla="*/ 12 w 12"/>
                    <a:gd name="T5" fmla="*/ 0 h 121"/>
                    <a:gd name="T6" fmla="*/ 0 w 12"/>
                    <a:gd name="T7" fmla="*/ 0 h 121"/>
                    <a:gd name="T8" fmla="*/ 0 w 12"/>
                    <a:gd name="T9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1">
                      <a:moveTo>
                        <a:pt x="0" y="121"/>
                      </a:moveTo>
                      <a:lnTo>
                        <a:pt x="12" y="119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Rectangle 77">
                  <a:extLst>
                    <a:ext uri="{FF2B5EF4-FFF2-40B4-BE49-F238E27FC236}">
                      <a16:creationId xmlns:a16="http://schemas.microsoft.com/office/drawing/2014/main" id="{32EB69F1-33BD-445A-BA64-16E364C99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9763" y="2773363"/>
                  <a:ext cx="19050" cy="187325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78">
                  <a:extLst>
                    <a:ext uri="{FF2B5EF4-FFF2-40B4-BE49-F238E27FC236}">
                      <a16:creationId xmlns:a16="http://schemas.microsoft.com/office/drawing/2014/main" id="{D15DAA60-884D-4780-956D-436391D482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2689226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9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9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79">
                  <a:extLst>
                    <a:ext uri="{FF2B5EF4-FFF2-40B4-BE49-F238E27FC236}">
                      <a16:creationId xmlns:a16="http://schemas.microsoft.com/office/drawing/2014/main" id="{4DDED72A-4FD6-49E2-892E-D49BC1701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2689226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9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9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80">
                  <a:extLst>
                    <a:ext uri="{FF2B5EF4-FFF2-40B4-BE49-F238E27FC236}">
                      <a16:creationId xmlns:a16="http://schemas.microsoft.com/office/drawing/2014/main" id="{BB9A2699-B63F-41A5-BED6-0CCA3FBDA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10576" y="2689226"/>
                  <a:ext cx="19050" cy="18891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81">
                  <a:extLst>
                    <a:ext uri="{FF2B5EF4-FFF2-40B4-BE49-F238E27FC236}">
                      <a16:creationId xmlns:a16="http://schemas.microsoft.com/office/drawing/2014/main" id="{45ACF40A-E0D0-4D31-BBF7-6A689E926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9763" y="3044826"/>
                  <a:ext cx="19050" cy="187325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82">
                  <a:extLst>
                    <a:ext uri="{FF2B5EF4-FFF2-40B4-BE49-F238E27FC236}">
                      <a16:creationId xmlns:a16="http://schemas.microsoft.com/office/drawing/2014/main" id="{3275FAB7-6A9A-45F6-A8D1-E92B2ACF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2957513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9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9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83">
                  <a:extLst>
                    <a:ext uri="{FF2B5EF4-FFF2-40B4-BE49-F238E27FC236}">
                      <a16:creationId xmlns:a16="http://schemas.microsoft.com/office/drawing/2014/main" id="{A9560B74-6F64-456F-9FC4-AF6411AA47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8188" y="2957513"/>
                  <a:ext cx="52388" cy="219075"/>
                </a:xfrm>
                <a:custGeom>
                  <a:avLst/>
                  <a:gdLst>
                    <a:gd name="T0" fmla="*/ 33 w 33"/>
                    <a:gd name="T1" fmla="*/ 0 h 138"/>
                    <a:gd name="T2" fmla="*/ 0 w 33"/>
                    <a:gd name="T3" fmla="*/ 19 h 138"/>
                    <a:gd name="T4" fmla="*/ 0 w 33"/>
                    <a:gd name="T5" fmla="*/ 138 h 138"/>
                    <a:gd name="T6" fmla="*/ 33 w 33"/>
                    <a:gd name="T7" fmla="*/ 119 h 138"/>
                    <a:gd name="T8" fmla="*/ 33 w 33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8">
                      <a:moveTo>
                        <a:pt x="33" y="0"/>
                      </a:moveTo>
                      <a:lnTo>
                        <a:pt x="0" y="19"/>
                      </a:lnTo>
                      <a:lnTo>
                        <a:pt x="0" y="138"/>
                      </a:lnTo>
                      <a:lnTo>
                        <a:pt x="33" y="119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84">
                  <a:extLst>
                    <a:ext uri="{FF2B5EF4-FFF2-40B4-BE49-F238E27FC236}">
                      <a16:creationId xmlns:a16="http://schemas.microsoft.com/office/drawing/2014/main" id="{BF9A55C1-0308-4676-94C4-D15493919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10576" y="2957513"/>
                  <a:ext cx="19050" cy="18891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85">
                  <a:extLst>
                    <a:ext uri="{FF2B5EF4-FFF2-40B4-BE49-F238E27FC236}">
                      <a16:creationId xmlns:a16="http://schemas.microsoft.com/office/drawing/2014/main" id="{44905CC5-6044-404F-818F-6AA67E215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726" y="1030288"/>
                  <a:ext cx="833438" cy="457200"/>
                </a:xfrm>
                <a:custGeom>
                  <a:avLst/>
                  <a:gdLst>
                    <a:gd name="T0" fmla="*/ 0 w 525"/>
                    <a:gd name="T1" fmla="*/ 143 h 288"/>
                    <a:gd name="T2" fmla="*/ 252 w 525"/>
                    <a:gd name="T3" fmla="*/ 0 h 288"/>
                    <a:gd name="T4" fmla="*/ 525 w 525"/>
                    <a:gd name="T5" fmla="*/ 143 h 288"/>
                    <a:gd name="T6" fmla="*/ 282 w 525"/>
                    <a:gd name="T7" fmla="*/ 288 h 288"/>
                    <a:gd name="T8" fmla="*/ 0 w 525"/>
                    <a:gd name="T9" fmla="*/ 14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5" h="288">
                      <a:moveTo>
                        <a:pt x="0" y="143"/>
                      </a:moveTo>
                      <a:lnTo>
                        <a:pt x="252" y="0"/>
                      </a:lnTo>
                      <a:lnTo>
                        <a:pt x="525" y="143"/>
                      </a:lnTo>
                      <a:lnTo>
                        <a:pt x="282" y="288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86">
                  <a:extLst>
                    <a:ext uri="{FF2B5EF4-FFF2-40B4-BE49-F238E27FC236}">
                      <a16:creationId xmlns:a16="http://schemas.microsoft.com/office/drawing/2014/main" id="{22F37270-B76A-45A3-9508-86D68FFDC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726" y="1257301"/>
                  <a:ext cx="447675" cy="395288"/>
                </a:xfrm>
                <a:custGeom>
                  <a:avLst/>
                  <a:gdLst>
                    <a:gd name="T0" fmla="*/ 0 w 282"/>
                    <a:gd name="T1" fmla="*/ 90 h 249"/>
                    <a:gd name="T2" fmla="*/ 282 w 282"/>
                    <a:gd name="T3" fmla="*/ 249 h 249"/>
                    <a:gd name="T4" fmla="*/ 282 w 282"/>
                    <a:gd name="T5" fmla="*/ 145 h 249"/>
                    <a:gd name="T6" fmla="*/ 0 w 282"/>
                    <a:gd name="T7" fmla="*/ 0 h 249"/>
                    <a:gd name="T8" fmla="*/ 0 w 282"/>
                    <a:gd name="T9" fmla="*/ 9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2" h="249">
                      <a:moveTo>
                        <a:pt x="0" y="90"/>
                      </a:moveTo>
                      <a:lnTo>
                        <a:pt x="282" y="249"/>
                      </a:lnTo>
                      <a:lnTo>
                        <a:pt x="282" y="145"/>
                      </a:lnTo>
                      <a:lnTo>
                        <a:pt x="0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7798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87">
                  <a:extLst>
                    <a:ext uri="{FF2B5EF4-FFF2-40B4-BE49-F238E27FC236}">
                      <a16:creationId xmlns:a16="http://schemas.microsoft.com/office/drawing/2014/main" id="{FC089515-67AA-458C-BB7A-1CACB26C9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401" y="1257301"/>
                  <a:ext cx="385763" cy="395288"/>
                </a:xfrm>
                <a:custGeom>
                  <a:avLst/>
                  <a:gdLst>
                    <a:gd name="T0" fmla="*/ 0 w 243"/>
                    <a:gd name="T1" fmla="*/ 145 h 249"/>
                    <a:gd name="T2" fmla="*/ 243 w 243"/>
                    <a:gd name="T3" fmla="*/ 0 h 249"/>
                    <a:gd name="T4" fmla="*/ 243 w 243"/>
                    <a:gd name="T5" fmla="*/ 107 h 249"/>
                    <a:gd name="T6" fmla="*/ 0 w 243"/>
                    <a:gd name="T7" fmla="*/ 249 h 249"/>
                    <a:gd name="T8" fmla="*/ 0 w 243"/>
                    <a:gd name="T9" fmla="*/ 145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" h="249">
                      <a:moveTo>
                        <a:pt x="0" y="145"/>
                      </a:moveTo>
                      <a:lnTo>
                        <a:pt x="243" y="0"/>
                      </a:lnTo>
                      <a:lnTo>
                        <a:pt x="243" y="107"/>
                      </a:lnTo>
                      <a:lnTo>
                        <a:pt x="0" y="249"/>
                      </a:lnTo>
                      <a:lnTo>
                        <a:pt x="0" y="145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88">
                  <a:extLst>
                    <a:ext uri="{FF2B5EF4-FFF2-40B4-BE49-F238E27FC236}">
                      <a16:creationId xmlns:a16="http://schemas.microsoft.com/office/drawing/2014/main" id="{79A0529E-7706-423B-A674-9F0A90830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6538" y="1082676"/>
                  <a:ext cx="565150" cy="188913"/>
                </a:xfrm>
                <a:custGeom>
                  <a:avLst/>
                  <a:gdLst>
                    <a:gd name="T0" fmla="*/ 171 w 356"/>
                    <a:gd name="T1" fmla="*/ 0 h 119"/>
                    <a:gd name="T2" fmla="*/ 0 w 356"/>
                    <a:gd name="T3" fmla="*/ 98 h 119"/>
                    <a:gd name="T4" fmla="*/ 24 w 356"/>
                    <a:gd name="T5" fmla="*/ 110 h 119"/>
                    <a:gd name="T6" fmla="*/ 168 w 356"/>
                    <a:gd name="T7" fmla="*/ 29 h 119"/>
                    <a:gd name="T8" fmla="*/ 328 w 356"/>
                    <a:gd name="T9" fmla="*/ 119 h 119"/>
                    <a:gd name="T10" fmla="*/ 356 w 356"/>
                    <a:gd name="T11" fmla="*/ 105 h 119"/>
                    <a:gd name="T12" fmla="*/ 356 w 356"/>
                    <a:gd name="T13" fmla="*/ 98 h 119"/>
                    <a:gd name="T14" fmla="*/ 171 w 356"/>
                    <a:gd name="T15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6" h="119">
                      <a:moveTo>
                        <a:pt x="171" y="0"/>
                      </a:moveTo>
                      <a:lnTo>
                        <a:pt x="0" y="98"/>
                      </a:lnTo>
                      <a:lnTo>
                        <a:pt x="24" y="110"/>
                      </a:lnTo>
                      <a:lnTo>
                        <a:pt x="168" y="29"/>
                      </a:lnTo>
                      <a:lnTo>
                        <a:pt x="328" y="119"/>
                      </a:lnTo>
                      <a:lnTo>
                        <a:pt x="356" y="105"/>
                      </a:lnTo>
                      <a:lnTo>
                        <a:pt x="356" y="98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89">
                  <a:extLst>
                    <a:ext uri="{FF2B5EF4-FFF2-40B4-BE49-F238E27FC236}">
                      <a16:creationId xmlns:a16="http://schemas.microsoft.com/office/drawing/2014/main" id="{22A79C68-79DC-4E07-B89A-57B31BE4D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5913" y="563563"/>
                  <a:ext cx="392113" cy="663575"/>
                </a:xfrm>
                <a:custGeom>
                  <a:avLst/>
                  <a:gdLst>
                    <a:gd name="T0" fmla="*/ 87 w 104"/>
                    <a:gd name="T1" fmla="*/ 0 h 176"/>
                    <a:gd name="T2" fmla="*/ 16 w 104"/>
                    <a:gd name="T3" fmla="*/ 0 h 176"/>
                    <a:gd name="T4" fmla="*/ 0 w 104"/>
                    <a:gd name="T5" fmla="*/ 16 h 176"/>
                    <a:gd name="T6" fmla="*/ 0 w 104"/>
                    <a:gd name="T7" fmla="*/ 87 h 176"/>
                    <a:gd name="T8" fmla="*/ 16 w 104"/>
                    <a:gd name="T9" fmla="*/ 104 h 176"/>
                    <a:gd name="T10" fmla="*/ 46 w 104"/>
                    <a:gd name="T11" fmla="*/ 104 h 176"/>
                    <a:gd name="T12" fmla="*/ 50 w 104"/>
                    <a:gd name="T13" fmla="*/ 110 h 176"/>
                    <a:gd name="T14" fmla="*/ 50 w 104"/>
                    <a:gd name="T15" fmla="*/ 174 h 176"/>
                    <a:gd name="T16" fmla="*/ 52 w 104"/>
                    <a:gd name="T17" fmla="*/ 176 h 176"/>
                    <a:gd name="T18" fmla="*/ 54 w 104"/>
                    <a:gd name="T19" fmla="*/ 174 h 176"/>
                    <a:gd name="T20" fmla="*/ 54 w 104"/>
                    <a:gd name="T21" fmla="*/ 110 h 176"/>
                    <a:gd name="T22" fmla="*/ 58 w 104"/>
                    <a:gd name="T23" fmla="*/ 104 h 176"/>
                    <a:gd name="T24" fmla="*/ 87 w 104"/>
                    <a:gd name="T25" fmla="*/ 104 h 176"/>
                    <a:gd name="T26" fmla="*/ 104 w 104"/>
                    <a:gd name="T27" fmla="*/ 87 h 176"/>
                    <a:gd name="T28" fmla="*/ 104 w 104"/>
                    <a:gd name="T29" fmla="*/ 16 h 176"/>
                    <a:gd name="T30" fmla="*/ 87 w 104"/>
                    <a:gd name="T31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4" h="176">
                      <a:moveTo>
                        <a:pt x="87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96"/>
                        <a:pt x="7" y="104"/>
                        <a:pt x="16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50" y="110"/>
                        <a:pt x="50" y="110"/>
                        <a:pt x="50" y="110"/>
                      </a:cubicBezTo>
                      <a:cubicBezTo>
                        <a:pt x="50" y="174"/>
                        <a:pt x="50" y="174"/>
                        <a:pt x="50" y="174"/>
                      </a:cubicBezTo>
                      <a:cubicBezTo>
                        <a:pt x="50" y="175"/>
                        <a:pt x="51" y="176"/>
                        <a:pt x="52" y="176"/>
                      </a:cubicBezTo>
                      <a:cubicBezTo>
                        <a:pt x="53" y="176"/>
                        <a:pt x="54" y="175"/>
                        <a:pt x="54" y="174"/>
                      </a:cubicBezTo>
                      <a:cubicBezTo>
                        <a:pt x="54" y="110"/>
                        <a:pt x="54" y="110"/>
                        <a:pt x="54" y="110"/>
                      </a:cubicBezTo>
                      <a:cubicBezTo>
                        <a:pt x="58" y="104"/>
                        <a:pt x="58" y="104"/>
                        <a:pt x="58" y="104"/>
                      </a:cubicBezTo>
                      <a:cubicBezTo>
                        <a:pt x="87" y="104"/>
                        <a:pt x="87" y="104"/>
                        <a:pt x="87" y="104"/>
                      </a:cubicBezTo>
                      <a:cubicBezTo>
                        <a:pt x="96" y="104"/>
                        <a:pt x="104" y="96"/>
                        <a:pt x="104" y="87"/>
                      </a:cubicBezTo>
                      <a:cubicBezTo>
                        <a:pt x="104" y="16"/>
                        <a:pt x="104" y="16"/>
                        <a:pt x="104" y="16"/>
                      </a:cubicBezTo>
                      <a:cubicBezTo>
                        <a:pt x="104" y="7"/>
                        <a:pt x="96" y="0"/>
                        <a:pt x="87" y="0"/>
                      </a:cubicBezTo>
                      <a:close/>
                    </a:path>
                  </a:pathLst>
                </a:custGeom>
                <a:solidFill>
                  <a:srgbClr val="2635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90">
                  <a:extLst>
                    <a:ext uri="{FF2B5EF4-FFF2-40B4-BE49-F238E27FC236}">
                      <a16:creationId xmlns:a16="http://schemas.microsoft.com/office/drawing/2014/main" id="{950542BE-3EAB-460B-A9EC-3BD2DC7AF8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0363" y="679451"/>
                  <a:ext cx="268288" cy="136525"/>
                </a:xfrm>
                <a:custGeom>
                  <a:avLst/>
                  <a:gdLst>
                    <a:gd name="T0" fmla="*/ 3 w 71"/>
                    <a:gd name="T1" fmla="*/ 33 h 36"/>
                    <a:gd name="T2" fmla="*/ 23 w 71"/>
                    <a:gd name="T3" fmla="*/ 19 h 36"/>
                    <a:gd name="T4" fmla="*/ 41 w 71"/>
                    <a:gd name="T5" fmla="*/ 35 h 36"/>
                    <a:gd name="T6" fmla="*/ 42 w 71"/>
                    <a:gd name="T7" fmla="*/ 36 h 36"/>
                    <a:gd name="T8" fmla="*/ 43 w 71"/>
                    <a:gd name="T9" fmla="*/ 35 h 36"/>
                    <a:gd name="T10" fmla="*/ 70 w 71"/>
                    <a:gd name="T11" fmla="*/ 3 h 36"/>
                    <a:gd name="T12" fmla="*/ 70 w 71"/>
                    <a:gd name="T13" fmla="*/ 1 h 36"/>
                    <a:gd name="T14" fmla="*/ 68 w 71"/>
                    <a:gd name="T15" fmla="*/ 1 h 36"/>
                    <a:gd name="T16" fmla="*/ 42 w 71"/>
                    <a:gd name="T17" fmla="*/ 32 h 36"/>
                    <a:gd name="T18" fmla="*/ 24 w 71"/>
                    <a:gd name="T19" fmla="*/ 16 h 36"/>
                    <a:gd name="T20" fmla="*/ 22 w 71"/>
                    <a:gd name="T21" fmla="*/ 15 h 36"/>
                    <a:gd name="T22" fmla="*/ 1 w 71"/>
                    <a:gd name="T23" fmla="*/ 30 h 36"/>
                    <a:gd name="T24" fmla="*/ 1 w 71"/>
                    <a:gd name="T25" fmla="*/ 32 h 36"/>
                    <a:gd name="T26" fmla="*/ 3 w 71"/>
                    <a:gd name="T27" fmla="*/ 3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1" h="36">
                      <a:moveTo>
                        <a:pt x="3" y="33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1" y="35"/>
                        <a:pt x="42" y="36"/>
                        <a:pt x="42" y="36"/>
                      </a:cubicBezTo>
                      <a:cubicBezTo>
                        <a:pt x="43" y="36"/>
                        <a:pt x="43" y="35"/>
                        <a:pt x="43" y="35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1" y="2"/>
                        <a:pt x="71" y="1"/>
                        <a:pt x="70" y="1"/>
                      </a:cubicBezTo>
                      <a:cubicBezTo>
                        <a:pt x="69" y="0"/>
                        <a:pt x="68" y="0"/>
                        <a:pt x="68" y="1"/>
                      </a:cubicBez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5"/>
                        <a:pt x="23" y="15"/>
                        <a:pt x="22" y="15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1" y="31"/>
                        <a:pt x="0" y="31"/>
                        <a:pt x="1" y="32"/>
                      </a:cubicBezTo>
                      <a:cubicBezTo>
                        <a:pt x="1" y="33"/>
                        <a:pt x="2" y="33"/>
                        <a:pt x="3" y="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91">
                  <a:extLst>
                    <a:ext uri="{FF2B5EF4-FFF2-40B4-BE49-F238E27FC236}">
                      <a16:creationId xmlns:a16="http://schemas.microsoft.com/office/drawing/2014/main" id="{3EC9656C-5D75-42D9-96D1-0CC47B93F9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40688" y="717551"/>
                  <a:ext cx="52388" cy="492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Oval 92">
                  <a:extLst>
                    <a:ext uri="{FF2B5EF4-FFF2-40B4-BE49-F238E27FC236}">
                      <a16:creationId xmlns:a16="http://schemas.microsoft.com/office/drawing/2014/main" id="{D842F7EC-1A34-4A83-8699-ECFE02F88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12126" y="777876"/>
                  <a:ext cx="53975" cy="492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Oval 93">
                  <a:extLst>
                    <a:ext uri="{FF2B5EF4-FFF2-40B4-BE49-F238E27FC236}">
                      <a16:creationId xmlns:a16="http://schemas.microsoft.com/office/drawing/2014/main" id="{2902152C-81DC-47A0-8318-95E5F1B1A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1663" y="654051"/>
                  <a:ext cx="49213" cy="476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94">
                  <a:extLst>
                    <a:ext uri="{FF2B5EF4-FFF2-40B4-BE49-F238E27FC236}">
                      <a16:creationId xmlns:a16="http://schemas.microsoft.com/office/drawing/2014/main" id="{E03CF62B-621F-40FA-A3E5-2F2547BA8F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5076" y="3444876"/>
                  <a:ext cx="1360488" cy="765175"/>
                </a:xfrm>
                <a:custGeom>
                  <a:avLst/>
                  <a:gdLst>
                    <a:gd name="T0" fmla="*/ 0 w 857"/>
                    <a:gd name="T1" fmla="*/ 418 h 482"/>
                    <a:gd name="T2" fmla="*/ 743 w 857"/>
                    <a:gd name="T3" fmla="*/ 0 h 482"/>
                    <a:gd name="T4" fmla="*/ 857 w 857"/>
                    <a:gd name="T5" fmla="*/ 61 h 482"/>
                    <a:gd name="T6" fmla="*/ 116 w 857"/>
                    <a:gd name="T7" fmla="*/ 482 h 482"/>
                    <a:gd name="T8" fmla="*/ 14 w 857"/>
                    <a:gd name="T9" fmla="*/ 425 h 482"/>
                    <a:gd name="T10" fmla="*/ 0 w 857"/>
                    <a:gd name="T11" fmla="*/ 418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57" h="482">
                      <a:moveTo>
                        <a:pt x="0" y="418"/>
                      </a:moveTo>
                      <a:lnTo>
                        <a:pt x="743" y="0"/>
                      </a:lnTo>
                      <a:lnTo>
                        <a:pt x="857" y="61"/>
                      </a:lnTo>
                      <a:lnTo>
                        <a:pt x="116" y="482"/>
                      </a:lnTo>
                      <a:lnTo>
                        <a:pt x="14" y="425"/>
                      </a:lnTo>
                      <a:lnTo>
                        <a:pt x="0" y="418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95">
                  <a:extLst>
                    <a:ext uri="{FF2B5EF4-FFF2-40B4-BE49-F238E27FC236}">
                      <a16:creationId xmlns:a16="http://schemas.microsoft.com/office/drawing/2014/main" id="{4487087B-5BEC-4AC7-AB37-28DB9C54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5076" y="3444876"/>
                  <a:ext cx="1360488" cy="765175"/>
                </a:xfrm>
                <a:custGeom>
                  <a:avLst/>
                  <a:gdLst>
                    <a:gd name="T0" fmla="*/ 0 w 857"/>
                    <a:gd name="T1" fmla="*/ 418 h 482"/>
                    <a:gd name="T2" fmla="*/ 743 w 857"/>
                    <a:gd name="T3" fmla="*/ 0 h 482"/>
                    <a:gd name="T4" fmla="*/ 857 w 857"/>
                    <a:gd name="T5" fmla="*/ 61 h 482"/>
                    <a:gd name="T6" fmla="*/ 116 w 857"/>
                    <a:gd name="T7" fmla="*/ 482 h 482"/>
                    <a:gd name="T8" fmla="*/ 14 w 857"/>
                    <a:gd name="T9" fmla="*/ 425 h 482"/>
                    <a:gd name="T10" fmla="*/ 0 w 857"/>
                    <a:gd name="T11" fmla="*/ 418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57" h="482">
                      <a:moveTo>
                        <a:pt x="0" y="418"/>
                      </a:moveTo>
                      <a:lnTo>
                        <a:pt x="743" y="0"/>
                      </a:lnTo>
                      <a:lnTo>
                        <a:pt x="857" y="61"/>
                      </a:lnTo>
                      <a:lnTo>
                        <a:pt x="116" y="482"/>
                      </a:lnTo>
                      <a:lnTo>
                        <a:pt x="14" y="425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Rectangle 96">
                  <a:extLst>
                    <a:ext uri="{FF2B5EF4-FFF2-40B4-BE49-F238E27FC236}">
                      <a16:creationId xmlns:a16="http://schemas.microsoft.com/office/drawing/2014/main" id="{D2081527-7CD3-4B92-8810-5F428BA969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18388" y="3519488"/>
                  <a:ext cx="15875" cy="79375"/>
                </a:xfrm>
                <a:prstGeom prst="rect">
                  <a:avLst/>
                </a:prstGeom>
                <a:solidFill>
                  <a:srgbClr val="2658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Oval 97">
                  <a:extLst>
                    <a:ext uri="{FF2B5EF4-FFF2-40B4-BE49-F238E27FC236}">
                      <a16:creationId xmlns:a16="http://schemas.microsoft.com/office/drawing/2014/main" id="{D4DA9FB6-EA86-46C5-8A44-2FD6CA026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2826" y="3406776"/>
                  <a:ext cx="123825" cy="123825"/>
                </a:xfrm>
                <a:prstGeom prst="ellipse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98">
                  <a:extLst>
                    <a:ext uri="{FF2B5EF4-FFF2-40B4-BE49-F238E27FC236}">
                      <a16:creationId xmlns:a16="http://schemas.microsoft.com/office/drawing/2014/main" id="{35563C8E-7904-4883-8A25-043D0B73F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3838" y="3998913"/>
                  <a:ext cx="15875" cy="74613"/>
                </a:xfrm>
                <a:prstGeom prst="rect">
                  <a:avLst/>
                </a:prstGeom>
                <a:solidFill>
                  <a:srgbClr val="2658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Oval 99">
                  <a:extLst>
                    <a:ext uri="{FF2B5EF4-FFF2-40B4-BE49-F238E27FC236}">
                      <a16:creationId xmlns:a16="http://schemas.microsoft.com/office/drawing/2014/main" id="{8496375A-CFB8-4F99-8238-B98703531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21451" y="3884613"/>
                  <a:ext cx="125413" cy="125413"/>
                </a:xfrm>
                <a:prstGeom prst="ellipse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100">
                  <a:extLst>
                    <a:ext uri="{FF2B5EF4-FFF2-40B4-BE49-F238E27FC236}">
                      <a16:creationId xmlns:a16="http://schemas.microsoft.com/office/drawing/2014/main" id="{0F897A51-6A05-4098-96CB-B5ACB68DB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0013" y="4078288"/>
                  <a:ext cx="15875" cy="74613"/>
                </a:xfrm>
                <a:prstGeom prst="rect">
                  <a:avLst/>
                </a:prstGeom>
                <a:solidFill>
                  <a:srgbClr val="2658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Oval 101">
                  <a:extLst>
                    <a:ext uri="{FF2B5EF4-FFF2-40B4-BE49-F238E27FC236}">
                      <a16:creationId xmlns:a16="http://schemas.microsoft.com/office/drawing/2014/main" id="{103CDEC2-46E7-49C3-94E8-3B95489C2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2863" y="3963988"/>
                  <a:ext cx="125413" cy="125413"/>
                </a:xfrm>
                <a:prstGeom prst="ellipse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2">
                  <a:extLst>
                    <a:ext uri="{FF2B5EF4-FFF2-40B4-BE49-F238E27FC236}">
                      <a16:creationId xmlns:a16="http://schemas.microsoft.com/office/drawing/2014/main" id="{02809F11-8B38-4F76-99F5-CAEC39C47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51851" y="2459038"/>
                  <a:ext cx="433388" cy="1743075"/>
                </a:xfrm>
                <a:custGeom>
                  <a:avLst/>
                  <a:gdLst>
                    <a:gd name="T0" fmla="*/ 2 w 273"/>
                    <a:gd name="T1" fmla="*/ 944 h 1098"/>
                    <a:gd name="T2" fmla="*/ 273 w 273"/>
                    <a:gd name="T3" fmla="*/ 1098 h 1098"/>
                    <a:gd name="T4" fmla="*/ 271 w 273"/>
                    <a:gd name="T5" fmla="*/ 157 h 1098"/>
                    <a:gd name="T6" fmla="*/ 0 w 273"/>
                    <a:gd name="T7" fmla="*/ 0 h 1098"/>
                    <a:gd name="T8" fmla="*/ 2 w 273"/>
                    <a:gd name="T9" fmla="*/ 944 h 10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" h="1098">
                      <a:moveTo>
                        <a:pt x="2" y="944"/>
                      </a:moveTo>
                      <a:lnTo>
                        <a:pt x="273" y="1098"/>
                      </a:lnTo>
                      <a:lnTo>
                        <a:pt x="271" y="157"/>
                      </a:lnTo>
                      <a:lnTo>
                        <a:pt x="0" y="0"/>
                      </a:lnTo>
                      <a:lnTo>
                        <a:pt x="2" y="944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103">
                  <a:extLst>
                    <a:ext uri="{FF2B5EF4-FFF2-40B4-BE49-F238E27FC236}">
                      <a16:creationId xmlns:a16="http://schemas.microsoft.com/office/drawing/2014/main" id="{C2E254B7-A00F-42EC-9DAB-B4AAB1B0F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2063" y="2501901"/>
                  <a:ext cx="361950" cy="1700213"/>
                </a:xfrm>
                <a:custGeom>
                  <a:avLst/>
                  <a:gdLst>
                    <a:gd name="T0" fmla="*/ 0 w 228"/>
                    <a:gd name="T1" fmla="*/ 130 h 1071"/>
                    <a:gd name="T2" fmla="*/ 228 w 228"/>
                    <a:gd name="T3" fmla="*/ 0 h 1071"/>
                    <a:gd name="T4" fmla="*/ 228 w 228"/>
                    <a:gd name="T5" fmla="*/ 940 h 1071"/>
                    <a:gd name="T6" fmla="*/ 2 w 228"/>
                    <a:gd name="T7" fmla="*/ 1071 h 1071"/>
                    <a:gd name="T8" fmla="*/ 0 w 228"/>
                    <a:gd name="T9" fmla="*/ 130 h 10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8" h="1071">
                      <a:moveTo>
                        <a:pt x="0" y="130"/>
                      </a:moveTo>
                      <a:lnTo>
                        <a:pt x="228" y="0"/>
                      </a:lnTo>
                      <a:lnTo>
                        <a:pt x="228" y="940"/>
                      </a:lnTo>
                      <a:lnTo>
                        <a:pt x="2" y="1071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104">
                  <a:extLst>
                    <a:ext uri="{FF2B5EF4-FFF2-40B4-BE49-F238E27FC236}">
                      <a16:creationId xmlns:a16="http://schemas.microsoft.com/office/drawing/2014/main" id="{0985CBA3-2BFD-407D-8A37-4E45A34C7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2063" y="2501901"/>
                  <a:ext cx="361950" cy="1700213"/>
                </a:xfrm>
                <a:custGeom>
                  <a:avLst/>
                  <a:gdLst>
                    <a:gd name="T0" fmla="*/ 0 w 228"/>
                    <a:gd name="T1" fmla="*/ 130 h 1071"/>
                    <a:gd name="T2" fmla="*/ 228 w 228"/>
                    <a:gd name="T3" fmla="*/ 0 h 1071"/>
                    <a:gd name="T4" fmla="*/ 228 w 228"/>
                    <a:gd name="T5" fmla="*/ 940 h 1071"/>
                    <a:gd name="T6" fmla="*/ 2 w 228"/>
                    <a:gd name="T7" fmla="*/ 1071 h 1071"/>
                    <a:gd name="T8" fmla="*/ 0 w 228"/>
                    <a:gd name="T9" fmla="*/ 130 h 10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8" h="1071">
                      <a:moveTo>
                        <a:pt x="0" y="130"/>
                      </a:moveTo>
                      <a:lnTo>
                        <a:pt x="228" y="0"/>
                      </a:lnTo>
                      <a:lnTo>
                        <a:pt x="228" y="940"/>
                      </a:lnTo>
                      <a:lnTo>
                        <a:pt x="2" y="1071"/>
                      </a:lnTo>
                      <a:lnTo>
                        <a:pt x="0" y="1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05">
                  <a:extLst>
                    <a:ext uri="{FF2B5EF4-FFF2-40B4-BE49-F238E27FC236}">
                      <a16:creationId xmlns:a16="http://schemas.microsoft.com/office/drawing/2014/main" id="{CB1442FE-445D-407B-8CBC-9A88EA199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51851" y="2255838"/>
                  <a:ext cx="792163" cy="452438"/>
                </a:xfrm>
                <a:custGeom>
                  <a:avLst/>
                  <a:gdLst>
                    <a:gd name="T0" fmla="*/ 0 w 499"/>
                    <a:gd name="T1" fmla="*/ 128 h 285"/>
                    <a:gd name="T2" fmla="*/ 226 w 499"/>
                    <a:gd name="T3" fmla="*/ 0 h 285"/>
                    <a:gd name="T4" fmla="*/ 499 w 499"/>
                    <a:gd name="T5" fmla="*/ 155 h 285"/>
                    <a:gd name="T6" fmla="*/ 271 w 499"/>
                    <a:gd name="T7" fmla="*/ 285 h 285"/>
                    <a:gd name="T8" fmla="*/ 14 w 499"/>
                    <a:gd name="T9" fmla="*/ 136 h 285"/>
                    <a:gd name="T10" fmla="*/ 0 w 499"/>
                    <a:gd name="T11" fmla="*/ 128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9" h="285">
                      <a:moveTo>
                        <a:pt x="0" y="128"/>
                      </a:moveTo>
                      <a:lnTo>
                        <a:pt x="226" y="0"/>
                      </a:lnTo>
                      <a:lnTo>
                        <a:pt x="499" y="155"/>
                      </a:lnTo>
                      <a:lnTo>
                        <a:pt x="271" y="285"/>
                      </a:lnTo>
                      <a:lnTo>
                        <a:pt x="14" y="136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06">
                  <a:extLst>
                    <a:ext uri="{FF2B5EF4-FFF2-40B4-BE49-F238E27FC236}">
                      <a16:creationId xmlns:a16="http://schemas.microsoft.com/office/drawing/2014/main" id="{9CEAA5D6-F76E-44D3-BCB4-67766F359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9951" y="2538413"/>
                  <a:ext cx="82550" cy="254000"/>
                </a:xfrm>
                <a:custGeom>
                  <a:avLst/>
                  <a:gdLst>
                    <a:gd name="T0" fmla="*/ 52 w 52"/>
                    <a:gd name="T1" fmla="*/ 160 h 160"/>
                    <a:gd name="T2" fmla="*/ 0 w 52"/>
                    <a:gd name="T3" fmla="*/ 131 h 160"/>
                    <a:gd name="T4" fmla="*/ 0 w 52"/>
                    <a:gd name="T5" fmla="*/ 0 h 160"/>
                    <a:gd name="T6" fmla="*/ 52 w 52"/>
                    <a:gd name="T7" fmla="*/ 29 h 160"/>
                    <a:gd name="T8" fmla="*/ 52 w 52"/>
                    <a:gd name="T9" fmla="*/ 16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60">
                      <a:moveTo>
                        <a:pt x="52" y="160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2" y="29"/>
                      </a:lnTo>
                      <a:lnTo>
                        <a:pt x="52" y="16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07">
                  <a:extLst>
                    <a:ext uri="{FF2B5EF4-FFF2-40B4-BE49-F238E27FC236}">
                      <a16:creationId xmlns:a16="http://schemas.microsoft.com/office/drawing/2014/main" id="{AF6BBD39-95A7-468F-BB04-1B8BD539C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9951" y="2538413"/>
                  <a:ext cx="22225" cy="207963"/>
                </a:xfrm>
                <a:custGeom>
                  <a:avLst/>
                  <a:gdLst>
                    <a:gd name="T0" fmla="*/ 14 w 14"/>
                    <a:gd name="T1" fmla="*/ 124 h 131"/>
                    <a:gd name="T2" fmla="*/ 0 w 14"/>
                    <a:gd name="T3" fmla="*/ 131 h 131"/>
                    <a:gd name="T4" fmla="*/ 0 w 14"/>
                    <a:gd name="T5" fmla="*/ 0 h 131"/>
                    <a:gd name="T6" fmla="*/ 14 w 14"/>
                    <a:gd name="T7" fmla="*/ 7 h 131"/>
                    <a:gd name="T8" fmla="*/ 14 w 14"/>
                    <a:gd name="T9" fmla="*/ 12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1">
                      <a:moveTo>
                        <a:pt x="14" y="124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24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08">
                  <a:extLst>
                    <a:ext uri="{FF2B5EF4-FFF2-40B4-BE49-F238E27FC236}">
                      <a16:creationId xmlns:a16="http://schemas.microsoft.com/office/drawing/2014/main" id="{A71134A3-6A52-4FD3-BD66-C7D0EC5F0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9951" y="2844801"/>
                  <a:ext cx="82550" cy="252413"/>
                </a:xfrm>
                <a:custGeom>
                  <a:avLst/>
                  <a:gdLst>
                    <a:gd name="T0" fmla="*/ 52 w 52"/>
                    <a:gd name="T1" fmla="*/ 159 h 159"/>
                    <a:gd name="T2" fmla="*/ 0 w 52"/>
                    <a:gd name="T3" fmla="*/ 130 h 159"/>
                    <a:gd name="T4" fmla="*/ 0 w 52"/>
                    <a:gd name="T5" fmla="*/ 0 h 159"/>
                    <a:gd name="T6" fmla="*/ 52 w 52"/>
                    <a:gd name="T7" fmla="*/ 28 h 159"/>
                    <a:gd name="T8" fmla="*/ 52 w 52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59">
                      <a:moveTo>
                        <a:pt x="52" y="159"/>
                      </a:move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52" y="28"/>
                      </a:lnTo>
                      <a:lnTo>
                        <a:pt x="52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09">
                  <a:extLst>
                    <a:ext uri="{FF2B5EF4-FFF2-40B4-BE49-F238E27FC236}">
                      <a16:creationId xmlns:a16="http://schemas.microsoft.com/office/drawing/2014/main" id="{78C5303D-5934-4842-A793-883211DEA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9951" y="2844801"/>
                  <a:ext cx="22225" cy="206375"/>
                </a:xfrm>
                <a:custGeom>
                  <a:avLst/>
                  <a:gdLst>
                    <a:gd name="T0" fmla="*/ 14 w 14"/>
                    <a:gd name="T1" fmla="*/ 123 h 130"/>
                    <a:gd name="T2" fmla="*/ 0 w 14"/>
                    <a:gd name="T3" fmla="*/ 130 h 130"/>
                    <a:gd name="T4" fmla="*/ 0 w 14"/>
                    <a:gd name="T5" fmla="*/ 0 h 130"/>
                    <a:gd name="T6" fmla="*/ 14 w 14"/>
                    <a:gd name="T7" fmla="*/ 9 h 130"/>
                    <a:gd name="T8" fmla="*/ 14 w 14"/>
                    <a:gd name="T9" fmla="*/ 12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0">
                      <a:moveTo>
                        <a:pt x="14" y="123"/>
                      </a:move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14" y="9"/>
                      </a:lnTo>
                      <a:lnTo>
                        <a:pt x="14" y="123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10">
                  <a:extLst>
                    <a:ext uri="{FF2B5EF4-FFF2-40B4-BE49-F238E27FC236}">
                      <a16:creationId xmlns:a16="http://schemas.microsoft.com/office/drawing/2014/main" id="{254EDE3A-72C4-44E3-B7C0-52DD07F67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9951" y="3154363"/>
                  <a:ext cx="82550" cy="252413"/>
                </a:xfrm>
                <a:custGeom>
                  <a:avLst/>
                  <a:gdLst>
                    <a:gd name="T0" fmla="*/ 52 w 52"/>
                    <a:gd name="T1" fmla="*/ 159 h 159"/>
                    <a:gd name="T2" fmla="*/ 0 w 52"/>
                    <a:gd name="T3" fmla="*/ 128 h 159"/>
                    <a:gd name="T4" fmla="*/ 0 w 52"/>
                    <a:gd name="T5" fmla="*/ 0 h 159"/>
                    <a:gd name="T6" fmla="*/ 52 w 52"/>
                    <a:gd name="T7" fmla="*/ 28 h 159"/>
                    <a:gd name="T8" fmla="*/ 52 w 52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59">
                      <a:moveTo>
                        <a:pt x="52" y="159"/>
                      </a:move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52" y="28"/>
                      </a:lnTo>
                      <a:lnTo>
                        <a:pt x="52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11">
                  <a:extLst>
                    <a:ext uri="{FF2B5EF4-FFF2-40B4-BE49-F238E27FC236}">
                      <a16:creationId xmlns:a16="http://schemas.microsoft.com/office/drawing/2014/main" id="{C8BF00B7-C22C-47B3-8094-3B67C58B8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9951" y="3154363"/>
                  <a:ext cx="22225" cy="203200"/>
                </a:xfrm>
                <a:custGeom>
                  <a:avLst/>
                  <a:gdLst>
                    <a:gd name="T0" fmla="*/ 14 w 14"/>
                    <a:gd name="T1" fmla="*/ 121 h 128"/>
                    <a:gd name="T2" fmla="*/ 0 w 14"/>
                    <a:gd name="T3" fmla="*/ 128 h 128"/>
                    <a:gd name="T4" fmla="*/ 0 w 14"/>
                    <a:gd name="T5" fmla="*/ 0 h 128"/>
                    <a:gd name="T6" fmla="*/ 14 w 14"/>
                    <a:gd name="T7" fmla="*/ 7 h 128"/>
                    <a:gd name="T8" fmla="*/ 14 w 14"/>
                    <a:gd name="T9" fmla="*/ 12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8">
                      <a:moveTo>
                        <a:pt x="14" y="121"/>
                      </a:move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21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12">
                  <a:extLst>
                    <a:ext uri="{FF2B5EF4-FFF2-40B4-BE49-F238E27FC236}">
                      <a16:creationId xmlns:a16="http://schemas.microsoft.com/office/drawing/2014/main" id="{7E89AE30-9DAD-4809-8232-73A2F9594B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9951" y="3459163"/>
                  <a:ext cx="82550" cy="252413"/>
                </a:xfrm>
                <a:custGeom>
                  <a:avLst/>
                  <a:gdLst>
                    <a:gd name="T0" fmla="*/ 52 w 52"/>
                    <a:gd name="T1" fmla="*/ 159 h 159"/>
                    <a:gd name="T2" fmla="*/ 0 w 52"/>
                    <a:gd name="T3" fmla="*/ 131 h 159"/>
                    <a:gd name="T4" fmla="*/ 0 w 52"/>
                    <a:gd name="T5" fmla="*/ 0 h 159"/>
                    <a:gd name="T6" fmla="*/ 52 w 52"/>
                    <a:gd name="T7" fmla="*/ 29 h 159"/>
                    <a:gd name="T8" fmla="*/ 52 w 52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59">
                      <a:moveTo>
                        <a:pt x="52" y="159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2" y="29"/>
                      </a:lnTo>
                      <a:lnTo>
                        <a:pt x="52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13">
                  <a:extLst>
                    <a:ext uri="{FF2B5EF4-FFF2-40B4-BE49-F238E27FC236}">
                      <a16:creationId xmlns:a16="http://schemas.microsoft.com/office/drawing/2014/main" id="{617A2B45-8C99-4398-B2C9-D6DB685002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9951" y="3459163"/>
                  <a:ext cx="22225" cy="207963"/>
                </a:xfrm>
                <a:custGeom>
                  <a:avLst/>
                  <a:gdLst>
                    <a:gd name="T0" fmla="*/ 14 w 14"/>
                    <a:gd name="T1" fmla="*/ 124 h 131"/>
                    <a:gd name="T2" fmla="*/ 0 w 14"/>
                    <a:gd name="T3" fmla="*/ 131 h 131"/>
                    <a:gd name="T4" fmla="*/ 0 w 14"/>
                    <a:gd name="T5" fmla="*/ 0 h 131"/>
                    <a:gd name="T6" fmla="*/ 14 w 14"/>
                    <a:gd name="T7" fmla="*/ 7 h 131"/>
                    <a:gd name="T8" fmla="*/ 14 w 14"/>
                    <a:gd name="T9" fmla="*/ 12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1">
                      <a:moveTo>
                        <a:pt x="14" y="124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24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114">
                  <a:extLst>
                    <a:ext uri="{FF2B5EF4-FFF2-40B4-BE49-F238E27FC236}">
                      <a16:creationId xmlns:a16="http://schemas.microsoft.com/office/drawing/2014/main" id="{34599323-C14B-4D84-8856-E14E722864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2388" y="2705101"/>
                  <a:ext cx="60325" cy="241300"/>
                </a:xfrm>
                <a:custGeom>
                  <a:avLst/>
                  <a:gdLst>
                    <a:gd name="T0" fmla="*/ 38 w 38"/>
                    <a:gd name="T1" fmla="*/ 0 h 152"/>
                    <a:gd name="T2" fmla="*/ 0 w 38"/>
                    <a:gd name="T3" fmla="*/ 21 h 152"/>
                    <a:gd name="T4" fmla="*/ 0 w 38"/>
                    <a:gd name="T5" fmla="*/ 152 h 152"/>
                    <a:gd name="T6" fmla="*/ 38 w 38"/>
                    <a:gd name="T7" fmla="*/ 131 h 152"/>
                    <a:gd name="T8" fmla="*/ 38 w 38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38" y="0"/>
                      </a:moveTo>
                      <a:lnTo>
                        <a:pt x="0" y="21"/>
                      </a:lnTo>
                      <a:lnTo>
                        <a:pt x="0" y="152"/>
                      </a:lnTo>
                      <a:lnTo>
                        <a:pt x="38" y="131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115">
                  <a:extLst>
                    <a:ext uri="{FF2B5EF4-FFF2-40B4-BE49-F238E27FC236}">
                      <a16:creationId xmlns:a16="http://schemas.microsoft.com/office/drawing/2014/main" id="{FCD9A5D3-496B-4E85-84F1-D9634532E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2388" y="2705101"/>
                  <a:ext cx="60325" cy="241300"/>
                </a:xfrm>
                <a:custGeom>
                  <a:avLst/>
                  <a:gdLst>
                    <a:gd name="T0" fmla="*/ 38 w 38"/>
                    <a:gd name="T1" fmla="*/ 0 h 152"/>
                    <a:gd name="T2" fmla="*/ 0 w 38"/>
                    <a:gd name="T3" fmla="*/ 21 h 152"/>
                    <a:gd name="T4" fmla="*/ 0 w 38"/>
                    <a:gd name="T5" fmla="*/ 152 h 152"/>
                    <a:gd name="T6" fmla="*/ 38 w 38"/>
                    <a:gd name="T7" fmla="*/ 131 h 152"/>
                    <a:gd name="T8" fmla="*/ 38 w 38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38" y="0"/>
                      </a:moveTo>
                      <a:lnTo>
                        <a:pt x="0" y="21"/>
                      </a:lnTo>
                      <a:lnTo>
                        <a:pt x="0" y="152"/>
                      </a:lnTo>
                      <a:lnTo>
                        <a:pt x="38" y="131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Rectangle 116">
                  <a:extLst>
                    <a:ext uri="{FF2B5EF4-FFF2-40B4-BE49-F238E27FC236}">
                      <a16:creationId xmlns:a16="http://schemas.microsoft.com/office/drawing/2014/main" id="{1C7D517D-694F-4D52-AFA6-C01529329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2713" y="2705101"/>
                  <a:ext cx="19050" cy="20796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117">
                  <a:extLst>
                    <a:ext uri="{FF2B5EF4-FFF2-40B4-BE49-F238E27FC236}">
                      <a16:creationId xmlns:a16="http://schemas.microsoft.com/office/drawing/2014/main" id="{ADA6CDDA-8A5B-4E56-92E5-284117BF8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2388" y="3017838"/>
                  <a:ext cx="60325" cy="241300"/>
                </a:xfrm>
                <a:custGeom>
                  <a:avLst/>
                  <a:gdLst>
                    <a:gd name="T0" fmla="*/ 38 w 38"/>
                    <a:gd name="T1" fmla="*/ 0 h 152"/>
                    <a:gd name="T2" fmla="*/ 0 w 38"/>
                    <a:gd name="T3" fmla="*/ 21 h 152"/>
                    <a:gd name="T4" fmla="*/ 0 w 38"/>
                    <a:gd name="T5" fmla="*/ 152 h 152"/>
                    <a:gd name="T6" fmla="*/ 38 w 38"/>
                    <a:gd name="T7" fmla="*/ 131 h 152"/>
                    <a:gd name="T8" fmla="*/ 38 w 38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38" y="0"/>
                      </a:moveTo>
                      <a:lnTo>
                        <a:pt x="0" y="21"/>
                      </a:lnTo>
                      <a:lnTo>
                        <a:pt x="0" y="152"/>
                      </a:lnTo>
                      <a:lnTo>
                        <a:pt x="38" y="131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118">
                  <a:extLst>
                    <a:ext uri="{FF2B5EF4-FFF2-40B4-BE49-F238E27FC236}">
                      <a16:creationId xmlns:a16="http://schemas.microsoft.com/office/drawing/2014/main" id="{90DE135B-F9DF-4C2D-A4E2-656FFE2AA3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2388" y="3017838"/>
                  <a:ext cx="60325" cy="241300"/>
                </a:xfrm>
                <a:custGeom>
                  <a:avLst/>
                  <a:gdLst>
                    <a:gd name="T0" fmla="*/ 38 w 38"/>
                    <a:gd name="T1" fmla="*/ 0 h 152"/>
                    <a:gd name="T2" fmla="*/ 0 w 38"/>
                    <a:gd name="T3" fmla="*/ 21 h 152"/>
                    <a:gd name="T4" fmla="*/ 0 w 38"/>
                    <a:gd name="T5" fmla="*/ 152 h 152"/>
                    <a:gd name="T6" fmla="*/ 38 w 38"/>
                    <a:gd name="T7" fmla="*/ 131 h 152"/>
                    <a:gd name="T8" fmla="*/ 38 w 38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38" y="0"/>
                      </a:moveTo>
                      <a:lnTo>
                        <a:pt x="0" y="21"/>
                      </a:lnTo>
                      <a:lnTo>
                        <a:pt x="0" y="152"/>
                      </a:lnTo>
                      <a:lnTo>
                        <a:pt x="38" y="131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119">
                  <a:extLst>
                    <a:ext uri="{FF2B5EF4-FFF2-40B4-BE49-F238E27FC236}">
                      <a16:creationId xmlns:a16="http://schemas.microsoft.com/office/drawing/2014/main" id="{C9AD5C35-ECA6-4914-A17D-87D3B861C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2713" y="3017838"/>
                  <a:ext cx="19050" cy="20796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120">
                  <a:extLst>
                    <a:ext uri="{FF2B5EF4-FFF2-40B4-BE49-F238E27FC236}">
                      <a16:creationId xmlns:a16="http://schemas.microsoft.com/office/drawing/2014/main" id="{1B14E636-F116-405A-B8B1-DCAE5E636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2388" y="3330576"/>
                  <a:ext cx="60325" cy="241300"/>
                </a:xfrm>
                <a:custGeom>
                  <a:avLst/>
                  <a:gdLst>
                    <a:gd name="T0" fmla="*/ 38 w 38"/>
                    <a:gd name="T1" fmla="*/ 0 h 152"/>
                    <a:gd name="T2" fmla="*/ 0 w 38"/>
                    <a:gd name="T3" fmla="*/ 22 h 152"/>
                    <a:gd name="T4" fmla="*/ 0 w 38"/>
                    <a:gd name="T5" fmla="*/ 152 h 152"/>
                    <a:gd name="T6" fmla="*/ 38 w 38"/>
                    <a:gd name="T7" fmla="*/ 131 h 152"/>
                    <a:gd name="T8" fmla="*/ 38 w 38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38" y="0"/>
                      </a:moveTo>
                      <a:lnTo>
                        <a:pt x="0" y="22"/>
                      </a:lnTo>
                      <a:lnTo>
                        <a:pt x="0" y="152"/>
                      </a:lnTo>
                      <a:lnTo>
                        <a:pt x="38" y="131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121">
                  <a:extLst>
                    <a:ext uri="{FF2B5EF4-FFF2-40B4-BE49-F238E27FC236}">
                      <a16:creationId xmlns:a16="http://schemas.microsoft.com/office/drawing/2014/main" id="{26D346ED-755F-4CB9-B409-16CDABDFAF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2388" y="3330576"/>
                  <a:ext cx="60325" cy="241300"/>
                </a:xfrm>
                <a:custGeom>
                  <a:avLst/>
                  <a:gdLst>
                    <a:gd name="T0" fmla="*/ 38 w 38"/>
                    <a:gd name="T1" fmla="*/ 0 h 152"/>
                    <a:gd name="T2" fmla="*/ 0 w 38"/>
                    <a:gd name="T3" fmla="*/ 22 h 152"/>
                    <a:gd name="T4" fmla="*/ 0 w 38"/>
                    <a:gd name="T5" fmla="*/ 152 h 152"/>
                    <a:gd name="T6" fmla="*/ 38 w 38"/>
                    <a:gd name="T7" fmla="*/ 131 h 152"/>
                    <a:gd name="T8" fmla="*/ 38 w 38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38" y="0"/>
                      </a:moveTo>
                      <a:lnTo>
                        <a:pt x="0" y="22"/>
                      </a:lnTo>
                      <a:lnTo>
                        <a:pt x="0" y="152"/>
                      </a:lnTo>
                      <a:lnTo>
                        <a:pt x="38" y="131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Rectangle 122">
                  <a:extLst>
                    <a:ext uri="{FF2B5EF4-FFF2-40B4-BE49-F238E27FC236}">
                      <a16:creationId xmlns:a16="http://schemas.microsoft.com/office/drawing/2014/main" id="{DB97BB59-463C-4254-9B85-505C49B08F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2713" y="3330576"/>
                  <a:ext cx="19050" cy="20796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123">
                  <a:extLst>
                    <a:ext uri="{FF2B5EF4-FFF2-40B4-BE49-F238E27FC236}">
                      <a16:creationId xmlns:a16="http://schemas.microsoft.com/office/drawing/2014/main" id="{3AB11B7C-53FC-48DE-B701-76FF62812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2388" y="3643313"/>
                  <a:ext cx="60325" cy="193675"/>
                </a:xfrm>
                <a:custGeom>
                  <a:avLst/>
                  <a:gdLst>
                    <a:gd name="T0" fmla="*/ 38 w 38"/>
                    <a:gd name="T1" fmla="*/ 0 h 122"/>
                    <a:gd name="T2" fmla="*/ 0 w 38"/>
                    <a:gd name="T3" fmla="*/ 22 h 122"/>
                    <a:gd name="T4" fmla="*/ 0 w 38"/>
                    <a:gd name="T5" fmla="*/ 122 h 122"/>
                    <a:gd name="T6" fmla="*/ 35 w 38"/>
                    <a:gd name="T7" fmla="*/ 103 h 122"/>
                    <a:gd name="T8" fmla="*/ 38 w 38"/>
                    <a:gd name="T9" fmla="*/ 105 h 122"/>
                    <a:gd name="T10" fmla="*/ 38 w 38"/>
                    <a:gd name="T11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122">
                      <a:moveTo>
                        <a:pt x="38" y="0"/>
                      </a:moveTo>
                      <a:lnTo>
                        <a:pt x="0" y="22"/>
                      </a:lnTo>
                      <a:lnTo>
                        <a:pt x="0" y="122"/>
                      </a:lnTo>
                      <a:lnTo>
                        <a:pt x="35" y="103"/>
                      </a:lnTo>
                      <a:lnTo>
                        <a:pt x="38" y="105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124">
                  <a:extLst>
                    <a:ext uri="{FF2B5EF4-FFF2-40B4-BE49-F238E27FC236}">
                      <a16:creationId xmlns:a16="http://schemas.microsoft.com/office/drawing/2014/main" id="{F2BFE470-BD03-4E3D-8A4C-4F1B0AF4A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42388" y="3643313"/>
                  <a:ext cx="60325" cy="193675"/>
                </a:xfrm>
                <a:custGeom>
                  <a:avLst/>
                  <a:gdLst>
                    <a:gd name="T0" fmla="*/ 38 w 38"/>
                    <a:gd name="T1" fmla="*/ 0 h 122"/>
                    <a:gd name="T2" fmla="*/ 0 w 38"/>
                    <a:gd name="T3" fmla="*/ 22 h 122"/>
                    <a:gd name="T4" fmla="*/ 0 w 38"/>
                    <a:gd name="T5" fmla="*/ 122 h 122"/>
                    <a:gd name="T6" fmla="*/ 35 w 38"/>
                    <a:gd name="T7" fmla="*/ 103 h 122"/>
                    <a:gd name="T8" fmla="*/ 38 w 38"/>
                    <a:gd name="T9" fmla="*/ 105 h 122"/>
                    <a:gd name="T10" fmla="*/ 38 w 38"/>
                    <a:gd name="T11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122">
                      <a:moveTo>
                        <a:pt x="38" y="0"/>
                      </a:moveTo>
                      <a:lnTo>
                        <a:pt x="0" y="22"/>
                      </a:lnTo>
                      <a:lnTo>
                        <a:pt x="0" y="122"/>
                      </a:lnTo>
                      <a:lnTo>
                        <a:pt x="35" y="103"/>
                      </a:lnTo>
                      <a:lnTo>
                        <a:pt x="38" y="105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125">
                  <a:extLst>
                    <a:ext uri="{FF2B5EF4-FFF2-40B4-BE49-F238E27FC236}">
                      <a16:creationId xmlns:a16="http://schemas.microsoft.com/office/drawing/2014/main" id="{E428778B-9ED1-4E6F-B9AD-5D0EB1B923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2713" y="3643313"/>
                  <a:ext cx="19050" cy="20796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126">
                  <a:extLst>
                    <a:ext uri="{FF2B5EF4-FFF2-40B4-BE49-F238E27FC236}">
                      <a16:creationId xmlns:a16="http://schemas.microsoft.com/office/drawing/2014/main" id="{C4C464A5-32DC-4AC0-BAE4-3316D78DE4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4313" y="2614613"/>
                  <a:ext cx="60325" cy="238125"/>
                </a:xfrm>
                <a:custGeom>
                  <a:avLst/>
                  <a:gdLst>
                    <a:gd name="T0" fmla="*/ 38 w 38"/>
                    <a:gd name="T1" fmla="*/ 0 h 150"/>
                    <a:gd name="T2" fmla="*/ 0 w 38"/>
                    <a:gd name="T3" fmla="*/ 19 h 150"/>
                    <a:gd name="T4" fmla="*/ 0 w 38"/>
                    <a:gd name="T5" fmla="*/ 150 h 150"/>
                    <a:gd name="T6" fmla="*/ 38 w 38"/>
                    <a:gd name="T7" fmla="*/ 128 h 150"/>
                    <a:gd name="T8" fmla="*/ 38 w 38"/>
                    <a:gd name="T9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0">
                      <a:moveTo>
                        <a:pt x="38" y="0"/>
                      </a:moveTo>
                      <a:lnTo>
                        <a:pt x="0" y="19"/>
                      </a:lnTo>
                      <a:lnTo>
                        <a:pt x="0" y="150"/>
                      </a:lnTo>
                      <a:lnTo>
                        <a:pt x="38" y="128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27">
                  <a:extLst>
                    <a:ext uri="{FF2B5EF4-FFF2-40B4-BE49-F238E27FC236}">
                      <a16:creationId xmlns:a16="http://schemas.microsoft.com/office/drawing/2014/main" id="{3BB6D9AB-176E-4FB6-81D7-B3547FBEA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4313" y="2614613"/>
                  <a:ext cx="60325" cy="238125"/>
                </a:xfrm>
                <a:custGeom>
                  <a:avLst/>
                  <a:gdLst>
                    <a:gd name="T0" fmla="*/ 38 w 38"/>
                    <a:gd name="T1" fmla="*/ 0 h 150"/>
                    <a:gd name="T2" fmla="*/ 0 w 38"/>
                    <a:gd name="T3" fmla="*/ 19 h 150"/>
                    <a:gd name="T4" fmla="*/ 0 w 38"/>
                    <a:gd name="T5" fmla="*/ 150 h 150"/>
                    <a:gd name="T6" fmla="*/ 38 w 38"/>
                    <a:gd name="T7" fmla="*/ 128 h 150"/>
                    <a:gd name="T8" fmla="*/ 38 w 38"/>
                    <a:gd name="T9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0">
                      <a:moveTo>
                        <a:pt x="38" y="0"/>
                      </a:moveTo>
                      <a:lnTo>
                        <a:pt x="0" y="19"/>
                      </a:lnTo>
                      <a:lnTo>
                        <a:pt x="0" y="150"/>
                      </a:lnTo>
                      <a:lnTo>
                        <a:pt x="38" y="128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Rectangle 128">
                  <a:extLst>
                    <a:ext uri="{FF2B5EF4-FFF2-40B4-BE49-F238E27FC236}">
                      <a16:creationId xmlns:a16="http://schemas.microsoft.com/office/drawing/2014/main" id="{C774095E-6534-4819-91F9-747D0B796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64638" y="2614613"/>
                  <a:ext cx="22225" cy="203200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29">
                  <a:extLst>
                    <a:ext uri="{FF2B5EF4-FFF2-40B4-BE49-F238E27FC236}">
                      <a16:creationId xmlns:a16="http://schemas.microsoft.com/office/drawing/2014/main" id="{C71B8A56-4515-4EF4-B5DE-CC4F6EA5F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4313" y="2927351"/>
                  <a:ext cx="60325" cy="238125"/>
                </a:xfrm>
                <a:custGeom>
                  <a:avLst/>
                  <a:gdLst>
                    <a:gd name="T0" fmla="*/ 38 w 38"/>
                    <a:gd name="T1" fmla="*/ 0 h 150"/>
                    <a:gd name="T2" fmla="*/ 0 w 38"/>
                    <a:gd name="T3" fmla="*/ 19 h 150"/>
                    <a:gd name="T4" fmla="*/ 0 w 38"/>
                    <a:gd name="T5" fmla="*/ 150 h 150"/>
                    <a:gd name="T6" fmla="*/ 38 w 38"/>
                    <a:gd name="T7" fmla="*/ 128 h 150"/>
                    <a:gd name="T8" fmla="*/ 38 w 38"/>
                    <a:gd name="T9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0">
                      <a:moveTo>
                        <a:pt x="38" y="0"/>
                      </a:moveTo>
                      <a:lnTo>
                        <a:pt x="0" y="19"/>
                      </a:lnTo>
                      <a:lnTo>
                        <a:pt x="0" y="150"/>
                      </a:lnTo>
                      <a:lnTo>
                        <a:pt x="38" y="128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30">
                  <a:extLst>
                    <a:ext uri="{FF2B5EF4-FFF2-40B4-BE49-F238E27FC236}">
                      <a16:creationId xmlns:a16="http://schemas.microsoft.com/office/drawing/2014/main" id="{6753164A-AE85-4209-A48E-80319D15C9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4313" y="2927351"/>
                  <a:ext cx="60325" cy="238125"/>
                </a:xfrm>
                <a:custGeom>
                  <a:avLst/>
                  <a:gdLst>
                    <a:gd name="T0" fmla="*/ 38 w 38"/>
                    <a:gd name="T1" fmla="*/ 0 h 150"/>
                    <a:gd name="T2" fmla="*/ 0 w 38"/>
                    <a:gd name="T3" fmla="*/ 19 h 150"/>
                    <a:gd name="T4" fmla="*/ 0 w 38"/>
                    <a:gd name="T5" fmla="*/ 150 h 150"/>
                    <a:gd name="T6" fmla="*/ 38 w 38"/>
                    <a:gd name="T7" fmla="*/ 128 h 150"/>
                    <a:gd name="T8" fmla="*/ 38 w 38"/>
                    <a:gd name="T9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0">
                      <a:moveTo>
                        <a:pt x="38" y="0"/>
                      </a:moveTo>
                      <a:lnTo>
                        <a:pt x="0" y="19"/>
                      </a:lnTo>
                      <a:lnTo>
                        <a:pt x="0" y="150"/>
                      </a:lnTo>
                      <a:lnTo>
                        <a:pt x="38" y="128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Rectangle 131">
                  <a:extLst>
                    <a:ext uri="{FF2B5EF4-FFF2-40B4-BE49-F238E27FC236}">
                      <a16:creationId xmlns:a16="http://schemas.microsoft.com/office/drawing/2014/main" id="{090A3FB3-DF6B-42AE-9DE1-88CEAAE8B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64638" y="2927351"/>
                  <a:ext cx="22225" cy="203200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32">
                  <a:extLst>
                    <a:ext uri="{FF2B5EF4-FFF2-40B4-BE49-F238E27FC236}">
                      <a16:creationId xmlns:a16="http://schemas.microsoft.com/office/drawing/2014/main" id="{CC36961A-C6FE-4F36-BA5F-DEA6F7F90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4313" y="3240088"/>
                  <a:ext cx="60325" cy="238125"/>
                </a:xfrm>
                <a:custGeom>
                  <a:avLst/>
                  <a:gdLst>
                    <a:gd name="T0" fmla="*/ 38 w 38"/>
                    <a:gd name="T1" fmla="*/ 0 h 150"/>
                    <a:gd name="T2" fmla="*/ 0 w 38"/>
                    <a:gd name="T3" fmla="*/ 22 h 150"/>
                    <a:gd name="T4" fmla="*/ 0 w 38"/>
                    <a:gd name="T5" fmla="*/ 150 h 150"/>
                    <a:gd name="T6" fmla="*/ 38 w 38"/>
                    <a:gd name="T7" fmla="*/ 131 h 150"/>
                    <a:gd name="T8" fmla="*/ 38 w 38"/>
                    <a:gd name="T9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0">
                      <a:moveTo>
                        <a:pt x="38" y="0"/>
                      </a:moveTo>
                      <a:lnTo>
                        <a:pt x="0" y="22"/>
                      </a:lnTo>
                      <a:lnTo>
                        <a:pt x="0" y="150"/>
                      </a:lnTo>
                      <a:lnTo>
                        <a:pt x="38" y="131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33">
                  <a:extLst>
                    <a:ext uri="{FF2B5EF4-FFF2-40B4-BE49-F238E27FC236}">
                      <a16:creationId xmlns:a16="http://schemas.microsoft.com/office/drawing/2014/main" id="{901C3402-CE11-4C75-9776-DD39637FD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4313" y="3240088"/>
                  <a:ext cx="60325" cy="238125"/>
                </a:xfrm>
                <a:custGeom>
                  <a:avLst/>
                  <a:gdLst>
                    <a:gd name="T0" fmla="*/ 38 w 38"/>
                    <a:gd name="T1" fmla="*/ 0 h 150"/>
                    <a:gd name="T2" fmla="*/ 0 w 38"/>
                    <a:gd name="T3" fmla="*/ 22 h 150"/>
                    <a:gd name="T4" fmla="*/ 0 w 38"/>
                    <a:gd name="T5" fmla="*/ 150 h 150"/>
                    <a:gd name="T6" fmla="*/ 38 w 38"/>
                    <a:gd name="T7" fmla="*/ 131 h 150"/>
                    <a:gd name="T8" fmla="*/ 38 w 38"/>
                    <a:gd name="T9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0">
                      <a:moveTo>
                        <a:pt x="38" y="0"/>
                      </a:moveTo>
                      <a:lnTo>
                        <a:pt x="0" y="22"/>
                      </a:lnTo>
                      <a:lnTo>
                        <a:pt x="0" y="150"/>
                      </a:lnTo>
                      <a:lnTo>
                        <a:pt x="38" y="131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Rectangle 134">
                  <a:extLst>
                    <a:ext uri="{FF2B5EF4-FFF2-40B4-BE49-F238E27FC236}">
                      <a16:creationId xmlns:a16="http://schemas.microsoft.com/office/drawing/2014/main" id="{9AA3945E-85C4-40F9-A03B-DAF251AEB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64638" y="3240088"/>
                  <a:ext cx="22225" cy="20796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35">
                  <a:extLst>
                    <a:ext uri="{FF2B5EF4-FFF2-40B4-BE49-F238E27FC236}">
                      <a16:creationId xmlns:a16="http://schemas.microsoft.com/office/drawing/2014/main" id="{B4220A07-4D0C-4A57-A94E-67E5057F3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4313" y="3552826"/>
                  <a:ext cx="60325" cy="241300"/>
                </a:xfrm>
                <a:custGeom>
                  <a:avLst/>
                  <a:gdLst>
                    <a:gd name="T0" fmla="*/ 38 w 38"/>
                    <a:gd name="T1" fmla="*/ 0 h 152"/>
                    <a:gd name="T2" fmla="*/ 0 w 38"/>
                    <a:gd name="T3" fmla="*/ 22 h 152"/>
                    <a:gd name="T4" fmla="*/ 0 w 38"/>
                    <a:gd name="T5" fmla="*/ 152 h 152"/>
                    <a:gd name="T6" fmla="*/ 38 w 38"/>
                    <a:gd name="T7" fmla="*/ 131 h 152"/>
                    <a:gd name="T8" fmla="*/ 38 w 38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38" y="0"/>
                      </a:moveTo>
                      <a:lnTo>
                        <a:pt x="0" y="22"/>
                      </a:lnTo>
                      <a:lnTo>
                        <a:pt x="0" y="152"/>
                      </a:lnTo>
                      <a:lnTo>
                        <a:pt x="38" y="131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6070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36">
                  <a:extLst>
                    <a:ext uri="{FF2B5EF4-FFF2-40B4-BE49-F238E27FC236}">
                      <a16:creationId xmlns:a16="http://schemas.microsoft.com/office/drawing/2014/main" id="{33A62F1D-FB82-4D0F-BA91-510E29D1E2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4313" y="3552826"/>
                  <a:ext cx="60325" cy="241300"/>
                </a:xfrm>
                <a:custGeom>
                  <a:avLst/>
                  <a:gdLst>
                    <a:gd name="T0" fmla="*/ 38 w 38"/>
                    <a:gd name="T1" fmla="*/ 0 h 152"/>
                    <a:gd name="T2" fmla="*/ 0 w 38"/>
                    <a:gd name="T3" fmla="*/ 22 h 152"/>
                    <a:gd name="T4" fmla="*/ 0 w 38"/>
                    <a:gd name="T5" fmla="*/ 152 h 152"/>
                    <a:gd name="T6" fmla="*/ 38 w 38"/>
                    <a:gd name="T7" fmla="*/ 131 h 152"/>
                    <a:gd name="T8" fmla="*/ 38 w 38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38" y="0"/>
                      </a:moveTo>
                      <a:lnTo>
                        <a:pt x="0" y="22"/>
                      </a:lnTo>
                      <a:lnTo>
                        <a:pt x="0" y="152"/>
                      </a:lnTo>
                      <a:lnTo>
                        <a:pt x="38" y="131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Rectangle 137">
                  <a:extLst>
                    <a:ext uri="{FF2B5EF4-FFF2-40B4-BE49-F238E27FC236}">
                      <a16:creationId xmlns:a16="http://schemas.microsoft.com/office/drawing/2014/main" id="{DF1F20CB-9F7C-4A88-BF21-A09A9C198E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64638" y="3552826"/>
                  <a:ext cx="22225" cy="207963"/>
                </a:xfrm>
                <a:prstGeom prst="rect">
                  <a:avLst/>
                </a:prstGeom>
                <a:solidFill>
                  <a:srgbClr val="212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138">
                  <a:extLst>
                    <a:ext uri="{FF2B5EF4-FFF2-40B4-BE49-F238E27FC236}">
                      <a16:creationId xmlns:a16="http://schemas.microsoft.com/office/drawing/2014/main" id="{974E6F45-D690-46F4-82FE-C1A17AE8D5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4101" y="2312988"/>
                  <a:ext cx="203200" cy="334963"/>
                </a:xfrm>
                <a:custGeom>
                  <a:avLst/>
                  <a:gdLst>
                    <a:gd name="T0" fmla="*/ 128 w 128"/>
                    <a:gd name="T1" fmla="*/ 76 h 211"/>
                    <a:gd name="T2" fmla="*/ 0 w 128"/>
                    <a:gd name="T3" fmla="*/ 0 h 211"/>
                    <a:gd name="T4" fmla="*/ 0 w 128"/>
                    <a:gd name="T5" fmla="*/ 135 h 211"/>
                    <a:gd name="T6" fmla="*/ 128 w 128"/>
                    <a:gd name="T7" fmla="*/ 211 h 211"/>
                    <a:gd name="T8" fmla="*/ 128 w 128"/>
                    <a:gd name="T9" fmla="*/ 76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211">
                      <a:moveTo>
                        <a:pt x="128" y="76"/>
                      </a:moveTo>
                      <a:lnTo>
                        <a:pt x="0" y="0"/>
                      </a:lnTo>
                      <a:lnTo>
                        <a:pt x="0" y="135"/>
                      </a:lnTo>
                      <a:lnTo>
                        <a:pt x="128" y="211"/>
                      </a:lnTo>
                      <a:lnTo>
                        <a:pt x="128" y="76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139">
                  <a:extLst>
                    <a:ext uri="{FF2B5EF4-FFF2-40B4-BE49-F238E27FC236}">
                      <a16:creationId xmlns:a16="http://schemas.microsoft.com/office/drawing/2014/main" id="{24CD3185-F614-4A52-8A7E-2844A62DE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4101" y="2192338"/>
                  <a:ext cx="419100" cy="241300"/>
                </a:xfrm>
                <a:custGeom>
                  <a:avLst/>
                  <a:gdLst>
                    <a:gd name="T0" fmla="*/ 0 w 264"/>
                    <a:gd name="T1" fmla="*/ 76 h 152"/>
                    <a:gd name="T2" fmla="*/ 133 w 264"/>
                    <a:gd name="T3" fmla="*/ 0 h 152"/>
                    <a:gd name="T4" fmla="*/ 264 w 264"/>
                    <a:gd name="T5" fmla="*/ 73 h 152"/>
                    <a:gd name="T6" fmla="*/ 128 w 264"/>
                    <a:gd name="T7" fmla="*/ 152 h 152"/>
                    <a:gd name="T8" fmla="*/ 0 w 264"/>
                    <a:gd name="T9" fmla="*/ 7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4" h="152">
                      <a:moveTo>
                        <a:pt x="0" y="76"/>
                      </a:moveTo>
                      <a:lnTo>
                        <a:pt x="133" y="0"/>
                      </a:lnTo>
                      <a:lnTo>
                        <a:pt x="264" y="73"/>
                      </a:lnTo>
                      <a:lnTo>
                        <a:pt x="128" y="15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140">
                  <a:extLst>
                    <a:ext uri="{FF2B5EF4-FFF2-40B4-BE49-F238E27FC236}">
                      <a16:creationId xmlns:a16="http://schemas.microsoft.com/office/drawing/2014/main" id="{6B753C22-240D-43C8-9357-D5E9ECDEB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7301" y="2308226"/>
                  <a:ext cx="215900" cy="339725"/>
                </a:xfrm>
                <a:custGeom>
                  <a:avLst/>
                  <a:gdLst>
                    <a:gd name="T0" fmla="*/ 0 w 136"/>
                    <a:gd name="T1" fmla="*/ 79 h 214"/>
                    <a:gd name="T2" fmla="*/ 136 w 136"/>
                    <a:gd name="T3" fmla="*/ 0 h 214"/>
                    <a:gd name="T4" fmla="*/ 136 w 136"/>
                    <a:gd name="T5" fmla="*/ 138 h 214"/>
                    <a:gd name="T6" fmla="*/ 0 w 136"/>
                    <a:gd name="T7" fmla="*/ 214 h 214"/>
                    <a:gd name="T8" fmla="*/ 0 w 136"/>
                    <a:gd name="T9" fmla="*/ 79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214">
                      <a:moveTo>
                        <a:pt x="0" y="79"/>
                      </a:moveTo>
                      <a:lnTo>
                        <a:pt x="136" y="0"/>
                      </a:lnTo>
                      <a:lnTo>
                        <a:pt x="136" y="138"/>
                      </a:lnTo>
                      <a:lnTo>
                        <a:pt x="0" y="214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141">
                  <a:extLst>
                    <a:ext uri="{FF2B5EF4-FFF2-40B4-BE49-F238E27FC236}">
                      <a16:creationId xmlns:a16="http://schemas.microsoft.com/office/drawing/2014/main" id="{A71917E8-AD0E-40A7-96F9-C91FCDB56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9351" y="2222501"/>
                  <a:ext cx="112713" cy="180975"/>
                </a:xfrm>
                <a:custGeom>
                  <a:avLst/>
                  <a:gdLst>
                    <a:gd name="T0" fmla="*/ 71 w 71"/>
                    <a:gd name="T1" fmla="*/ 40 h 114"/>
                    <a:gd name="T2" fmla="*/ 0 w 71"/>
                    <a:gd name="T3" fmla="*/ 0 h 114"/>
                    <a:gd name="T4" fmla="*/ 0 w 71"/>
                    <a:gd name="T5" fmla="*/ 73 h 114"/>
                    <a:gd name="T6" fmla="*/ 71 w 71"/>
                    <a:gd name="T7" fmla="*/ 114 h 114"/>
                    <a:gd name="T8" fmla="*/ 71 w 71"/>
                    <a:gd name="T9" fmla="*/ 4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114">
                      <a:moveTo>
                        <a:pt x="71" y="40"/>
                      </a:moveTo>
                      <a:lnTo>
                        <a:pt x="0" y="0"/>
                      </a:lnTo>
                      <a:lnTo>
                        <a:pt x="0" y="73"/>
                      </a:lnTo>
                      <a:lnTo>
                        <a:pt x="71" y="114"/>
                      </a:lnTo>
                      <a:lnTo>
                        <a:pt x="71" y="40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142">
                  <a:extLst>
                    <a:ext uri="{FF2B5EF4-FFF2-40B4-BE49-F238E27FC236}">
                      <a16:creationId xmlns:a16="http://schemas.microsoft.com/office/drawing/2014/main" id="{924C6AE4-12E3-42C0-B04F-9E2114E009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9351" y="2154238"/>
                  <a:ext cx="225425" cy="131763"/>
                </a:xfrm>
                <a:custGeom>
                  <a:avLst/>
                  <a:gdLst>
                    <a:gd name="T0" fmla="*/ 0 w 142"/>
                    <a:gd name="T1" fmla="*/ 43 h 83"/>
                    <a:gd name="T2" fmla="*/ 73 w 142"/>
                    <a:gd name="T3" fmla="*/ 0 h 83"/>
                    <a:gd name="T4" fmla="*/ 142 w 142"/>
                    <a:gd name="T5" fmla="*/ 40 h 83"/>
                    <a:gd name="T6" fmla="*/ 71 w 142"/>
                    <a:gd name="T7" fmla="*/ 83 h 83"/>
                    <a:gd name="T8" fmla="*/ 0 w 142"/>
                    <a:gd name="T9" fmla="*/ 4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83">
                      <a:moveTo>
                        <a:pt x="0" y="43"/>
                      </a:moveTo>
                      <a:lnTo>
                        <a:pt x="73" y="0"/>
                      </a:lnTo>
                      <a:lnTo>
                        <a:pt x="142" y="40"/>
                      </a:lnTo>
                      <a:lnTo>
                        <a:pt x="71" y="83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143">
                  <a:extLst>
                    <a:ext uri="{FF2B5EF4-FFF2-40B4-BE49-F238E27FC236}">
                      <a16:creationId xmlns:a16="http://schemas.microsoft.com/office/drawing/2014/main" id="{45E1E08A-B59C-425A-B012-F7644559A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2063" y="2217738"/>
                  <a:ext cx="112713" cy="185738"/>
                </a:xfrm>
                <a:custGeom>
                  <a:avLst/>
                  <a:gdLst>
                    <a:gd name="T0" fmla="*/ 0 w 71"/>
                    <a:gd name="T1" fmla="*/ 43 h 117"/>
                    <a:gd name="T2" fmla="*/ 71 w 71"/>
                    <a:gd name="T3" fmla="*/ 0 h 117"/>
                    <a:gd name="T4" fmla="*/ 71 w 71"/>
                    <a:gd name="T5" fmla="*/ 74 h 117"/>
                    <a:gd name="T6" fmla="*/ 0 w 71"/>
                    <a:gd name="T7" fmla="*/ 117 h 117"/>
                    <a:gd name="T8" fmla="*/ 0 w 71"/>
                    <a:gd name="T9" fmla="*/ 43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117">
                      <a:moveTo>
                        <a:pt x="0" y="43"/>
                      </a:moveTo>
                      <a:lnTo>
                        <a:pt x="71" y="0"/>
                      </a:lnTo>
                      <a:lnTo>
                        <a:pt x="71" y="74"/>
                      </a:lnTo>
                      <a:lnTo>
                        <a:pt x="0" y="117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144">
                  <a:extLst>
                    <a:ext uri="{FF2B5EF4-FFF2-40B4-BE49-F238E27FC236}">
                      <a16:creationId xmlns:a16="http://schemas.microsoft.com/office/drawing/2014/main" id="{7589D067-3FF1-4988-BCFC-E0898D95D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7138" y="2192338"/>
                  <a:ext cx="65088" cy="52388"/>
                </a:xfrm>
                <a:custGeom>
                  <a:avLst/>
                  <a:gdLst>
                    <a:gd name="T0" fmla="*/ 17 w 17"/>
                    <a:gd name="T1" fmla="*/ 10 h 14"/>
                    <a:gd name="T2" fmla="*/ 8 w 17"/>
                    <a:gd name="T3" fmla="*/ 12 h 14"/>
                    <a:gd name="T4" fmla="*/ 0 w 17"/>
                    <a:gd name="T5" fmla="*/ 4 h 14"/>
                    <a:gd name="T6" fmla="*/ 8 w 17"/>
                    <a:gd name="T7" fmla="*/ 2 h 14"/>
                    <a:gd name="T8" fmla="*/ 17 w 17"/>
                    <a:gd name="T9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7" y="10"/>
                      </a:moveTo>
                      <a:cubicBezTo>
                        <a:pt x="17" y="13"/>
                        <a:pt x="13" y="14"/>
                        <a:pt x="8" y="12"/>
                      </a:cubicBezTo>
                      <a:cubicBezTo>
                        <a:pt x="3" y="10"/>
                        <a:pt x="0" y="6"/>
                        <a:pt x="0" y="4"/>
                      </a:cubicBezTo>
                      <a:cubicBezTo>
                        <a:pt x="0" y="1"/>
                        <a:pt x="3" y="0"/>
                        <a:pt x="8" y="2"/>
                      </a:cubicBezTo>
                      <a:cubicBezTo>
                        <a:pt x="13" y="4"/>
                        <a:pt x="17" y="7"/>
                        <a:pt x="17" y="10"/>
                      </a:cubicBez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145">
                  <a:extLst>
                    <a:ext uri="{FF2B5EF4-FFF2-40B4-BE49-F238E27FC236}">
                      <a16:creationId xmlns:a16="http://schemas.microsoft.com/office/drawing/2014/main" id="{B3ADABFE-80E3-4A05-B013-44982707D1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7138" y="2112963"/>
                  <a:ext cx="65088" cy="117475"/>
                </a:xfrm>
                <a:custGeom>
                  <a:avLst/>
                  <a:gdLst>
                    <a:gd name="T0" fmla="*/ 41 w 41"/>
                    <a:gd name="T1" fmla="*/ 74 h 74"/>
                    <a:gd name="T2" fmla="*/ 0 w 41"/>
                    <a:gd name="T3" fmla="*/ 59 h 74"/>
                    <a:gd name="T4" fmla="*/ 0 w 41"/>
                    <a:gd name="T5" fmla="*/ 0 h 74"/>
                    <a:gd name="T6" fmla="*/ 41 w 41"/>
                    <a:gd name="T7" fmla="*/ 17 h 74"/>
                    <a:gd name="T8" fmla="*/ 41 w 41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74">
                      <a:moveTo>
                        <a:pt x="41" y="74"/>
                      </a:move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41" y="17"/>
                      </a:lnTo>
                      <a:lnTo>
                        <a:pt x="41" y="74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146">
                  <a:extLst>
                    <a:ext uri="{FF2B5EF4-FFF2-40B4-BE49-F238E27FC236}">
                      <a16:creationId xmlns:a16="http://schemas.microsoft.com/office/drawing/2014/main" id="{410E72E7-20D4-40E3-B4C5-6290C377C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7138" y="2101851"/>
                  <a:ext cx="65088" cy="52388"/>
                </a:xfrm>
                <a:custGeom>
                  <a:avLst/>
                  <a:gdLst>
                    <a:gd name="T0" fmla="*/ 17 w 17"/>
                    <a:gd name="T1" fmla="*/ 10 h 14"/>
                    <a:gd name="T2" fmla="*/ 8 w 17"/>
                    <a:gd name="T3" fmla="*/ 12 h 14"/>
                    <a:gd name="T4" fmla="*/ 0 w 17"/>
                    <a:gd name="T5" fmla="*/ 4 h 14"/>
                    <a:gd name="T6" fmla="*/ 8 w 17"/>
                    <a:gd name="T7" fmla="*/ 2 h 14"/>
                    <a:gd name="T8" fmla="*/ 17 w 17"/>
                    <a:gd name="T9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7" y="10"/>
                      </a:moveTo>
                      <a:cubicBezTo>
                        <a:pt x="17" y="13"/>
                        <a:pt x="13" y="14"/>
                        <a:pt x="8" y="12"/>
                      </a:cubicBezTo>
                      <a:cubicBezTo>
                        <a:pt x="3" y="10"/>
                        <a:pt x="0" y="6"/>
                        <a:pt x="0" y="4"/>
                      </a:cubicBezTo>
                      <a:cubicBezTo>
                        <a:pt x="0" y="1"/>
                        <a:pt x="3" y="0"/>
                        <a:pt x="8" y="2"/>
                      </a:cubicBezTo>
                      <a:cubicBezTo>
                        <a:pt x="13" y="4"/>
                        <a:pt x="17" y="7"/>
                        <a:pt x="17" y="10"/>
                      </a:cubicBez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147">
                  <a:extLst>
                    <a:ext uri="{FF2B5EF4-FFF2-40B4-BE49-F238E27FC236}">
                      <a16:creationId xmlns:a16="http://schemas.microsoft.com/office/drawing/2014/main" id="{2B91355D-F447-4728-9A52-5C5C8168E9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6188" y="2112963"/>
                  <a:ext cx="30163" cy="22225"/>
                </a:xfrm>
                <a:custGeom>
                  <a:avLst/>
                  <a:gdLst>
                    <a:gd name="T0" fmla="*/ 8 w 8"/>
                    <a:gd name="T1" fmla="*/ 5 h 6"/>
                    <a:gd name="T2" fmla="*/ 4 w 8"/>
                    <a:gd name="T3" fmla="*/ 5 h 6"/>
                    <a:gd name="T4" fmla="*/ 0 w 8"/>
                    <a:gd name="T5" fmla="*/ 2 h 6"/>
                    <a:gd name="T6" fmla="*/ 4 w 8"/>
                    <a:gd name="T7" fmla="*/ 1 h 6"/>
                    <a:gd name="T8" fmla="*/ 8 w 8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5"/>
                      </a:moveTo>
                      <a:cubicBezTo>
                        <a:pt x="8" y="6"/>
                        <a:pt x="6" y="6"/>
                        <a:pt x="4" y="5"/>
                      </a:cubicBezTo>
                      <a:cubicBezTo>
                        <a:pt x="2" y="5"/>
                        <a:pt x="0" y="3"/>
                        <a:pt x="0" y="2"/>
                      </a:cubicBezTo>
                      <a:cubicBezTo>
                        <a:pt x="0" y="1"/>
                        <a:pt x="2" y="0"/>
                        <a:pt x="4" y="1"/>
                      </a:cubicBezTo>
                      <a:cubicBezTo>
                        <a:pt x="6" y="2"/>
                        <a:pt x="8" y="3"/>
                        <a:pt x="8" y="5"/>
                      </a:cubicBez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148">
                  <a:extLst>
                    <a:ext uri="{FF2B5EF4-FFF2-40B4-BE49-F238E27FC236}">
                      <a16:creationId xmlns:a16="http://schemas.microsoft.com/office/drawing/2014/main" id="{334913D0-9698-4D60-BDC2-7C41DD1D5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6188" y="1814513"/>
                  <a:ext cx="30163" cy="317500"/>
                </a:xfrm>
                <a:custGeom>
                  <a:avLst/>
                  <a:gdLst>
                    <a:gd name="T0" fmla="*/ 19 w 19"/>
                    <a:gd name="T1" fmla="*/ 200 h 200"/>
                    <a:gd name="T2" fmla="*/ 0 w 19"/>
                    <a:gd name="T3" fmla="*/ 193 h 200"/>
                    <a:gd name="T4" fmla="*/ 0 w 19"/>
                    <a:gd name="T5" fmla="*/ 0 h 200"/>
                    <a:gd name="T6" fmla="*/ 19 w 19"/>
                    <a:gd name="T7" fmla="*/ 7 h 200"/>
                    <a:gd name="T8" fmla="*/ 19 w 19"/>
                    <a:gd name="T9" fmla="*/ 2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00">
                      <a:moveTo>
                        <a:pt x="19" y="200"/>
                      </a:moveTo>
                      <a:lnTo>
                        <a:pt x="0" y="193"/>
                      </a:lnTo>
                      <a:lnTo>
                        <a:pt x="0" y="0"/>
                      </a:lnTo>
                      <a:lnTo>
                        <a:pt x="19" y="7"/>
                      </a:lnTo>
                      <a:lnTo>
                        <a:pt x="19" y="200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149">
                  <a:extLst>
                    <a:ext uri="{FF2B5EF4-FFF2-40B4-BE49-F238E27FC236}">
                      <a16:creationId xmlns:a16="http://schemas.microsoft.com/office/drawing/2014/main" id="{5334CA0B-8DB0-411D-861A-F3A98DBC0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6188" y="1811338"/>
                  <a:ext cx="30163" cy="22225"/>
                </a:xfrm>
                <a:custGeom>
                  <a:avLst/>
                  <a:gdLst>
                    <a:gd name="T0" fmla="*/ 8 w 8"/>
                    <a:gd name="T1" fmla="*/ 4 h 6"/>
                    <a:gd name="T2" fmla="*/ 4 w 8"/>
                    <a:gd name="T3" fmla="*/ 5 h 6"/>
                    <a:gd name="T4" fmla="*/ 0 w 8"/>
                    <a:gd name="T5" fmla="*/ 1 h 6"/>
                    <a:gd name="T6" fmla="*/ 4 w 8"/>
                    <a:gd name="T7" fmla="*/ 0 h 6"/>
                    <a:gd name="T8" fmla="*/ 8 w 8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4"/>
                      </a:moveTo>
                      <a:cubicBezTo>
                        <a:pt x="8" y="5"/>
                        <a:pt x="6" y="6"/>
                        <a:pt x="4" y="5"/>
                      </a:cubicBezTo>
                      <a:cubicBezTo>
                        <a:pt x="2" y="4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150">
                  <a:extLst>
                    <a:ext uri="{FF2B5EF4-FFF2-40B4-BE49-F238E27FC236}">
                      <a16:creationId xmlns:a16="http://schemas.microsoft.com/office/drawing/2014/main" id="{15F68ED5-AECB-4B77-AA06-CE472ED99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8863" y="1143001"/>
                  <a:ext cx="395288" cy="573088"/>
                </a:xfrm>
                <a:custGeom>
                  <a:avLst/>
                  <a:gdLst>
                    <a:gd name="T0" fmla="*/ 88 w 105"/>
                    <a:gd name="T1" fmla="*/ 0 h 152"/>
                    <a:gd name="T2" fmla="*/ 17 w 105"/>
                    <a:gd name="T3" fmla="*/ 0 h 152"/>
                    <a:gd name="T4" fmla="*/ 0 w 105"/>
                    <a:gd name="T5" fmla="*/ 17 h 152"/>
                    <a:gd name="T6" fmla="*/ 0 w 105"/>
                    <a:gd name="T7" fmla="*/ 88 h 152"/>
                    <a:gd name="T8" fmla="*/ 17 w 105"/>
                    <a:gd name="T9" fmla="*/ 104 h 152"/>
                    <a:gd name="T10" fmla="*/ 46 w 105"/>
                    <a:gd name="T11" fmla="*/ 104 h 152"/>
                    <a:gd name="T12" fmla="*/ 51 w 105"/>
                    <a:gd name="T13" fmla="*/ 110 h 152"/>
                    <a:gd name="T14" fmla="*/ 51 w 105"/>
                    <a:gd name="T15" fmla="*/ 150 h 152"/>
                    <a:gd name="T16" fmla="*/ 53 w 105"/>
                    <a:gd name="T17" fmla="*/ 152 h 152"/>
                    <a:gd name="T18" fmla="*/ 55 w 105"/>
                    <a:gd name="T19" fmla="*/ 150 h 152"/>
                    <a:gd name="T20" fmla="*/ 55 w 105"/>
                    <a:gd name="T21" fmla="*/ 110 h 152"/>
                    <a:gd name="T22" fmla="*/ 59 w 105"/>
                    <a:gd name="T23" fmla="*/ 104 h 152"/>
                    <a:gd name="T24" fmla="*/ 88 w 105"/>
                    <a:gd name="T25" fmla="*/ 104 h 152"/>
                    <a:gd name="T26" fmla="*/ 105 w 105"/>
                    <a:gd name="T27" fmla="*/ 88 h 152"/>
                    <a:gd name="T28" fmla="*/ 105 w 105"/>
                    <a:gd name="T29" fmla="*/ 17 h 152"/>
                    <a:gd name="T30" fmla="*/ 88 w 105"/>
                    <a:gd name="T31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5" h="152">
                      <a:moveTo>
                        <a:pt x="88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8" y="0"/>
                        <a:pt x="0" y="7"/>
                        <a:pt x="0" y="17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97"/>
                        <a:pt x="8" y="104"/>
                        <a:pt x="17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1" y="150"/>
                        <a:pt x="51" y="150"/>
                        <a:pt x="51" y="150"/>
                      </a:cubicBezTo>
                      <a:cubicBezTo>
                        <a:pt x="51" y="151"/>
                        <a:pt x="51" y="152"/>
                        <a:pt x="53" y="152"/>
                      </a:cubicBezTo>
                      <a:cubicBezTo>
                        <a:pt x="54" y="152"/>
                        <a:pt x="55" y="151"/>
                        <a:pt x="55" y="150"/>
                      </a:cubicBezTo>
                      <a:cubicBezTo>
                        <a:pt x="55" y="110"/>
                        <a:pt x="55" y="110"/>
                        <a:pt x="55" y="110"/>
                      </a:cubicBezTo>
                      <a:cubicBezTo>
                        <a:pt x="59" y="104"/>
                        <a:pt x="59" y="104"/>
                        <a:pt x="59" y="104"/>
                      </a:cubicBezTo>
                      <a:cubicBezTo>
                        <a:pt x="88" y="104"/>
                        <a:pt x="88" y="104"/>
                        <a:pt x="88" y="104"/>
                      </a:cubicBezTo>
                      <a:cubicBezTo>
                        <a:pt x="97" y="104"/>
                        <a:pt x="105" y="97"/>
                        <a:pt x="105" y="88"/>
                      </a:cubicBezTo>
                      <a:cubicBezTo>
                        <a:pt x="105" y="17"/>
                        <a:pt x="105" y="17"/>
                        <a:pt x="105" y="17"/>
                      </a:cubicBezTo>
                      <a:cubicBezTo>
                        <a:pt x="105" y="7"/>
                        <a:pt x="97" y="0"/>
                        <a:pt x="88" y="0"/>
                      </a:cubicBezTo>
                      <a:close/>
                    </a:path>
                  </a:pathLst>
                </a:custGeom>
                <a:solidFill>
                  <a:srgbClr val="2635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Oval 151">
                  <a:extLst>
                    <a:ext uri="{FF2B5EF4-FFF2-40B4-BE49-F238E27FC236}">
                      <a16:creationId xmlns:a16="http://schemas.microsoft.com/office/drawing/2014/main" id="{8D9D4B88-1583-4A84-9506-E79CBED2C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9838" y="1411288"/>
                  <a:ext cx="33338" cy="333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152">
                  <a:extLst>
                    <a:ext uri="{FF2B5EF4-FFF2-40B4-BE49-F238E27FC236}">
                      <a16:creationId xmlns:a16="http://schemas.microsoft.com/office/drawing/2014/main" id="{CB613EDC-E499-4811-9F93-41EFB6B90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29676" y="1366838"/>
                  <a:ext cx="93663" cy="36513"/>
                </a:xfrm>
                <a:custGeom>
                  <a:avLst/>
                  <a:gdLst>
                    <a:gd name="T0" fmla="*/ 13 w 25"/>
                    <a:gd name="T1" fmla="*/ 0 h 10"/>
                    <a:gd name="T2" fmla="*/ 1 w 25"/>
                    <a:gd name="T3" fmla="*/ 5 h 10"/>
                    <a:gd name="T4" fmla="*/ 1 w 25"/>
                    <a:gd name="T5" fmla="*/ 9 h 10"/>
                    <a:gd name="T6" fmla="*/ 5 w 25"/>
                    <a:gd name="T7" fmla="*/ 9 h 10"/>
                    <a:gd name="T8" fmla="*/ 13 w 25"/>
                    <a:gd name="T9" fmla="*/ 6 h 10"/>
                    <a:gd name="T10" fmla="*/ 20 w 25"/>
                    <a:gd name="T11" fmla="*/ 9 h 10"/>
                    <a:gd name="T12" fmla="*/ 24 w 25"/>
                    <a:gd name="T13" fmla="*/ 9 h 10"/>
                    <a:gd name="T14" fmla="*/ 24 w 25"/>
                    <a:gd name="T15" fmla="*/ 5 h 10"/>
                    <a:gd name="T16" fmla="*/ 13 w 25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0">
                      <a:moveTo>
                        <a:pt x="13" y="0"/>
                      </a:moveTo>
                      <a:cubicBezTo>
                        <a:pt x="8" y="0"/>
                        <a:pt x="4" y="2"/>
                        <a:pt x="1" y="5"/>
                      </a:cubicBezTo>
                      <a:cubicBezTo>
                        <a:pt x="0" y="6"/>
                        <a:pt x="0" y="8"/>
                        <a:pt x="1" y="9"/>
                      </a:cubicBezTo>
                      <a:cubicBezTo>
                        <a:pt x="2" y="10"/>
                        <a:pt x="4" y="10"/>
                        <a:pt x="5" y="9"/>
                      </a:cubicBezTo>
                      <a:cubicBezTo>
                        <a:pt x="7" y="7"/>
                        <a:pt x="10" y="6"/>
                        <a:pt x="13" y="6"/>
                      </a:cubicBezTo>
                      <a:cubicBezTo>
                        <a:pt x="15" y="6"/>
                        <a:pt x="18" y="7"/>
                        <a:pt x="20" y="9"/>
                      </a:cubicBezTo>
                      <a:cubicBezTo>
                        <a:pt x="21" y="10"/>
                        <a:pt x="23" y="10"/>
                        <a:pt x="24" y="9"/>
                      </a:cubicBezTo>
                      <a:cubicBezTo>
                        <a:pt x="25" y="8"/>
                        <a:pt x="25" y="6"/>
                        <a:pt x="24" y="5"/>
                      </a:cubicBezTo>
                      <a:cubicBezTo>
                        <a:pt x="21" y="2"/>
                        <a:pt x="17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153">
                  <a:extLst>
                    <a:ext uri="{FF2B5EF4-FFF2-40B4-BE49-F238E27FC236}">
                      <a16:creationId xmlns:a16="http://schemas.microsoft.com/office/drawing/2014/main" id="{F1A7D1DC-EA6D-45EB-8822-2EC7335C9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0301" y="1252538"/>
                  <a:ext cx="252413" cy="71438"/>
                </a:xfrm>
                <a:custGeom>
                  <a:avLst/>
                  <a:gdLst>
                    <a:gd name="T0" fmla="*/ 34 w 67"/>
                    <a:gd name="T1" fmla="*/ 0 h 19"/>
                    <a:gd name="T2" fmla="*/ 1 w 67"/>
                    <a:gd name="T3" fmla="*/ 13 h 19"/>
                    <a:gd name="T4" fmla="*/ 1 w 67"/>
                    <a:gd name="T5" fmla="*/ 17 h 19"/>
                    <a:gd name="T6" fmla="*/ 1 w 67"/>
                    <a:gd name="T7" fmla="*/ 17 h 19"/>
                    <a:gd name="T8" fmla="*/ 6 w 67"/>
                    <a:gd name="T9" fmla="*/ 17 h 19"/>
                    <a:gd name="T10" fmla="*/ 34 w 67"/>
                    <a:gd name="T11" fmla="*/ 6 h 19"/>
                    <a:gd name="T12" fmla="*/ 61 w 67"/>
                    <a:gd name="T13" fmla="*/ 17 h 19"/>
                    <a:gd name="T14" fmla="*/ 66 w 67"/>
                    <a:gd name="T15" fmla="*/ 17 h 19"/>
                    <a:gd name="T16" fmla="*/ 66 w 67"/>
                    <a:gd name="T17" fmla="*/ 17 h 19"/>
                    <a:gd name="T18" fmla="*/ 66 w 67"/>
                    <a:gd name="T19" fmla="*/ 13 h 19"/>
                    <a:gd name="T20" fmla="*/ 34 w 67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7" h="19">
                      <a:moveTo>
                        <a:pt x="34" y="0"/>
                      </a:moveTo>
                      <a:cubicBezTo>
                        <a:pt x="21" y="0"/>
                        <a:pt x="10" y="5"/>
                        <a:pt x="1" y="13"/>
                      </a:cubicBezTo>
                      <a:cubicBezTo>
                        <a:pt x="0" y="14"/>
                        <a:pt x="0" y="16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3" y="18"/>
                        <a:pt x="4" y="19"/>
                        <a:pt x="6" y="17"/>
                      </a:cubicBezTo>
                      <a:cubicBezTo>
                        <a:pt x="13" y="10"/>
                        <a:pt x="23" y="6"/>
                        <a:pt x="34" y="6"/>
                      </a:cubicBezTo>
                      <a:cubicBezTo>
                        <a:pt x="44" y="6"/>
                        <a:pt x="54" y="10"/>
                        <a:pt x="61" y="17"/>
                      </a:cubicBezTo>
                      <a:cubicBezTo>
                        <a:pt x="63" y="19"/>
                        <a:pt x="65" y="18"/>
                        <a:pt x="66" y="17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7" y="16"/>
                        <a:pt x="67" y="14"/>
                        <a:pt x="66" y="13"/>
                      </a:cubicBezTo>
                      <a:cubicBezTo>
                        <a:pt x="57" y="5"/>
                        <a:pt x="46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154">
                  <a:extLst>
                    <a:ext uri="{FF2B5EF4-FFF2-40B4-BE49-F238E27FC236}">
                      <a16:creationId xmlns:a16="http://schemas.microsoft.com/office/drawing/2014/main" id="{E3FD9868-354D-491D-956F-32EA07938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1576" y="1312863"/>
                  <a:ext cx="169863" cy="53975"/>
                </a:xfrm>
                <a:custGeom>
                  <a:avLst/>
                  <a:gdLst>
                    <a:gd name="T0" fmla="*/ 23 w 45"/>
                    <a:gd name="T1" fmla="*/ 0 h 14"/>
                    <a:gd name="T2" fmla="*/ 2 w 45"/>
                    <a:gd name="T3" fmla="*/ 8 h 14"/>
                    <a:gd name="T4" fmla="*/ 2 w 45"/>
                    <a:gd name="T5" fmla="*/ 13 h 14"/>
                    <a:gd name="T6" fmla="*/ 6 w 45"/>
                    <a:gd name="T7" fmla="*/ 13 h 14"/>
                    <a:gd name="T8" fmla="*/ 23 w 45"/>
                    <a:gd name="T9" fmla="*/ 7 h 14"/>
                    <a:gd name="T10" fmla="*/ 39 w 45"/>
                    <a:gd name="T11" fmla="*/ 13 h 14"/>
                    <a:gd name="T12" fmla="*/ 43 w 45"/>
                    <a:gd name="T13" fmla="*/ 13 h 14"/>
                    <a:gd name="T14" fmla="*/ 43 w 45"/>
                    <a:gd name="T15" fmla="*/ 8 h 14"/>
                    <a:gd name="T16" fmla="*/ 23 w 45"/>
                    <a:gd name="T1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4">
                      <a:moveTo>
                        <a:pt x="23" y="0"/>
                      </a:moveTo>
                      <a:cubicBezTo>
                        <a:pt x="14" y="0"/>
                        <a:pt x="7" y="3"/>
                        <a:pt x="2" y="8"/>
                      </a:cubicBezTo>
                      <a:cubicBezTo>
                        <a:pt x="0" y="10"/>
                        <a:pt x="0" y="12"/>
                        <a:pt x="2" y="13"/>
                      </a:cubicBezTo>
                      <a:cubicBezTo>
                        <a:pt x="3" y="14"/>
                        <a:pt x="5" y="14"/>
                        <a:pt x="6" y="13"/>
                      </a:cubicBezTo>
                      <a:cubicBezTo>
                        <a:pt x="10" y="9"/>
                        <a:pt x="16" y="7"/>
                        <a:pt x="23" y="7"/>
                      </a:cubicBezTo>
                      <a:cubicBezTo>
                        <a:pt x="29" y="7"/>
                        <a:pt x="35" y="9"/>
                        <a:pt x="39" y="13"/>
                      </a:cubicBezTo>
                      <a:cubicBezTo>
                        <a:pt x="40" y="14"/>
                        <a:pt x="42" y="14"/>
                        <a:pt x="43" y="13"/>
                      </a:cubicBezTo>
                      <a:cubicBezTo>
                        <a:pt x="45" y="12"/>
                        <a:pt x="45" y="10"/>
                        <a:pt x="43" y="8"/>
                      </a:cubicBezTo>
                      <a:cubicBezTo>
                        <a:pt x="38" y="3"/>
                        <a:pt x="31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155">
                  <a:extLst>
                    <a:ext uri="{FF2B5EF4-FFF2-40B4-BE49-F238E27FC236}">
                      <a16:creationId xmlns:a16="http://schemas.microsoft.com/office/drawing/2014/main" id="{20C02AC8-48A0-4815-AEAB-70BD6E780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1476" y="2263776"/>
                  <a:ext cx="295275" cy="2303463"/>
                </a:xfrm>
                <a:custGeom>
                  <a:avLst/>
                  <a:gdLst>
                    <a:gd name="T0" fmla="*/ 3 w 186"/>
                    <a:gd name="T1" fmla="*/ 1297 h 1451"/>
                    <a:gd name="T2" fmla="*/ 186 w 186"/>
                    <a:gd name="T3" fmla="*/ 1451 h 1451"/>
                    <a:gd name="T4" fmla="*/ 183 w 186"/>
                    <a:gd name="T5" fmla="*/ 102 h 1451"/>
                    <a:gd name="T6" fmla="*/ 0 w 186"/>
                    <a:gd name="T7" fmla="*/ 0 h 1451"/>
                    <a:gd name="T8" fmla="*/ 3 w 186"/>
                    <a:gd name="T9" fmla="*/ 1297 h 1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6" h="1451">
                      <a:moveTo>
                        <a:pt x="3" y="1297"/>
                      </a:moveTo>
                      <a:lnTo>
                        <a:pt x="186" y="1451"/>
                      </a:lnTo>
                      <a:lnTo>
                        <a:pt x="183" y="102"/>
                      </a:lnTo>
                      <a:lnTo>
                        <a:pt x="0" y="0"/>
                      </a:lnTo>
                      <a:lnTo>
                        <a:pt x="3" y="1297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56">
                  <a:extLst>
                    <a:ext uri="{FF2B5EF4-FFF2-40B4-BE49-F238E27FC236}">
                      <a16:creationId xmlns:a16="http://schemas.microsoft.com/office/drawing/2014/main" id="{C75216EE-C375-4EB5-98D1-100906D4D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1476" y="2263776"/>
                  <a:ext cx="295275" cy="2303463"/>
                </a:xfrm>
                <a:custGeom>
                  <a:avLst/>
                  <a:gdLst>
                    <a:gd name="T0" fmla="*/ 3 w 186"/>
                    <a:gd name="T1" fmla="*/ 1297 h 1451"/>
                    <a:gd name="T2" fmla="*/ 186 w 186"/>
                    <a:gd name="T3" fmla="*/ 1451 h 1451"/>
                    <a:gd name="T4" fmla="*/ 183 w 186"/>
                    <a:gd name="T5" fmla="*/ 102 h 1451"/>
                    <a:gd name="T6" fmla="*/ 0 w 186"/>
                    <a:gd name="T7" fmla="*/ 0 h 1451"/>
                    <a:gd name="T8" fmla="*/ 3 w 186"/>
                    <a:gd name="T9" fmla="*/ 1297 h 1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6" h="1451">
                      <a:moveTo>
                        <a:pt x="3" y="1297"/>
                      </a:moveTo>
                      <a:lnTo>
                        <a:pt x="186" y="1451"/>
                      </a:lnTo>
                      <a:lnTo>
                        <a:pt x="183" y="102"/>
                      </a:lnTo>
                      <a:lnTo>
                        <a:pt x="0" y="0"/>
                      </a:lnTo>
                      <a:lnTo>
                        <a:pt x="3" y="129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57">
                  <a:extLst>
                    <a:ext uri="{FF2B5EF4-FFF2-40B4-BE49-F238E27FC236}">
                      <a16:creationId xmlns:a16="http://schemas.microsoft.com/office/drawing/2014/main" id="{AE42DF12-B854-4164-A7B8-B0E91681F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1988" y="2241551"/>
                  <a:ext cx="301625" cy="2325688"/>
                </a:xfrm>
                <a:custGeom>
                  <a:avLst/>
                  <a:gdLst>
                    <a:gd name="T0" fmla="*/ 0 w 190"/>
                    <a:gd name="T1" fmla="*/ 116 h 1465"/>
                    <a:gd name="T2" fmla="*/ 190 w 190"/>
                    <a:gd name="T3" fmla="*/ 0 h 1465"/>
                    <a:gd name="T4" fmla="*/ 190 w 190"/>
                    <a:gd name="T5" fmla="*/ 1361 h 1465"/>
                    <a:gd name="T6" fmla="*/ 3 w 190"/>
                    <a:gd name="T7" fmla="*/ 1465 h 1465"/>
                    <a:gd name="T8" fmla="*/ 0 w 190"/>
                    <a:gd name="T9" fmla="*/ 116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" h="1465">
                      <a:moveTo>
                        <a:pt x="0" y="116"/>
                      </a:moveTo>
                      <a:lnTo>
                        <a:pt x="190" y="0"/>
                      </a:lnTo>
                      <a:lnTo>
                        <a:pt x="190" y="1361"/>
                      </a:lnTo>
                      <a:lnTo>
                        <a:pt x="3" y="1465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D7DA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58">
                  <a:extLst>
                    <a:ext uri="{FF2B5EF4-FFF2-40B4-BE49-F238E27FC236}">
                      <a16:creationId xmlns:a16="http://schemas.microsoft.com/office/drawing/2014/main" id="{9228DD73-E0DA-46F5-BFB3-AC3787A08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1476" y="2082801"/>
                  <a:ext cx="592138" cy="342900"/>
                </a:xfrm>
                <a:custGeom>
                  <a:avLst/>
                  <a:gdLst>
                    <a:gd name="T0" fmla="*/ 0 w 373"/>
                    <a:gd name="T1" fmla="*/ 114 h 216"/>
                    <a:gd name="T2" fmla="*/ 200 w 373"/>
                    <a:gd name="T3" fmla="*/ 0 h 216"/>
                    <a:gd name="T4" fmla="*/ 373 w 373"/>
                    <a:gd name="T5" fmla="*/ 100 h 216"/>
                    <a:gd name="T6" fmla="*/ 183 w 373"/>
                    <a:gd name="T7" fmla="*/ 216 h 216"/>
                    <a:gd name="T8" fmla="*/ 0 w 373"/>
                    <a:gd name="T9" fmla="*/ 114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3" h="216">
                      <a:moveTo>
                        <a:pt x="0" y="114"/>
                      </a:moveTo>
                      <a:lnTo>
                        <a:pt x="200" y="0"/>
                      </a:lnTo>
                      <a:lnTo>
                        <a:pt x="373" y="100"/>
                      </a:lnTo>
                      <a:lnTo>
                        <a:pt x="183" y="216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159">
                  <a:extLst>
                    <a:ext uri="{FF2B5EF4-FFF2-40B4-BE49-F238E27FC236}">
                      <a16:creationId xmlns:a16="http://schemas.microsoft.com/office/drawing/2014/main" id="{12A5150F-114D-445E-86C8-242BA38C37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9576" y="2368551"/>
                  <a:ext cx="19050" cy="2151063"/>
                </a:xfrm>
                <a:custGeom>
                  <a:avLst/>
                  <a:gdLst>
                    <a:gd name="T0" fmla="*/ 12 w 12"/>
                    <a:gd name="T1" fmla="*/ 1355 h 1355"/>
                    <a:gd name="T2" fmla="*/ 0 w 12"/>
                    <a:gd name="T3" fmla="*/ 1355 h 1355"/>
                    <a:gd name="T4" fmla="*/ 0 w 12"/>
                    <a:gd name="T5" fmla="*/ 0 h 1355"/>
                    <a:gd name="T6" fmla="*/ 12 w 12"/>
                    <a:gd name="T7" fmla="*/ 8 h 1355"/>
                    <a:gd name="T8" fmla="*/ 12 w 12"/>
                    <a:gd name="T9" fmla="*/ 1355 h 1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5">
                      <a:moveTo>
                        <a:pt x="12" y="1355"/>
                      </a:moveTo>
                      <a:lnTo>
                        <a:pt x="0" y="1355"/>
                      </a:lnTo>
                      <a:lnTo>
                        <a:pt x="0" y="0"/>
                      </a:lnTo>
                      <a:lnTo>
                        <a:pt x="12" y="8"/>
                      </a:lnTo>
                      <a:lnTo>
                        <a:pt x="12" y="1355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160">
                  <a:extLst>
                    <a:ext uri="{FF2B5EF4-FFF2-40B4-BE49-F238E27FC236}">
                      <a16:creationId xmlns:a16="http://schemas.microsoft.com/office/drawing/2014/main" id="{9A0A695F-95D2-4A10-A922-7BB0FA163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9576" y="2368551"/>
                  <a:ext cx="19050" cy="2151063"/>
                </a:xfrm>
                <a:custGeom>
                  <a:avLst/>
                  <a:gdLst>
                    <a:gd name="T0" fmla="*/ 12 w 12"/>
                    <a:gd name="T1" fmla="*/ 1355 h 1355"/>
                    <a:gd name="T2" fmla="*/ 0 w 12"/>
                    <a:gd name="T3" fmla="*/ 1355 h 1355"/>
                    <a:gd name="T4" fmla="*/ 0 w 12"/>
                    <a:gd name="T5" fmla="*/ 0 h 1355"/>
                    <a:gd name="T6" fmla="*/ 12 w 12"/>
                    <a:gd name="T7" fmla="*/ 8 h 1355"/>
                    <a:gd name="T8" fmla="*/ 12 w 12"/>
                    <a:gd name="T9" fmla="*/ 1355 h 1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5">
                      <a:moveTo>
                        <a:pt x="12" y="1355"/>
                      </a:moveTo>
                      <a:lnTo>
                        <a:pt x="0" y="1355"/>
                      </a:lnTo>
                      <a:lnTo>
                        <a:pt x="0" y="0"/>
                      </a:lnTo>
                      <a:lnTo>
                        <a:pt x="12" y="8"/>
                      </a:lnTo>
                      <a:lnTo>
                        <a:pt x="12" y="135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161">
                  <a:extLst>
                    <a:ext uri="{FF2B5EF4-FFF2-40B4-BE49-F238E27FC236}">
                      <a16:creationId xmlns:a16="http://schemas.microsoft.com/office/drawing/2014/main" id="{FA31ED48-5DE3-4CAC-A6FA-DA4903D0BA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9738" y="2387601"/>
                  <a:ext cx="22225" cy="2149475"/>
                </a:xfrm>
                <a:custGeom>
                  <a:avLst/>
                  <a:gdLst>
                    <a:gd name="T0" fmla="*/ 14 w 14"/>
                    <a:gd name="T1" fmla="*/ 1354 h 1354"/>
                    <a:gd name="T2" fmla="*/ 0 w 14"/>
                    <a:gd name="T3" fmla="*/ 1354 h 1354"/>
                    <a:gd name="T4" fmla="*/ 0 w 14"/>
                    <a:gd name="T5" fmla="*/ 0 h 1354"/>
                    <a:gd name="T6" fmla="*/ 14 w 14"/>
                    <a:gd name="T7" fmla="*/ 7 h 1354"/>
                    <a:gd name="T8" fmla="*/ 14 w 14"/>
                    <a:gd name="T9" fmla="*/ 1354 h 1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54">
                      <a:moveTo>
                        <a:pt x="14" y="1354"/>
                      </a:moveTo>
                      <a:lnTo>
                        <a:pt x="0" y="1354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354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162">
                  <a:extLst>
                    <a:ext uri="{FF2B5EF4-FFF2-40B4-BE49-F238E27FC236}">
                      <a16:creationId xmlns:a16="http://schemas.microsoft.com/office/drawing/2014/main" id="{1AABA31A-43FB-4070-BF59-59170F079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9738" y="2387601"/>
                  <a:ext cx="22225" cy="2149475"/>
                </a:xfrm>
                <a:custGeom>
                  <a:avLst/>
                  <a:gdLst>
                    <a:gd name="T0" fmla="*/ 14 w 14"/>
                    <a:gd name="T1" fmla="*/ 1354 h 1354"/>
                    <a:gd name="T2" fmla="*/ 0 w 14"/>
                    <a:gd name="T3" fmla="*/ 1354 h 1354"/>
                    <a:gd name="T4" fmla="*/ 0 w 14"/>
                    <a:gd name="T5" fmla="*/ 0 h 1354"/>
                    <a:gd name="T6" fmla="*/ 14 w 14"/>
                    <a:gd name="T7" fmla="*/ 7 h 1354"/>
                    <a:gd name="T8" fmla="*/ 14 w 14"/>
                    <a:gd name="T9" fmla="*/ 1354 h 1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54">
                      <a:moveTo>
                        <a:pt x="14" y="1354"/>
                      </a:moveTo>
                      <a:lnTo>
                        <a:pt x="0" y="1354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35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163">
                  <a:extLst>
                    <a:ext uri="{FF2B5EF4-FFF2-40B4-BE49-F238E27FC236}">
                      <a16:creationId xmlns:a16="http://schemas.microsoft.com/office/drawing/2014/main" id="{57728EA6-121B-4C9A-8C68-3EB9D620D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076" y="2406651"/>
                  <a:ext cx="19050" cy="2149475"/>
                </a:xfrm>
                <a:custGeom>
                  <a:avLst/>
                  <a:gdLst>
                    <a:gd name="T0" fmla="*/ 12 w 12"/>
                    <a:gd name="T1" fmla="*/ 1354 h 1354"/>
                    <a:gd name="T2" fmla="*/ 0 w 12"/>
                    <a:gd name="T3" fmla="*/ 1354 h 1354"/>
                    <a:gd name="T4" fmla="*/ 0 w 12"/>
                    <a:gd name="T5" fmla="*/ 0 h 1354"/>
                    <a:gd name="T6" fmla="*/ 12 w 12"/>
                    <a:gd name="T7" fmla="*/ 7 h 1354"/>
                    <a:gd name="T8" fmla="*/ 12 w 12"/>
                    <a:gd name="T9" fmla="*/ 1354 h 1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4">
                      <a:moveTo>
                        <a:pt x="12" y="1354"/>
                      </a:moveTo>
                      <a:lnTo>
                        <a:pt x="0" y="1354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354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164">
                  <a:extLst>
                    <a:ext uri="{FF2B5EF4-FFF2-40B4-BE49-F238E27FC236}">
                      <a16:creationId xmlns:a16="http://schemas.microsoft.com/office/drawing/2014/main" id="{F9FDB501-2A79-4E12-A673-19B010040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238" y="2425701"/>
                  <a:ext cx="23813" cy="2149475"/>
                </a:xfrm>
                <a:custGeom>
                  <a:avLst/>
                  <a:gdLst>
                    <a:gd name="T0" fmla="*/ 15 w 15"/>
                    <a:gd name="T1" fmla="*/ 1354 h 1354"/>
                    <a:gd name="T2" fmla="*/ 0 w 15"/>
                    <a:gd name="T3" fmla="*/ 1354 h 1354"/>
                    <a:gd name="T4" fmla="*/ 0 w 15"/>
                    <a:gd name="T5" fmla="*/ 0 h 1354"/>
                    <a:gd name="T6" fmla="*/ 15 w 15"/>
                    <a:gd name="T7" fmla="*/ 7 h 1354"/>
                    <a:gd name="T8" fmla="*/ 15 w 15"/>
                    <a:gd name="T9" fmla="*/ 1354 h 1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54">
                      <a:moveTo>
                        <a:pt x="15" y="1354"/>
                      </a:moveTo>
                      <a:lnTo>
                        <a:pt x="0" y="1354"/>
                      </a:lnTo>
                      <a:lnTo>
                        <a:pt x="0" y="0"/>
                      </a:lnTo>
                      <a:lnTo>
                        <a:pt x="15" y="7"/>
                      </a:lnTo>
                      <a:lnTo>
                        <a:pt x="15" y="1354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165">
                  <a:extLst>
                    <a:ext uri="{FF2B5EF4-FFF2-40B4-BE49-F238E27FC236}">
                      <a16:creationId xmlns:a16="http://schemas.microsoft.com/office/drawing/2014/main" id="{1053688E-E7A3-41EF-AC2C-3C0AC1FFEA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8163" y="2444751"/>
                  <a:ext cx="19050" cy="2149475"/>
                </a:xfrm>
                <a:custGeom>
                  <a:avLst/>
                  <a:gdLst>
                    <a:gd name="T0" fmla="*/ 12 w 12"/>
                    <a:gd name="T1" fmla="*/ 1354 h 1354"/>
                    <a:gd name="T2" fmla="*/ 0 w 12"/>
                    <a:gd name="T3" fmla="*/ 1352 h 1354"/>
                    <a:gd name="T4" fmla="*/ 0 w 12"/>
                    <a:gd name="T5" fmla="*/ 0 h 1354"/>
                    <a:gd name="T6" fmla="*/ 12 w 12"/>
                    <a:gd name="T7" fmla="*/ 7 h 1354"/>
                    <a:gd name="T8" fmla="*/ 12 w 12"/>
                    <a:gd name="T9" fmla="*/ 1354 h 1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4">
                      <a:moveTo>
                        <a:pt x="12" y="1354"/>
                      </a:moveTo>
                      <a:lnTo>
                        <a:pt x="0" y="1352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354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66">
                  <a:extLst>
                    <a:ext uri="{FF2B5EF4-FFF2-40B4-BE49-F238E27FC236}">
                      <a16:creationId xmlns:a16="http://schemas.microsoft.com/office/drawing/2014/main" id="{A5121315-30DD-4FD5-8424-4C9E3435E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501" y="2463801"/>
                  <a:ext cx="19050" cy="2149475"/>
                </a:xfrm>
                <a:custGeom>
                  <a:avLst/>
                  <a:gdLst>
                    <a:gd name="T0" fmla="*/ 12 w 12"/>
                    <a:gd name="T1" fmla="*/ 1354 h 1354"/>
                    <a:gd name="T2" fmla="*/ 0 w 12"/>
                    <a:gd name="T3" fmla="*/ 1352 h 1354"/>
                    <a:gd name="T4" fmla="*/ 0 w 12"/>
                    <a:gd name="T5" fmla="*/ 0 h 1354"/>
                    <a:gd name="T6" fmla="*/ 12 w 12"/>
                    <a:gd name="T7" fmla="*/ 7 h 1354"/>
                    <a:gd name="T8" fmla="*/ 12 w 12"/>
                    <a:gd name="T9" fmla="*/ 1354 h 1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4">
                      <a:moveTo>
                        <a:pt x="12" y="1354"/>
                      </a:moveTo>
                      <a:lnTo>
                        <a:pt x="0" y="1352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354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167">
                  <a:extLst>
                    <a:ext uri="{FF2B5EF4-FFF2-40B4-BE49-F238E27FC236}">
                      <a16:creationId xmlns:a16="http://schemas.microsoft.com/office/drawing/2014/main" id="{80115BF2-B92F-49AC-8BE7-86BC52BF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1663" y="2482851"/>
                  <a:ext cx="22225" cy="2149475"/>
                </a:xfrm>
                <a:custGeom>
                  <a:avLst/>
                  <a:gdLst>
                    <a:gd name="T0" fmla="*/ 14 w 14"/>
                    <a:gd name="T1" fmla="*/ 1354 h 1354"/>
                    <a:gd name="T2" fmla="*/ 0 w 14"/>
                    <a:gd name="T3" fmla="*/ 1351 h 1354"/>
                    <a:gd name="T4" fmla="*/ 0 w 14"/>
                    <a:gd name="T5" fmla="*/ 0 h 1354"/>
                    <a:gd name="T6" fmla="*/ 14 w 14"/>
                    <a:gd name="T7" fmla="*/ 7 h 1354"/>
                    <a:gd name="T8" fmla="*/ 14 w 14"/>
                    <a:gd name="T9" fmla="*/ 1354 h 1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54">
                      <a:moveTo>
                        <a:pt x="14" y="1354"/>
                      </a:moveTo>
                      <a:lnTo>
                        <a:pt x="0" y="1351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354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168">
                  <a:extLst>
                    <a:ext uri="{FF2B5EF4-FFF2-40B4-BE49-F238E27FC236}">
                      <a16:creationId xmlns:a16="http://schemas.microsoft.com/office/drawing/2014/main" id="{B5778317-CFB0-48C8-88ED-86B966E48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23288" y="2368551"/>
                  <a:ext cx="19050" cy="2146300"/>
                </a:xfrm>
                <a:custGeom>
                  <a:avLst/>
                  <a:gdLst>
                    <a:gd name="T0" fmla="*/ 0 w 12"/>
                    <a:gd name="T1" fmla="*/ 1352 h 1352"/>
                    <a:gd name="T2" fmla="*/ 12 w 12"/>
                    <a:gd name="T3" fmla="*/ 1352 h 1352"/>
                    <a:gd name="T4" fmla="*/ 12 w 12"/>
                    <a:gd name="T5" fmla="*/ 0 h 1352"/>
                    <a:gd name="T6" fmla="*/ 0 w 12"/>
                    <a:gd name="T7" fmla="*/ 8 h 1352"/>
                    <a:gd name="T8" fmla="*/ 0 w 12"/>
                    <a:gd name="T9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2">
                      <a:moveTo>
                        <a:pt x="0" y="1352"/>
                      </a:moveTo>
                      <a:lnTo>
                        <a:pt x="12" y="1352"/>
                      </a:lnTo>
                      <a:lnTo>
                        <a:pt x="12" y="0"/>
                      </a:lnTo>
                      <a:lnTo>
                        <a:pt x="0" y="8"/>
                      </a:lnTo>
                      <a:lnTo>
                        <a:pt x="0" y="1352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169">
                  <a:extLst>
                    <a:ext uri="{FF2B5EF4-FFF2-40B4-BE49-F238E27FC236}">
                      <a16:creationId xmlns:a16="http://schemas.microsoft.com/office/drawing/2014/main" id="{92FC0B16-7C80-4FF2-8E6C-A931D1524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9951" y="2387601"/>
                  <a:ext cx="22225" cy="2146300"/>
                </a:xfrm>
                <a:custGeom>
                  <a:avLst/>
                  <a:gdLst>
                    <a:gd name="T0" fmla="*/ 0 w 14"/>
                    <a:gd name="T1" fmla="*/ 1352 h 1352"/>
                    <a:gd name="T2" fmla="*/ 14 w 14"/>
                    <a:gd name="T3" fmla="*/ 1352 h 1352"/>
                    <a:gd name="T4" fmla="*/ 14 w 14"/>
                    <a:gd name="T5" fmla="*/ 0 h 1352"/>
                    <a:gd name="T6" fmla="*/ 0 w 14"/>
                    <a:gd name="T7" fmla="*/ 7 h 1352"/>
                    <a:gd name="T8" fmla="*/ 0 w 14"/>
                    <a:gd name="T9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52">
                      <a:moveTo>
                        <a:pt x="0" y="1352"/>
                      </a:moveTo>
                      <a:lnTo>
                        <a:pt x="14" y="1352"/>
                      </a:lnTo>
                      <a:lnTo>
                        <a:pt x="14" y="0"/>
                      </a:lnTo>
                      <a:lnTo>
                        <a:pt x="0" y="7"/>
                      </a:lnTo>
                      <a:lnTo>
                        <a:pt x="0" y="1352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170">
                  <a:extLst>
                    <a:ext uri="{FF2B5EF4-FFF2-40B4-BE49-F238E27FC236}">
                      <a16:creationId xmlns:a16="http://schemas.microsoft.com/office/drawing/2014/main" id="{30584293-E312-4317-B1C6-88B502237C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59788" y="2406651"/>
                  <a:ext cx="19050" cy="2146300"/>
                </a:xfrm>
                <a:custGeom>
                  <a:avLst/>
                  <a:gdLst>
                    <a:gd name="T0" fmla="*/ 0 w 12"/>
                    <a:gd name="T1" fmla="*/ 1352 h 1352"/>
                    <a:gd name="T2" fmla="*/ 12 w 12"/>
                    <a:gd name="T3" fmla="*/ 1352 h 1352"/>
                    <a:gd name="T4" fmla="*/ 12 w 12"/>
                    <a:gd name="T5" fmla="*/ 0 h 1352"/>
                    <a:gd name="T6" fmla="*/ 0 w 12"/>
                    <a:gd name="T7" fmla="*/ 7 h 1352"/>
                    <a:gd name="T8" fmla="*/ 0 w 12"/>
                    <a:gd name="T9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2">
                      <a:moveTo>
                        <a:pt x="0" y="1352"/>
                      </a:moveTo>
                      <a:lnTo>
                        <a:pt x="12" y="1352"/>
                      </a:lnTo>
                      <a:lnTo>
                        <a:pt x="12" y="0"/>
                      </a:lnTo>
                      <a:lnTo>
                        <a:pt x="0" y="7"/>
                      </a:lnTo>
                      <a:lnTo>
                        <a:pt x="0" y="1352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171">
                  <a:extLst>
                    <a:ext uri="{FF2B5EF4-FFF2-40B4-BE49-F238E27FC236}">
                      <a16:creationId xmlns:a16="http://schemas.microsoft.com/office/drawing/2014/main" id="{F774ADA9-117E-49C1-A8A3-A6E8F76E5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4863" y="2425701"/>
                  <a:ext cx="19050" cy="2146300"/>
                </a:xfrm>
                <a:custGeom>
                  <a:avLst/>
                  <a:gdLst>
                    <a:gd name="T0" fmla="*/ 0 w 12"/>
                    <a:gd name="T1" fmla="*/ 1352 h 1352"/>
                    <a:gd name="T2" fmla="*/ 12 w 12"/>
                    <a:gd name="T3" fmla="*/ 1352 h 1352"/>
                    <a:gd name="T4" fmla="*/ 12 w 12"/>
                    <a:gd name="T5" fmla="*/ 0 h 1352"/>
                    <a:gd name="T6" fmla="*/ 0 w 12"/>
                    <a:gd name="T7" fmla="*/ 7 h 1352"/>
                    <a:gd name="T8" fmla="*/ 0 w 12"/>
                    <a:gd name="T9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2">
                      <a:moveTo>
                        <a:pt x="0" y="1352"/>
                      </a:moveTo>
                      <a:lnTo>
                        <a:pt x="12" y="1352"/>
                      </a:lnTo>
                      <a:lnTo>
                        <a:pt x="12" y="0"/>
                      </a:lnTo>
                      <a:lnTo>
                        <a:pt x="0" y="7"/>
                      </a:lnTo>
                      <a:lnTo>
                        <a:pt x="0" y="1352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172">
                  <a:extLst>
                    <a:ext uri="{FF2B5EF4-FFF2-40B4-BE49-F238E27FC236}">
                      <a16:creationId xmlns:a16="http://schemas.microsoft.com/office/drawing/2014/main" id="{F6228B69-6D71-41A3-931B-7A9D9A3143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91526" y="2444751"/>
                  <a:ext cx="22225" cy="2146300"/>
                </a:xfrm>
                <a:custGeom>
                  <a:avLst/>
                  <a:gdLst>
                    <a:gd name="T0" fmla="*/ 0 w 14"/>
                    <a:gd name="T1" fmla="*/ 1352 h 1352"/>
                    <a:gd name="T2" fmla="*/ 14 w 14"/>
                    <a:gd name="T3" fmla="*/ 1352 h 1352"/>
                    <a:gd name="T4" fmla="*/ 14 w 14"/>
                    <a:gd name="T5" fmla="*/ 0 h 1352"/>
                    <a:gd name="T6" fmla="*/ 0 w 14"/>
                    <a:gd name="T7" fmla="*/ 7 h 1352"/>
                    <a:gd name="T8" fmla="*/ 0 w 14"/>
                    <a:gd name="T9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52">
                      <a:moveTo>
                        <a:pt x="0" y="1352"/>
                      </a:moveTo>
                      <a:lnTo>
                        <a:pt x="14" y="1352"/>
                      </a:lnTo>
                      <a:lnTo>
                        <a:pt x="14" y="0"/>
                      </a:lnTo>
                      <a:lnTo>
                        <a:pt x="0" y="7"/>
                      </a:lnTo>
                      <a:lnTo>
                        <a:pt x="0" y="1352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173">
                  <a:extLst>
                    <a:ext uri="{FF2B5EF4-FFF2-40B4-BE49-F238E27FC236}">
                      <a16:creationId xmlns:a16="http://schemas.microsoft.com/office/drawing/2014/main" id="{781823A9-A861-413F-9CE1-841F3D5AA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1363" y="2463801"/>
                  <a:ext cx="19050" cy="2146300"/>
                </a:xfrm>
                <a:custGeom>
                  <a:avLst/>
                  <a:gdLst>
                    <a:gd name="T0" fmla="*/ 0 w 12"/>
                    <a:gd name="T1" fmla="*/ 1352 h 1352"/>
                    <a:gd name="T2" fmla="*/ 12 w 12"/>
                    <a:gd name="T3" fmla="*/ 1352 h 1352"/>
                    <a:gd name="T4" fmla="*/ 12 w 12"/>
                    <a:gd name="T5" fmla="*/ 0 h 1352"/>
                    <a:gd name="T6" fmla="*/ 0 w 12"/>
                    <a:gd name="T7" fmla="*/ 7 h 1352"/>
                    <a:gd name="T8" fmla="*/ 0 w 12"/>
                    <a:gd name="T9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2">
                      <a:moveTo>
                        <a:pt x="0" y="1352"/>
                      </a:moveTo>
                      <a:lnTo>
                        <a:pt x="12" y="1352"/>
                      </a:lnTo>
                      <a:lnTo>
                        <a:pt x="12" y="0"/>
                      </a:lnTo>
                      <a:lnTo>
                        <a:pt x="0" y="7"/>
                      </a:lnTo>
                      <a:lnTo>
                        <a:pt x="0" y="1352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174">
                  <a:extLst>
                    <a:ext uri="{FF2B5EF4-FFF2-40B4-BE49-F238E27FC236}">
                      <a16:creationId xmlns:a16="http://schemas.microsoft.com/office/drawing/2014/main" id="{52A464DC-8093-466B-8BC6-1B824EF2C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8026" y="2478088"/>
                  <a:ext cx="19050" cy="2149475"/>
                </a:xfrm>
                <a:custGeom>
                  <a:avLst/>
                  <a:gdLst>
                    <a:gd name="T0" fmla="*/ 0 w 12"/>
                    <a:gd name="T1" fmla="*/ 1354 h 1354"/>
                    <a:gd name="T2" fmla="*/ 12 w 12"/>
                    <a:gd name="T3" fmla="*/ 1354 h 1354"/>
                    <a:gd name="T4" fmla="*/ 12 w 12"/>
                    <a:gd name="T5" fmla="*/ 0 h 1354"/>
                    <a:gd name="T6" fmla="*/ 0 w 12"/>
                    <a:gd name="T7" fmla="*/ 10 h 1354"/>
                    <a:gd name="T8" fmla="*/ 0 w 12"/>
                    <a:gd name="T9" fmla="*/ 1354 h 1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54">
                      <a:moveTo>
                        <a:pt x="0" y="1354"/>
                      </a:moveTo>
                      <a:lnTo>
                        <a:pt x="12" y="1354"/>
                      </a:lnTo>
                      <a:lnTo>
                        <a:pt x="12" y="0"/>
                      </a:lnTo>
                      <a:lnTo>
                        <a:pt x="0" y="10"/>
                      </a:lnTo>
                      <a:lnTo>
                        <a:pt x="0" y="1354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75">
                  <a:extLst>
                    <a:ext uri="{FF2B5EF4-FFF2-40B4-BE49-F238E27FC236}">
                      <a16:creationId xmlns:a16="http://schemas.microsoft.com/office/drawing/2014/main" id="{35FD7801-D5B4-4DDD-B0E5-AC6245CF0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9526" y="3998913"/>
                  <a:ext cx="1889125" cy="1066800"/>
                </a:xfrm>
                <a:custGeom>
                  <a:avLst/>
                  <a:gdLst>
                    <a:gd name="T0" fmla="*/ 0 w 1190"/>
                    <a:gd name="T1" fmla="*/ 418 h 672"/>
                    <a:gd name="T2" fmla="*/ 743 w 1190"/>
                    <a:gd name="T3" fmla="*/ 0 h 672"/>
                    <a:gd name="T4" fmla="*/ 1190 w 1190"/>
                    <a:gd name="T5" fmla="*/ 252 h 672"/>
                    <a:gd name="T6" fmla="*/ 449 w 1190"/>
                    <a:gd name="T7" fmla="*/ 672 h 672"/>
                    <a:gd name="T8" fmla="*/ 14 w 1190"/>
                    <a:gd name="T9" fmla="*/ 425 h 672"/>
                    <a:gd name="T10" fmla="*/ 0 w 1190"/>
                    <a:gd name="T11" fmla="*/ 418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90" h="672">
                      <a:moveTo>
                        <a:pt x="0" y="418"/>
                      </a:moveTo>
                      <a:lnTo>
                        <a:pt x="743" y="0"/>
                      </a:lnTo>
                      <a:lnTo>
                        <a:pt x="1190" y="252"/>
                      </a:lnTo>
                      <a:lnTo>
                        <a:pt x="449" y="672"/>
                      </a:lnTo>
                      <a:lnTo>
                        <a:pt x="14" y="425"/>
                      </a:lnTo>
                      <a:lnTo>
                        <a:pt x="0" y="418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76">
                  <a:extLst>
                    <a:ext uri="{FF2B5EF4-FFF2-40B4-BE49-F238E27FC236}">
                      <a16:creationId xmlns:a16="http://schemas.microsoft.com/office/drawing/2014/main" id="{879DEB3E-D7A1-418E-AAF2-CF887CE50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9526" y="3998913"/>
                  <a:ext cx="1889125" cy="1066800"/>
                </a:xfrm>
                <a:custGeom>
                  <a:avLst/>
                  <a:gdLst>
                    <a:gd name="T0" fmla="*/ 0 w 1190"/>
                    <a:gd name="T1" fmla="*/ 418 h 672"/>
                    <a:gd name="T2" fmla="*/ 743 w 1190"/>
                    <a:gd name="T3" fmla="*/ 0 h 672"/>
                    <a:gd name="T4" fmla="*/ 1190 w 1190"/>
                    <a:gd name="T5" fmla="*/ 252 h 672"/>
                    <a:gd name="T6" fmla="*/ 449 w 1190"/>
                    <a:gd name="T7" fmla="*/ 672 h 672"/>
                    <a:gd name="T8" fmla="*/ 14 w 1190"/>
                    <a:gd name="T9" fmla="*/ 425 h 672"/>
                    <a:gd name="T10" fmla="*/ 0 w 1190"/>
                    <a:gd name="T11" fmla="*/ 418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90" h="672">
                      <a:moveTo>
                        <a:pt x="0" y="418"/>
                      </a:moveTo>
                      <a:lnTo>
                        <a:pt x="743" y="0"/>
                      </a:lnTo>
                      <a:lnTo>
                        <a:pt x="1190" y="252"/>
                      </a:lnTo>
                      <a:lnTo>
                        <a:pt x="449" y="672"/>
                      </a:lnTo>
                      <a:lnTo>
                        <a:pt x="14" y="425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Rectangle 177">
                  <a:extLst>
                    <a:ext uri="{FF2B5EF4-FFF2-40B4-BE49-F238E27FC236}">
                      <a16:creationId xmlns:a16="http://schemas.microsoft.com/office/drawing/2014/main" id="{9D5120F3-21AA-41DD-9246-2323A971B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2563" y="4583113"/>
                  <a:ext cx="11113" cy="79375"/>
                </a:xfrm>
                <a:prstGeom prst="rect">
                  <a:avLst/>
                </a:prstGeom>
                <a:solidFill>
                  <a:srgbClr val="2658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78">
                  <a:extLst>
                    <a:ext uri="{FF2B5EF4-FFF2-40B4-BE49-F238E27FC236}">
                      <a16:creationId xmlns:a16="http://schemas.microsoft.com/office/drawing/2014/main" id="{A0D47A9E-83D2-4FF2-B817-8B94ED601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7001" y="4473576"/>
                  <a:ext cx="123825" cy="123825"/>
                </a:xfrm>
                <a:prstGeom prst="ellipse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79">
                  <a:extLst>
                    <a:ext uri="{FF2B5EF4-FFF2-40B4-BE49-F238E27FC236}">
                      <a16:creationId xmlns:a16="http://schemas.microsoft.com/office/drawing/2014/main" id="{780C50F6-DD1E-440B-BAD6-2598BE3AB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1938" y="4325938"/>
                  <a:ext cx="833438" cy="495300"/>
                </a:xfrm>
                <a:custGeom>
                  <a:avLst/>
                  <a:gdLst>
                    <a:gd name="T0" fmla="*/ 0 w 525"/>
                    <a:gd name="T1" fmla="*/ 148 h 312"/>
                    <a:gd name="T2" fmla="*/ 242 w 525"/>
                    <a:gd name="T3" fmla="*/ 0 h 312"/>
                    <a:gd name="T4" fmla="*/ 525 w 525"/>
                    <a:gd name="T5" fmla="*/ 167 h 312"/>
                    <a:gd name="T6" fmla="*/ 280 w 525"/>
                    <a:gd name="T7" fmla="*/ 312 h 312"/>
                    <a:gd name="T8" fmla="*/ 0 w 525"/>
                    <a:gd name="T9" fmla="*/ 148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5" h="312">
                      <a:moveTo>
                        <a:pt x="0" y="148"/>
                      </a:moveTo>
                      <a:lnTo>
                        <a:pt x="242" y="0"/>
                      </a:lnTo>
                      <a:lnTo>
                        <a:pt x="525" y="167"/>
                      </a:lnTo>
                      <a:lnTo>
                        <a:pt x="280" y="312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80">
                  <a:extLst>
                    <a:ext uri="{FF2B5EF4-FFF2-40B4-BE49-F238E27FC236}">
                      <a16:creationId xmlns:a16="http://schemas.microsoft.com/office/drawing/2014/main" id="{C83FA498-7A28-49A7-A776-87D45A7EC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1938" y="4325938"/>
                  <a:ext cx="833438" cy="495300"/>
                </a:xfrm>
                <a:custGeom>
                  <a:avLst/>
                  <a:gdLst>
                    <a:gd name="T0" fmla="*/ 0 w 525"/>
                    <a:gd name="T1" fmla="*/ 148 h 312"/>
                    <a:gd name="T2" fmla="*/ 242 w 525"/>
                    <a:gd name="T3" fmla="*/ 0 h 312"/>
                    <a:gd name="T4" fmla="*/ 525 w 525"/>
                    <a:gd name="T5" fmla="*/ 167 h 312"/>
                    <a:gd name="T6" fmla="*/ 280 w 525"/>
                    <a:gd name="T7" fmla="*/ 312 h 312"/>
                    <a:gd name="T8" fmla="*/ 0 w 525"/>
                    <a:gd name="T9" fmla="*/ 148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5" h="312">
                      <a:moveTo>
                        <a:pt x="0" y="148"/>
                      </a:moveTo>
                      <a:lnTo>
                        <a:pt x="242" y="0"/>
                      </a:lnTo>
                      <a:lnTo>
                        <a:pt x="525" y="167"/>
                      </a:lnTo>
                      <a:lnTo>
                        <a:pt x="280" y="312"/>
                      </a:lnTo>
                      <a:lnTo>
                        <a:pt x="0" y="14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81">
                  <a:extLst>
                    <a:ext uri="{FF2B5EF4-FFF2-40B4-BE49-F238E27FC236}">
                      <a16:creationId xmlns:a16="http://schemas.microsoft.com/office/drawing/2014/main" id="{1E6FCB19-C5B3-43E2-ADD8-87B71EE73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1938" y="4560888"/>
                  <a:ext cx="444500" cy="425450"/>
                </a:xfrm>
                <a:custGeom>
                  <a:avLst/>
                  <a:gdLst>
                    <a:gd name="T0" fmla="*/ 0 w 280"/>
                    <a:gd name="T1" fmla="*/ 109 h 268"/>
                    <a:gd name="T2" fmla="*/ 280 w 280"/>
                    <a:gd name="T3" fmla="*/ 268 h 268"/>
                    <a:gd name="T4" fmla="*/ 280 w 280"/>
                    <a:gd name="T5" fmla="*/ 164 h 268"/>
                    <a:gd name="T6" fmla="*/ 0 w 280"/>
                    <a:gd name="T7" fmla="*/ 0 h 268"/>
                    <a:gd name="T8" fmla="*/ 0 w 280"/>
                    <a:gd name="T9" fmla="*/ 109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268">
                      <a:moveTo>
                        <a:pt x="0" y="109"/>
                      </a:moveTo>
                      <a:lnTo>
                        <a:pt x="280" y="268"/>
                      </a:lnTo>
                      <a:lnTo>
                        <a:pt x="280" y="164"/>
                      </a:lnTo>
                      <a:lnTo>
                        <a:pt x="0" y="0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7798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82">
                  <a:extLst>
                    <a:ext uri="{FF2B5EF4-FFF2-40B4-BE49-F238E27FC236}">
                      <a16:creationId xmlns:a16="http://schemas.microsoft.com/office/drawing/2014/main" id="{45E6FA0D-1CB0-4F1F-85C6-50050D2A6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6438" y="4591051"/>
                  <a:ext cx="388938" cy="395288"/>
                </a:xfrm>
                <a:custGeom>
                  <a:avLst/>
                  <a:gdLst>
                    <a:gd name="T0" fmla="*/ 0 w 245"/>
                    <a:gd name="T1" fmla="*/ 145 h 249"/>
                    <a:gd name="T2" fmla="*/ 245 w 245"/>
                    <a:gd name="T3" fmla="*/ 0 h 249"/>
                    <a:gd name="T4" fmla="*/ 245 w 245"/>
                    <a:gd name="T5" fmla="*/ 109 h 249"/>
                    <a:gd name="T6" fmla="*/ 0 w 245"/>
                    <a:gd name="T7" fmla="*/ 249 h 249"/>
                    <a:gd name="T8" fmla="*/ 0 w 245"/>
                    <a:gd name="T9" fmla="*/ 145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49">
                      <a:moveTo>
                        <a:pt x="0" y="145"/>
                      </a:moveTo>
                      <a:lnTo>
                        <a:pt x="245" y="0"/>
                      </a:lnTo>
                      <a:lnTo>
                        <a:pt x="245" y="109"/>
                      </a:lnTo>
                      <a:lnTo>
                        <a:pt x="0" y="249"/>
                      </a:lnTo>
                      <a:lnTo>
                        <a:pt x="0" y="145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83">
                  <a:extLst>
                    <a:ext uri="{FF2B5EF4-FFF2-40B4-BE49-F238E27FC236}">
                      <a16:creationId xmlns:a16="http://schemas.microsoft.com/office/drawing/2014/main" id="{54E3FD12-6653-4104-BF8B-DFA07EAC2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1151" y="2701926"/>
                  <a:ext cx="395288" cy="2084388"/>
                </a:xfrm>
                <a:custGeom>
                  <a:avLst/>
                  <a:gdLst>
                    <a:gd name="T0" fmla="*/ 2 w 249"/>
                    <a:gd name="T1" fmla="*/ 1171 h 1313"/>
                    <a:gd name="T2" fmla="*/ 249 w 249"/>
                    <a:gd name="T3" fmla="*/ 1313 h 1313"/>
                    <a:gd name="T4" fmla="*/ 249 w 249"/>
                    <a:gd name="T5" fmla="*/ 142 h 1313"/>
                    <a:gd name="T6" fmla="*/ 0 w 249"/>
                    <a:gd name="T7" fmla="*/ 0 h 1313"/>
                    <a:gd name="T8" fmla="*/ 2 w 249"/>
                    <a:gd name="T9" fmla="*/ 1171 h 1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313">
                      <a:moveTo>
                        <a:pt x="2" y="1171"/>
                      </a:moveTo>
                      <a:lnTo>
                        <a:pt x="249" y="1313"/>
                      </a:lnTo>
                      <a:lnTo>
                        <a:pt x="249" y="142"/>
                      </a:lnTo>
                      <a:lnTo>
                        <a:pt x="0" y="0"/>
                      </a:lnTo>
                      <a:lnTo>
                        <a:pt x="2" y="1171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84">
                  <a:extLst>
                    <a:ext uri="{FF2B5EF4-FFF2-40B4-BE49-F238E27FC236}">
                      <a16:creationId xmlns:a16="http://schemas.microsoft.com/office/drawing/2014/main" id="{5EFEBA0A-14B1-4A6D-A425-3FB9F8166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6438" y="2738438"/>
                  <a:ext cx="331788" cy="2047875"/>
                </a:xfrm>
                <a:custGeom>
                  <a:avLst/>
                  <a:gdLst>
                    <a:gd name="T0" fmla="*/ 0 w 209"/>
                    <a:gd name="T1" fmla="*/ 119 h 1290"/>
                    <a:gd name="T2" fmla="*/ 209 w 209"/>
                    <a:gd name="T3" fmla="*/ 0 h 1290"/>
                    <a:gd name="T4" fmla="*/ 209 w 209"/>
                    <a:gd name="T5" fmla="*/ 1169 h 1290"/>
                    <a:gd name="T6" fmla="*/ 0 w 209"/>
                    <a:gd name="T7" fmla="*/ 1290 h 1290"/>
                    <a:gd name="T8" fmla="*/ 0 w 209"/>
                    <a:gd name="T9" fmla="*/ 119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1290">
                      <a:moveTo>
                        <a:pt x="0" y="119"/>
                      </a:moveTo>
                      <a:lnTo>
                        <a:pt x="209" y="0"/>
                      </a:lnTo>
                      <a:lnTo>
                        <a:pt x="209" y="1169"/>
                      </a:lnTo>
                      <a:lnTo>
                        <a:pt x="0" y="1290"/>
                      </a:ln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185">
                  <a:extLst>
                    <a:ext uri="{FF2B5EF4-FFF2-40B4-BE49-F238E27FC236}">
                      <a16:creationId xmlns:a16="http://schemas.microsoft.com/office/drawing/2014/main" id="{E93106B1-CDD0-4D3D-B8D2-6F71507F76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6438" y="2738438"/>
                  <a:ext cx="331788" cy="2047875"/>
                </a:xfrm>
                <a:custGeom>
                  <a:avLst/>
                  <a:gdLst>
                    <a:gd name="T0" fmla="*/ 0 w 209"/>
                    <a:gd name="T1" fmla="*/ 119 h 1290"/>
                    <a:gd name="T2" fmla="*/ 209 w 209"/>
                    <a:gd name="T3" fmla="*/ 0 h 1290"/>
                    <a:gd name="T4" fmla="*/ 209 w 209"/>
                    <a:gd name="T5" fmla="*/ 1169 h 1290"/>
                    <a:gd name="T6" fmla="*/ 0 w 209"/>
                    <a:gd name="T7" fmla="*/ 1290 h 1290"/>
                    <a:gd name="T8" fmla="*/ 0 w 209"/>
                    <a:gd name="T9" fmla="*/ 119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1290">
                      <a:moveTo>
                        <a:pt x="0" y="119"/>
                      </a:moveTo>
                      <a:lnTo>
                        <a:pt x="209" y="0"/>
                      </a:lnTo>
                      <a:lnTo>
                        <a:pt x="209" y="1169"/>
                      </a:lnTo>
                      <a:lnTo>
                        <a:pt x="0" y="1290"/>
                      </a:lnTo>
                      <a:lnTo>
                        <a:pt x="0" y="11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186">
                  <a:extLst>
                    <a:ext uri="{FF2B5EF4-FFF2-40B4-BE49-F238E27FC236}">
                      <a16:creationId xmlns:a16="http://schemas.microsoft.com/office/drawing/2014/main" id="{0A282C73-B930-48BD-B39E-AAE6156F1B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1151" y="2516188"/>
                  <a:ext cx="727075" cy="411163"/>
                </a:xfrm>
                <a:custGeom>
                  <a:avLst/>
                  <a:gdLst>
                    <a:gd name="T0" fmla="*/ 0 w 458"/>
                    <a:gd name="T1" fmla="*/ 117 h 259"/>
                    <a:gd name="T2" fmla="*/ 209 w 458"/>
                    <a:gd name="T3" fmla="*/ 0 h 259"/>
                    <a:gd name="T4" fmla="*/ 458 w 458"/>
                    <a:gd name="T5" fmla="*/ 140 h 259"/>
                    <a:gd name="T6" fmla="*/ 249 w 458"/>
                    <a:gd name="T7" fmla="*/ 259 h 259"/>
                    <a:gd name="T8" fmla="*/ 14 w 458"/>
                    <a:gd name="T9" fmla="*/ 124 h 259"/>
                    <a:gd name="T10" fmla="*/ 0 w 458"/>
                    <a:gd name="T11" fmla="*/ 117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8" h="259">
                      <a:moveTo>
                        <a:pt x="0" y="117"/>
                      </a:moveTo>
                      <a:lnTo>
                        <a:pt x="209" y="0"/>
                      </a:lnTo>
                      <a:lnTo>
                        <a:pt x="458" y="140"/>
                      </a:lnTo>
                      <a:lnTo>
                        <a:pt x="249" y="259"/>
                      </a:lnTo>
                      <a:lnTo>
                        <a:pt x="14" y="124"/>
                      </a:lnTo>
                      <a:lnTo>
                        <a:pt x="0" y="117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187">
                  <a:extLst>
                    <a:ext uri="{FF2B5EF4-FFF2-40B4-BE49-F238E27FC236}">
                      <a16:creationId xmlns:a16="http://schemas.microsoft.com/office/drawing/2014/main" id="{4EBCF3EF-2E41-4844-BB03-BCBC7D319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2773363"/>
                  <a:ext cx="131763" cy="263525"/>
                </a:xfrm>
                <a:custGeom>
                  <a:avLst/>
                  <a:gdLst>
                    <a:gd name="T0" fmla="*/ 83 w 83"/>
                    <a:gd name="T1" fmla="*/ 166 h 166"/>
                    <a:gd name="T2" fmla="*/ 0 w 83"/>
                    <a:gd name="T3" fmla="*/ 118 h 166"/>
                    <a:gd name="T4" fmla="*/ 0 w 83"/>
                    <a:gd name="T5" fmla="*/ 0 h 166"/>
                    <a:gd name="T6" fmla="*/ 83 w 83"/>
                    <a:gd name="T7" fmla="*/ 47 h 166"/>
                    <a:gd name="T8" fmla="*/ 83 w 83"/>
                    <a:gd name="T9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66">
                      <a:moveTo>
                        <a:pt x="83" y="166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83" y="47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188">
                  <a:extLst>
                    <a:ext uri="{FF2B5EF4-FFF2-40B4-BE49-F238E27FC236}">
                      <a16:creationId xmlns:a16="http://schemas.microsoft.com/office/drawing/2014/main" id="{D15A5178-D2E9-4973-BA42-C1ADB8E94E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2773363"/>
                  <a:ext cx="19050" cy="187325"/>
                </a:xfrm>
                <a:custGeom>
                  <a:avLst/>
                  <a:gdLst>
                    <a:gd name="T0" fmla="*/ 12 w 12"/>
                    <a:gd name="T1" fmla="*/ 111 h 118"/>
                    <a:gd name="T2" fmla="*/ 0 w 12"/>
                    <a:gd name="T3" fmla="*/ 118 h 118"/>
                    <a:gd name="T4" fmla="*/ 0 w 12"/>
                    <a:gd name="T5" fmla="*/ 0 h 118"/>
                    <a:gd name="T6" fmla="*/ 12 w 12"/>
                    <a:gd name="T7" fmla="*/ 7 h 118"/>
                    <a:gd name="T8" fmla="*/ 12 w 12"/>
                    <a:gd name="T9" fmla="*/ 111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8">
                      <a:moveTo>
                        <a:pt x="12" y="111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1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189">
                  <a:extLst>
                    <a:ext uri="{FF2B5EF4-FFF2-40B4-BE49-F238E27FC236}">
                      <a16:creationId xmlns:a16="http://schemas.microsoft.com/office/drawing/2014/main" id="{F138B219-4510-4B70-9730-D83F5D28A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3006726"/>
                  <a:ext cx="131763" cy="263525"/>
                </a:xfrm>
                <a:custGeom>
                  <a:avLst/>
                  <a:gdLst>
                    <a:gd name="T0" fmla="*/ 83 w 83"/>
                    <a:gd name="T1" fmla="*/ 166 h 166"/>
                    <a:gd name="T2" fmla="*/ 0 w 83"/>
                    <a:gd name="T3" fmla="*/ 119 h 166"/>
                    <a:gd name="T4" fmla="*/ 0 w 83"/>
                    <a:gd name="T5" fmla="*/ 0 h 166"/>
                    <a:gd name="T6" fmla="*/ 83 w 83"/>
                    <a:gd name="T7" fmla="*/ 45 h 166"/>
                    <a:gd name="T8" fmla="*/ 83 w 83"/>
                    <a:gd name="T9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66">
                      <a:moveTo>
                        <a:pt x="83" y="166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83" y="45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190">
                  <a:extLst>
                    <a:ext uri="{FF2B5EF4-FFF2-40B4-BE49-F238E27FC236}">
                      <a16:creationId xmlns:a16="http://schemas.microsoft.com/office/drawing/2014/main" id="{7237FCCA-1BE8-4D28-B8D3-ACA47F0D47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3006726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91">
                  <a:extLst>
                    <a:ext uri="{FF2B5EF4-FFF2-40B4-BE49-F238E27FC236}">
                      <a16:creationId xmlns:a16="http://schemas.microsoft.com/office/drawing/2014/main" id="{353EABB9-C46E-4931-82FB-53AFB4A3B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3236913"/>
                  <a:ext cx="131763" cy="263525"/>
                </a:xfrm>
                <a:custGeom>
                  <a:avLst/>
                  <a:gdLst>
                    <a:gd name="T0" fmla="*/ 83 w 83"/>
                    <a:gd name="T1" fmla="*/ 166 h 166"/>
                    <a:gd name="T2" fmla="*/ 0 w 83"/>
                    <a:gd name="T3" fmla="*/ 119 h 166"/>
                    <a:gd name="T4" fmla="*/ 0 w 83"/>
                    <a:gd name="T5" fmla="*/ 0 h 166"/>
                    <a:gd name="T6" fmla="*/ 83 w 83"/>
                    <a:gd name="T7" fmla="*/ 47 h 166"/>
                    <a:gd name="T8" fmla="*/ 83 w 83"/>
                    <a:gd name="T9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66">
                      <a:moveTo>
                        <a:pt x="83" y="166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83" y="47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192">
                  <a:extLst>
                    <a:ext uri="{FF2B5EF4-FFF2-40B4-BE49-F238E27FC236}">
                      <a16:creationId xmlns:a16="http://schemas.microsoft.com/office/drawing/2014/main" id="{8EBAFEB5-077E-41E7-8E07-2187D0274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3236913"/>
                  <a:ext cx="19050" cy="188913"/>
                </a:xfrm>
                <a:custGeom>
                  <a:avLst/>
                  <a:gdLst>
                    <a:gd name="T0" fmla="*/ 12 w 12"/>
                    <a:gd name="T1" fmla="*/ 111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1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1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1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193">
                  <a:extLst>
                    <a:ext uri="{FF2B5EF4-FFF2-40B4-BE49-F238E27FC236}">
                      <a16:creationId xmlns:a16="http://schemas.microsoft.com/office/drawing/2014/main" id="{B6E4B5F1-811C-454E-97F9-17FD0A8EA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3470276"/>
                  <a:ext cx="131763" cy="263525"/>
                </a:xfrm>
                <a:custGeom>
                  <a:avLst/>
                  <a:gdLst>
                    <a:gd name="T0" fmla="*/ 83 w 83"/>
                    <a:gd name="T1" fmla="*/ 166 h 166"/>
                    <a:gd name="T2" fmla="*/ 0 w 83"/>
                    <a:gd name="T3" fmla="*/ 119 h 166"/>
                    <a:gd name="T4" fmla="*/ 0 w 83"/>
                    <a:gd name="T5" fmla="*/ 0 h 166"/>
                    <a:gd name="T6" fmla="*/ 83 w 83"/>
                    <a:gd name="T7" fmla="*/ 48 h 166"/>
                    <a:gd name="T8" fmla="*/ 83 w 83"/>
                    <a:gd name="T9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66">
                      <a:moveTo>
                        <a:pt x="83" y="166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83" y="48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94">
                  <a:extLst>
                    <a:ext uri="{FF2B5EF4-FFF2-40B4-BE49-F238E27FC236}">
                      <a16:creationId xmlns:a16="http://schemas.microsoft.com/office/drawing/2014/main" id="{BC799B85-BB35-487D-BF26-69124536EC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3470276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195">
                  <a:extLst>
                    <a:ext uri="{FF2B5EF4-FFF2-40B4-BE49-F238E27FC236}">
                      <a16:creationId xmlns:a16="http://schemas.microsoft.com/office/drawing/2014/main" id="{88845B1D-20D7-4A88-BA9B-2769F0878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1176" y="2863851"/>
                  <a:ext cx="57150" cy="222250"/>
                </a:xfrm>
                <a:custGeom>
                  <a:avLst/>
                  <a:gdLst>
                    <a:gd name="T0" fmla="*/ 36 w 36"/>
                    <a:gd name="T1" fmla="*/ 140 h 140"/>
                    <a:gd name="T2" fmla="*/ 0 w 36"/>
                    <a:gd name="T3" fmla="*/ 118 h 140"/>
                    <a:gd name="T4" fmla="*/ 0 w 36"/>
                    <a:gd name="T5" fmla="*/ 0 h 140"/>
                    <a:gd name="T6" fmla="*/ 36 w 36"/>
                    <a:gd name="T7" fmla="*/ 21 h 140"/>
                    <a:gd name="T8" fmla="*/ 36 w 36"/>
                    <a:gd name="T9" fmla="*/ 14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40">
                      <a:moveTo>
                        <a:pt x="36" y="140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36" y="21"/>
                      </a:lnTo>
                      <a:lnTo>
                        <a:pt x="36" y="14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96">
                  <a:extLst>
                    <a:ext uri="{FF2B5EF4-FFF2-40B4-BE49-F238E27FC236}">
                      <a16:creationId xmlns:a16="http://schemas.microsoft.com/office/drawing/2014/main" id="{C964D2FF-4A87-448A-BD93-024E583E8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1176" y="2863851"/>
                  <a:ext cx="19050" cy="187325"/>
                </a:xfrm>
                <a:custGeom>
                  <a:avLst/>
                  <a:gdLst>
                    <a:gd name="T0" fmla="*/ 12 w 12"/>
                    <a:gd name="T1" fmla="*/ 114 h 118"/>
                    <a:gd name="T2" fmla="*/ 0 w 12"/>
                    <a:gd name="T3" fmla="*/ 118 h 118"/>
                    <a:gd name="T4" fmla="*/ 0 w 12"/>
                    <a:gd name="T5" fmla="*/ 0 h 118"/>
                    <a:gd name="T6" fmla="*/ 12 w 12"/>
                    <a:gd name="T7" fmla="*/ 7 h 118"/>
                    <a:gd name="T8" fmla="*/ 12 w 12"/>
                    <a:gd name="T9" fmla="*/ 114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8">
                      <a:moveTo>
                        <a:pt x="12" y="114"/>
                      </a:moveTo>
                      <a:lnTo>
                        <a:pt x="0" y="118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4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197">
                  <a:extLst>
                    <a:ext uri="{FF2B5EF4-FFF2-40B4-BE49-F238E27FC236}">
                      <a16:creationId xmlns:a16="http://schemas.microsoft.com/office/drawing/2014/main" id="{5531E369-32FF-4421-AE60-DE52A8F4E4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1176" y="3097213"/>
                  <a:ext cx="57150" cy="222250"/>
                </a:xfrm>
                <a:custGeom>
                  <a:avLst/>
                  <a:gdLst>
                    <a:gd name="T0" fmla="*/ 36 w 36"/>
                    <a:gd name="T1" fmla="*/ 140 h 140"/>
                    <a:gd name="T2" fmla="*/ 0 w 36"/>
                    <a:gd name="T3" fmla="*/ 119 h 140"/>
                    <a:gd name="T4" fmla="*/ 0 w 36"/>
                    <a:gd name="T5" fmla="*/ 0 h 140"/>
                    <a:gd name="T6" fmla="*/ 36 w 36"/>
                    <a:gd name="T7" fmla="*/ 19 h 140"/>
                    <a:gd name="T8" fmla="*/ 36 w 36"/>
                    <a:gd name="T9" fmla="*/ 14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40">
                      <a:moveTo>
                        <a:pt x="36" y="140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36" y="19"/>
                      </a:lnTo>
                      <a:lnTo>
                        <a:pt x="36" y="14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98">
                  <a:extLst>
                    <a:ext uri="{FF2B5EF4-FFF2-40B4-BE49-F238E27FC236}">
                      <a16:creationId xmlns:a16="http://schemas.microsoft.com/office/drawing/2014/main" id="{A4E4F552-4CD4-4903-8B30-90E26CE87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1176" y="3097213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7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99">
                  <a:extLst>
                    <a:ext uri="{FF2B5EF4-FFF2-40B4-BE49-F238E27FC236}">
                      <a16:creationId xmlns:a16="http://schemas.microsoft.com/office/drawing/2014/main" id="{05055C78-4E8B-4C4E-A28F-87C721765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301" y="3319463"/>
                  <a:ext cx="57150" cy="222250"/>
                </a:xfrm>
                <a:custGeom>
                  <a:avLst/>
                  <a:gdLst>
                    <a:gd name="T0" fmla="*/ 36 w 36"/>
                    <a:gd name="T1" fmla="*/ 140 h 140"/>
                    <a:gd name="T2" fmla="*/ 0 w 36"/>
                    <a:gd name="T3" fmla="*/ 121 h 140"/>
                    <a:gd name="T4" fmla="*/ 0 w 36"/>
                    <a:gd name="T5" fmla="*/ 0 h 140"/>
                    <a:gd name="T6" fmla="*/ 36 w 36"/>
                    <a:gd name="T7" fmla="*/ 21 h 140"/>
                    <a:gd name="T8" fmla="*/ 36 w 36"/>
                    <a:gd name="T9" fmla="*/ 14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40">
                      <a:moveTo>
                        <a:pt x="36" y="140"/>
                      </a:move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36" y="21"/>
                      </a:lnTo>
                      <a:lnTo>
                        <a:pt x="36" y="14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200">
                  <a:extLst>
                    <a:ext uri="{FF2B5EF4-FFF2-40B4-BE49-F238E27FC236}">
                      <a16:creationId xmlns:a16="http://schemas.microsoft.com/office/drawing/2014/main" id="{74065C20-CCC5-4542-BBBF-CA2B370CA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301" y="3319463"/>
                  <a:ext cx="19050" cy="192088"/>
                </a:xfrm>
                <a:custGeom>
                  <a:avLst/>
                  <a:gdLst>
                    <a:gd name="T0" fmla="*/ 12 w 12"/>
                    <a:gd name="T1" fmla="*/ 114 h 121"/>
                    <a:gd name="T2" fmla="*/ 0 w 12"/>
                    <a:gd name="T3" fmla="*/ 121 h 121"/>
                    <a:gd name="T4" fmla="*/ 0 w 12"/>
                    <a:gd name="T5" fmla="*/ 0 h 121"/>
                    <a:gd name="T6" fmla="*/ 12 w 12"/>
                    <a:gd name="T7" fmla="*/ 7 h 121"/>
                    <a:gd name="T8" fmla="*/ 12 w 12"/>
                    <a:gd name="T9" fmla="*/ 114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1">
                      <a:moveTo>
                        <a:pt x="12" y="114"/>
                      </a:move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14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01">
                  <a:extLst>
                    <a:ext uri="{FF2B5EF4-FFF2-40B4-BE49-F238E27FC236}">
                      <a16:creationId xmlns:a16="http://schemas.microsoft.com/office/drawing/2014/main" id="{44A2089B-E317-4CA9-8144-6EE1D23CED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301" y="3552826"/>
                  <a:ext cx="57150" cy="223838"/>
                </a:xfrm>
                <a:custGeom>
                  <a:avLst/>
                  <a:gdLst>
                    <a:gd name="T0" fmla="*/ 36 w 36"/>
                    <a:gd name="T1" fmla="*/ 141 h 141"/>
                    <a:gd name="T2" fmla="*/ 0 w 36"/>
                    <a:gd name="T3" fmla="*/ 119 h 141"/>
                    <a:gd name="T4" fmla="*/ 0 w 36"/>
                    <a:gd name="T5" fmla="*/ 0 h 141"/>
                    <a:gd name="T6" fmla="*/ 36 w 36"/>
                    <a:gd name="T7" fmla="*/ 19 h 141"/>
                    <a:gd name="T8" fmla="*/ 36 w 36"/>
                    <a:gd name="T9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41">
                      <a:moveTo>
                        <a:pt x="36" y="141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36" y="19"/>
                      </a:lnTo>
                      <a:lnTo>
                        <a:pt x="36" y="141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02">
                  <a:extLst>
                    <a:ext uri="{FF2B5EF4-FFF2-40B4-BE49-F238E27FC236}">
                      <a16:creationId xmlns:a16="http://schemas.microsoft.com/office/drawing/2014/main" id="{E388A453-17FB-4116-9484-8C66E8DFC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301" y="3552826"/>
                  <a:ext cx="19050" cy="188913"/>
                </a:xfrm>
                <a:custGeom>
                  <a:avLst/>
                  <a:gdLst>
                    <a:gd name="T0" fmla="*/ 12 w 12"/>
                    <a:gd name="T1" fmla="*/ 112 h 119"/>
                    <a:gd name="T2" fmla="*/ 0 w 12"/>
                    <a:gd name="T3" fmla="*/ 119 h 119"/>
                    <a:gd name="T4" fmla="*/ 0 w 12"/>
                    <a:gd name="T5" fmla="*/ 0 h 119"/>
                    <a:gd name="T6" fmla="*/ 12 w 12"/>
                    <a:gd name="T7" fmla="*/ 8 h 119"/>
                    <a:gd name="T8" fmla="*/ 12 w 12"/>
                    <a:gd name="T9" fmla="*/ 11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9">
                      <a:moveTo>
                        <a:pt x="12" y="112"/>
                      </a:move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12" y="8"/>
                      </a:lnTo>
                      <a:lnTo>
                        <a:pt x="12" y="112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203">
                  <a:extLst>
                    <a:ext uri="{FF2B5EF4-FFF2-40B4-BE49-F238E27FC236}">
                      <a16:creationId xmlns:a16="http://schemas.microsoft.com/office/drawing/2014/main" id="{96F32C32-D353-44BB-9745-7AA4CDF1D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3703638"/>
                  <a:ext cx="131763" cy="265113"/>
                </a:xfrm>
                <a:custGeom>
                  <a:avLst/>
                  <a:gdLst>
                    <a:gd name="T0" fmla="*/ 83 w 83"/>
                    <a:gd name="T1" fmla="*/ 167 h 167"/>
                    <a:gd name="T2" fmla="*/ 0 w 83"/>
                    <a:gd name="T3" fmla="*/ 122 h 167"/>
                    <a:gd name="T4" fmla="*/ 0 w 83"/>
                    <a:gd name="T5" fmla="*/ 0 h 167"/>
                    <a:gd name="T6" fmla="*/ 83 w 83"/>
                    <a:gd name="T7" fmla="*/ 48 h 167"/>
                    <a:gd name="T8" fmla="*/ 83 w 83"/>
                    <a:gd name="T9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67">
                      <a:moveTo>
                        <a:pt x="83" y="167"/>
                      </a:moveTo>
                      <a:lnTo>
                        <a:pt x="0" y="122"/>
                      </a:lnTo>
                      <a:lnTo>
                        <a:pt x="0" y="0"/>
                      </a:lnTo>
                      <a:lnTo>
                        <a:pt x="83" y="48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204">
                  <a:extLst>
                    <a:ext uri="{FF2B5EF4-FFF2-40B4-BE49-F238E27FC236}">
                      <a16:creationId xmlns:a16="http://schemas.microsoft.com/office/drawing/2014/main" id="{FFF111D0-ADB3-4049-A90E-67AF6506D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1" y="3703638"/>
                  <a:ext cx="19050" cy="193675"/>
                </a:xfrm>
                <a:custGeom>
                  <a:avLst/>
                  <a:gdLst>
                    <a:gd name="T0" fmla="*/ 12 w 12"/>
                    <a:gd name="T1" fmla="*/ 114 h 122"/>
                    <a:gd name="T2" fmla="*/ 0 w 12"/>
                    <a:gd name="T3" fmla="*/ 122 h 122"/>
                    <a:gd name="T4" fmla="*/ 0 w 12"/>
                    <a:gd name="T5" fmla="*/ 0 h 122"/>
                    <a:gd name="T6" fmla="*/ 12 w 12"/>
                    <a:gd name="T7" fmla="*/ 8 h 122"/>
                    <a:gd name="T8" fmla="*/ 12 w 12"/>
                    <a:gd name="T9" fmla="*/ 11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2">
                      <a:moveTo>
                        <a:pt x="12" y="114"/>
                      </a:moveTo>
                      <a:lnTo>
                        <a:pt x="0" y="122"/>
                      </a:lnTo>
                      <a:lnTo>
                        <a:pt x="0" y="0"/>
                      </a:lnTo>
                      <a:lnTo>
                        <a:pt x="12" y="8"/>
                      </a:lnTo>
                      <a:lnTo>
                        <a:pt x="12" y="114"/>
                      </a:lnTo>
                      <a:close/>
                    </a:path>
                  </a:pathLst>
                </a:custGeom>
                <a:solidFill>
                  <a:srgbClr val="223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7" name="Group 406">
                  <a:extLst>
                    <a:ext uri="{FF2B5EF4-FFF2-40B4-BE49-F238E27FC236}">
                      <a16:creationId xmlns:a16="http://schemas.microsoft.com/office/drawing/2014/main" id="{67FFBFA5-D508-4AD7-ABF6-7DF9C94921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99251" y="1770063"/>
                  <a:ext cx="4651375" cy="4106863"/>
                  <a:chOff x="4220" y="1115"/>
                  <a:chExt cx="2930" cy="2587"/>
                </a:xfrm>
              </p:grpSpPr>
              <p:sp>
                <p:nvSpPr>
                  <p:cNvPr id="272" name="Freeform 206">
                    <a:extLst>
                      <a:ext uri="{FF2B5EF4-FFF2-40B4-BE49-F238E27FC236}">
                        <a16:creationId xmlns:a16="http://schemas.microsoft.com/office/drawing/2014/main" id="{AF0BA8DE-C1D0-4E53-98DF-E811F4A9C8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2" y="2388"/>
                    <a:ext cx="36" cy="138"/>
                  </a:xfrm>
                  <a:custGeom>
                    <a:avLst/>
                    <a:gdLst>
                      <a:gd name="T0" fmla="*/ 36 w 36"/>
                      <a:gd name="T1" fmla="*/ 138 h 138"/>
                      <a:gd name="T2" fmla="*/ 0 w 36"/>
                      <a:gd name="T3" fmla="*/ 119 h 138"/>
                      <a:gd name="T4" fmla="*/ 0 w 36"/>
                      <a:gd name="T5" fmla="*/ 0 h 138"/>
                      <a:gd name="T6" fmla="*/ 36 w 36"/>
                      <a:gd name="T7" fmla="*/ 19 h 138"/>
                      <a:gd name="T8" fmla="*/ 36 w 36"/>
                      <a:gd name="T9" fmla="*/ 138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138">
                        <a:moveTo>
                          <a:pt x="36" y="138"/>
                        </a:moveTo>
                        <a:lnTo>
                          <a:pt x="0" y="119"/>
                        </a:lnTo>
                        <a:lnTo>
                          <a:pt x="0" y="0"/>
                        </a:lnTo>
                        <a:lnTo>
                          <a:pt x="36" y="19"/>
                        </a:lnTo>
                        <a:lnTo>
                          <a:pt x="36" y="138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" name="Freeform 207">
                    <a:extLst>
                      <a:ext uri="{FF2B5EF4-FFF2-40B4-BE49-F238E27FC236}">
                        <a16:creationId xmlns:a16="http://schemas.microsoft.com/office/drawing/2014/main" id="{EEFC3DCF-D00F-4941-94DD-E1F25E6DDB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2" y="2388"/>
                    <a:ext cx="12" cy="119"/>
                  </a:xfrm>
                  <a:custGeom>
                    <a:avLst/>
                    <a:gdLst>
                      <a:gd name="T0" fmla="*/ 12 w 12"/>
                      <a:gd name="T1" fmla="*/ 112 h 119"/>
                      <a:gd name="T2" fmla="*/ 0 w 12"/>
                      <a:gd name="T3" fmla="*/ 119 h 119"/>
                      <a:gd name="T4" fmla="*/ 0 w 12"/>
                      <a:gd name="T5" fmla="*/ 0 h 119"/>
                      <a:gd name="T6" fmla="*/ 12 w 12"/>
                      <a:gd name="T7" fmla="*/ 7 h 119"/>
                      <a:gd name="T8" fmla="*/ 12 w 12"/>
                      <a:gd name="T9" fmla="*/ 112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9">
                        <a:moveTo>
                          <a:pt x="12" y="112"/>
                        </a:moveTo>
                        <a:lnTo>
                          <a:pt x="0" y="119"/>
                        </a:lnTo>
                        <a:lnTo>
                          <a:pt x="0" y="0"/>
                        </a:lnTo>
                        <a:lnTo>
                          <a:pt x="12" y="7"/>
                        </a:lnTo>
                        <a:lnTo>
                          <a:pt x="12" y="112"/>
                        </a:lnTo>
                        <a:close/>
                      </a:path>
                    </a:pathLst>
                  </a:custGeom>
                  <a:solidFill>
                    <a:srgbClr val="223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Freeform 208">
                    <a:extLst>
                      <a:ext uri="{FF2B5EF4-FFF2-40B4-BE49-F238E27FC236}">
                        <a16:creationId xmlns:a16="http://schemas.microsoft.com/office/drawing/2014/main" id="{96764EC5-74F6-4627-A911-0405FDA798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0" y="2478"/>
                    <a:ext cx="83" cy="167"/>
                  </a:xfrm>
                  <a:custGeom>
                    <a:avLst/>
                    <a:gdLst>
                      <a:gd name="T0" fmla="*/ 83 w 83"/>
                      <a:gd name="T1" fmla="*/ 167 h 167"/>
                      <a:gd name="T2" fmla="*/ 0 w 83"/>
                      <a:gd name="T3" fmla="*/ 119 h 167"/>
                      <a:gd name="T4" fmla="*/ 0 w 83"/>
                      <a:gd name="T5" fmla="*/ 0 h 167"/>
                      <a:gd name="T6" fmla="*/ 83 w 83"/>
                      <a:gd name="T7" fmla="*/ 48 h 167"/>
                      <a:gd name="T8" fmla="*/ 83 w 83"/>
                      <a:gd name="T9" fmla="*/ 167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167">
                        <a:moveTo>
                          <a:pt x="83" y="167"/>
                        </a:moveTo>
                        <a:lnTo>
                          <a:pt x="0" y="119"/>
                        </a:lnTo>
                        <a:lnTo>
                          <a:pt x="0" y="0"/>
                        </a:lnTo>
                        <a:lnTo>
                          <a:pt x="83" y="48"/>
                        </a:lnTo>
                        <a:lnTo>
                          <a:pt x="83" y="167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5" name="Freeform 209">
                    <a:extLst>
                      <a:ext uri="{FF2B5EF4-FFF2-40B4-BE49-F238E27FC236}">
                        <a16:creationId xmlns:a16="http://schemas.microsoft.com/office/drawing/2014/main" id="{330861BF-8B07-4893-B451-B7825DE1E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0" y="2478"/>
                    <a:ext cx="12" cy="119"/>
                  </a:xfrm>
                  <a:custGeom>
                    <a:avLst/>
                    <a:gdLst>
                      <a:gd name="T0" fmla="*/ 12 w 12"/>
                      <a:gd name="T1" fmla="*/ 112 h 119"/>
                      <a:gd name="T2" fmla="*/ 0 w 12"/>
                      <a:gd name="T3" fmla="*/ 119 h 119"/>
                      <a:gd name="T4" fmla="*/ 0 w 12"/>
                      <a:gd name="T5" fmla="*/ 0 h 119"/>
                      <a:gd name="T6" fmla="*/ 12 w 12"/>
                      <a:gd name="T7" fmla="*/ 7 h 119"/>
                      <a:gd name="T8" fmla="*/ 12 w 12"/>
                      <a:gd name="T9" fmla="*/ 112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9">
                        <a:moveTo>
                          <a:pt x="12" y="112"/>
                        </a:moveTo>
                        <a:lnTo>
                          <a:pt x="0" y="119"/>
                        </a:lnTo>
                        <a:lnTo>
                          <a:pt x="0" y="0"/>
                        </a:lnTo>
                        <a:lnTo>
                          <a:pt x="12" y="7"/>
                        </a:lnTo>
                        <a:lnTo>
                          <a:pt x="12" y="112"/>
                        </a:lnTo>
                        <a:close/>
                      </a:path>
                    </a:pathLst>
                  </a:custGeom>
                  <a:solidFill>
                    <a:srgbClr val="223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" name="Freeform 210">
                    <a:extLst>
                      <a:ext uri="{FF2B5EF4-FFF2-40B4-BE49-F238E27FC236}">
                        <a16:creationId xmlns:a16="http://schemas.microsoft.com/office/drawing/2014/main" id="{70AF1384-4685-4916-AB01-225C81CC59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2" y="2531"/>
                    <a:ext cx="36" cy="140"/>
                  </a:xfrm>
                  <a:custGeom>
                    <a:avLst/>
                    <a:gdLst>
                      <a:gd name="T0" fmla="*/ 36 w 36"/>
                      <a:gd name="T1" fmla="*/ 140 h 140"/>
                      <a:gd name="T2" fmla="*/ 0 w 36"/>
                      <a:gd name="T3" fmla="*/ 121 h 140"/>
                      <a:gd name="T4" fmla="*/ 0 w 36"/>
                      <a:gd name="T5" fmla="*/ 0 h 140"/>
                      <a:gd name="T6" fmla="*/ 36 w 36"/>
                      <a:gd name="T7" fmla="*/ 21 h 140"/>
                      <a:gd name="T8" fmla="*/ 36 w 36"/>
                      <a:gd name="T9" fmla="*/ 14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140">
                        <a:moveTo>
                          <a:pt x="36" y="140"/>
                        </a:moveTo>
                        <a:lnTo>
                          <a:pt x="0" y="121"/>
                        </a:lnTo>
                        <a:lnTo>
                          <a:pt x="0" y="0"/>
                        </a:lnTo>
                        <a:lnTo>
                          <a:pt x="36" y="21"/>
                        </a:lnTo>
                        <a:lnTo>
                          <a:pt x="36" y="140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7" name="Freeform 211">
                    <a:extLst>
                      <a:ext uri="{FF2B5EF4-FFF2-40B4-BE49-F238E27FC236}">
                        <a16:creationId xmlns:a16="http://schemas.microsoft.com/office/drawing/2014/main" id="{5D25BF8A-C6F2-4051-955C-A067F1E5F8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2" y="2531"/>
                    <a:ext cx="12" cy="121"/>
                  </a:xfrm>
                  <a:custGeom>
                    <a:avLst/>
                    <a:gdLst>
                      <a:gd name="T0" fmla="*/ 12 w 12"/>
                      <a:gd name="T1" fmla="*/ 114 h 121"/>
                      <a:gd name="T2" fmla="*/ 0 w 12"/>
                      <a:gd name="T3" fmla="*/ 121 h 121"/>
                      <a:gd name="T4" fmla="*/ 0 w 12"/>
                      <a:gd name="T5" fmla="*/ 0 h 121"/>
                      <a:gd name="T6" fmla="*/ 12 w 12"/>
                      <a:gd name="T7" fmla="*/ 7 h 121"/>
                      <a:gd name="T8" fmla="*/ 12 w 12"/>
                      <a:gd name="T9" fmla="*/ 114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1">
                        <a:moveTo>
                          <a:pt x="12" y="114"/>
                        </a:moveTo>
                        <a:lnTo>
                          <a:pt x="0" y="121"/>
                        </a:lnTo>
                        <a:lnTo>
                          <a:pt x="0" y="0"/>
                        </a:lnTo>
                        <a:lnTo>
                          <a:pt x="12" y="7"/>
                        </a:lnTo>
                        <a:lnTo>
                          <a:pt x="12" y="114"/>
                        </a:lnTo>
                        <a:close/>
                      </a:path>
                    </a:pathLst>
                  </a:custGeom>
                  <a:solidFill>
                    <a:srgbClr val="223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212">
                    <a:extLst>
                      <a:ext uri="{FF2B5EF4-FFF2-40B4-BE49-F238E27FC236}">
                        <a16:creationId xmlns:a16="http://schemas.microsoft.com/office/drawing/2014/main" id="{C4149F63-EC3E-4B8B-B965-3358DC9970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0" y="2623"/>
                    <a:ext cx="83" cy="167"/>
                  </a:xfrm>
                  <a:custGeom>
                    <a:avLst/>
                    <a:gdLst>
                      <a:gd name="T0" fmla="*/ 83 w 83"/>
                      <a:gd name="T1" fmla="*/ 167 h 167"/>
                      <a:gd name="T2" fmla="*/ 0 w 83"/>
                      <a:gd name="T3" fmla="*/ 119 h 167"/>
                      <a:gd name="T4" fmla="*/ 0 w 83"/>
                      <a:gd name="T5" fmla="*/ 0 h 167"/>
                      <a:gd name="T6" fmla="*/ 83 w 83"/>
                      <a:gd name="T7" fmla="*/ 48 h 167"/>
                      <a:gd name="T8" fmla="*/ 83 w 83"/>
                      <a:gd name="T9" fmla="*/ 167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167">
                        <a:moveTo>
                          <a:pt x="83" y="167"/>
                        </a:moveTo>
                        <a:lnTo>
                          <a:pt x="0" y="119"/>
                        </a:lnTo>
                        <a:lnTo>
                          <a:pt x="0" y="0"/>
                        </a:lnTo>
                        <a:lnTo>
                          <a:pt x="83" y="48"/>
                        </a:lnTo>
                        <a:lnTo>
                          <a:pt x="83" y="167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213">
                    <a:extLst>
                      <a:ext uri="{FF2B5EF4-FFF2-40B4-BE49-F238E27FC236}">
                        <a16:creationId xmlns:a16="http://schemas.microsoft.com/office/drawing/2014/main" id="{8682D2A5-C163-4945-B258-E2A7ECB04E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0" y="2623"/>
                    <a:ext cx="12" cy="119"/>
                  </a:xfrm>
                  <a:custGeom>
                    <a:avLst/>
                    <a:gdLst>
                      <a:gd name="T0" fmla="*/ 12 w 12"/>
                      <a:gd name="T1" fmla="*/ 112 h 119"/>
                      <a:gd name="T2" fmla="*/ 0 w 12"/>
                      <a:gd name="T3" fmla="*/ 119 h 119"/>
                      <a:gd name="T4" fmla="*/ 0 w 12"/>
                      <a:gd name="T5" fmla="*/ 0 h 119"/>
                      <a:gd name="T6" fmla="*/ 12 w 12"/>
                      <a:gd name="T7" fmla="*/ 7 h 119"/>
                      <a:gd name="T8" fmla="*/ 12 w 12"/>
                      <a:gd name="T9" fmla="*/ 112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9">
                        <a:moveTo>
                          <a:pt x="12" y="112"/>
                        </a:moveTo>
                        <a:lnTo>
                          <a:pt x="0" y="119"/>
                        </a:lnTo>
                        <a:lnTo>
                          <a:pt x="0" y="0"/>
                        </a:lnTo>
                        <a:lnTo>
                          <a:pt x="12" y="7"/>
                        </a:lnTo>
                        <a:lnTo>
                          <a:pt x="12" y="112"/>
                        </a:lnTo>
                        <a:close/>
                      </a:path>
                    </a:pathLst>
                  </a:custGeom>
                  <a:solidFill>
                    <a:srgbClr val="223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0" name="Freeform 214">
                    <a:extLst>
                      <a:ext uri="{FF2B5EF4-FFF2-40B4-BE49-F238E27FC236}">
                        <a16:creationId xmlns:a16="http://schemas.microsoft.com/office/drawing/2014/main" id="{226A67EB-9054-4645-927C-D059064FD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2" y="2675"/>
                    <a:ext cx="36" cy="141"/>
                  </a:xfrm>
                  <a:custGeom>
                    <a:avLst/>
                    <a:gdLst>
                      <a:gd name="T0" fmla="*/ 36 w 36"/>
                      <a:gd name="T1" fmla="*/ 141 h 141"/>
                      <a:gd name="T2" fmla="*/ 0 w 36"/>
                      <a:gd name="T3" fmla="*/ 119 h 141"/>
                      <a:gd name="T4" fmla="*/ 0 w 36"/>
                      <a:gd name="T5" fmla="*/ 0 h 141"/>
                      <a:gd name="T6" fmla="*/ 36 w 36"/>
                      <a:gd name="T7" fmla="*/ 22 h 141"/>
                      <a:gd name="T8" fmla="*/ 36 w 36"/>
                      <a:gd name="T9" fmla="*/ 141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141">
                        <a:moveTo>
                          <a:pt x="36" y="141"/>
                        </a:moveTo>
                        <a:lnTo>
                          <a:pt x="0" y="119"/>
                        </a:lnTo>
                        <a:lnTo>
                          <a:pt x="0" y="0"/>
                        </a:lnTo>
                        <a:lnTo>
                          <a:pt x="36" y="22"/>
                        </a:lnTo>
                        <a:lnTo>
                          <a:pt x="36" y="141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1" name="Freeform 215">
                    <a:extLst>
                      <a:ext uri="{FF2B5EF4-FFF2-40B4-BE49-F238E27FC236}">
                        <a16:creationId xmlns:a16="http://schemas.microsoft.com/office/drawing/2014/main" id="{2A54ED4D-42B1-4C1E-BEB9-84F489DFA3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12" y="2675"/>
                    <a:ext cx="12" cy="119"/>
                  </a:xfrm>
                  <a:custGeom>
                    <a:avLst/>
                    <a:gdLst>
                      <a:gd name="T0" fmla="*/ 12 w 12"/>
                      <a:gd name="T1" fmla="*/ 112 h 119"/>
                      <a:gd name="T2" fmla="*/ 0 w 12"/>
                      <a:gd name="T3" fmla="*/ 119 h 119"/>
                      <a:gd name="T4" fmla="*/ 0 w 12"/>
                      <a:gd name="T5" fmla="*/ 0 h 119"/>
                      <a:gd name="T6" fmla="*/ 12 w 12"/>
                      <a:gd name="T7" fmla="*/ 8 h 119"/>
                      <a:gd name="T8" fmla="*/ 12 w 12"/>
                      <a:gd name="T9" fmla="*/ 112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9">
                        <a:moveTo>
                          <a:pt x="12" y="112"/>
                        </a:moveTo>
                        <a:lnTo>
                          <a:pt x="0" y="119"/>
                        </a:lnTo>
                        <a:lnTo>
                          <a:pt x="0" y="0"/>
                        </a:lnTo>
                        <a:lnTo>
                          <a:pt x="12" y="8"/>
                        </a:lnTo>
                        <a:lnTo>
                          <a:pt x="12" y="112"/>
                        </a:lnTo>
                        <a:close/>
                      </a:path>
                    </a:pathLst>
                  </a:custGeom>
                  <a:solidFill>
                    <a:srgbClr val="223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2" name="Freeform 216">
                    <a:extLst>
                      <a:ext uri="{FF2B5EF4-FFF2-40B4-BE49-F238E27FC236}">
                        <a16:creationId xmlns:a16="http://schemas.microsoft.com/office/drawing/2014/main" id="{A1F4F20C-B13D-4D9C-BF28-08DB041C8E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1842"/>
                    <a:ext cx="35" cy="140"/>
                  </a:xfrm>
                  <a:custGeom>
                    <a:avLst/>
                    <a:gdLst>
                      <a:gd name="T0" fmla="*/ 35 w 35"/>
                      <a:gd name="T1" fmla="*/ 0 h 140"/>
                      <a:gd name="T2" fmla="*/ 0 w 35"/>
                      <a:gd name="T3" fmla="*/ 19 h 140"/>
                      <a:gd name="T4" fmla="*/ 0 w 35"/>
                      <a:gd name="T5" fmla="*/ 140 h 140"/>
                      <a:gd name="T6" fmla="*/ 35 w 35"/>
                      <a:gd name="T7" fmla="*/ 121 h 140"/>
                      <a:gd name="T8" fmla="*/ 35 w 35"/>
                      <a:gd name="T9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40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40"/>
                        </a:lnTo>
                        <a:lnTo>
                          <a:pt x="35" y="121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3" name="Freeform 217">
                    <a:extLst>
                      <a:ext uri="{FF2B5EF4-FFF2-40B4-BE49-F238E27FC236}">
                        <a16:creationId xmlns:a16="http://schemas.microsoft.com/office/drawing/2014/main" id="{28F71D03-A8E1-4D0C-85F3-83DB869E1B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1842"/>
                    <a:ext cx="35" cy="140"/>
                  </a:xfrm>
                  <a:custGeom>
                    <a:avLst/>
                    <a:gdLst>
                      <a:gd name="T0" fmla="*/ 35 w 35"/>
                      <a:gd name="T1" fmla="*/ 0 h 140"/>
                      <a:gd name="T2" fmla="*/ 0 w 35"/>
                      <a:gd name="T3" fmla="*/ 19 h 140"/>
                      <a:gd name="T4" fmla="*/ 0 w 35"/>
                      <a:gd name="T5" fmla="*/ 140 h 140"/>
                      <a:gd name="T6" fmla="*/ 35 w 35"/>
                      <a:gd name="T7" fmla="*/ 121 h 140"/>
                      <a:gd name="T8" fmla="*/ 35 w 35"/>
                      <a:gd name="T9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40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40"/>
                        </a:lnTo>
                        <a:lnTo>
                          <a:pt x="35" y="121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4" name="Rectangle 218">
                    <a:extLst>
                      <a:ext uri="{FF2B5EF4-FFF2-40B4-BE49-F238E27FC236}">
                        <a16:creationId xmlns:a16="http://schemas.microsoft.com/office/drawing/2014/main" id="{92E7C374-0925-4430-92D3-77BEBFD55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4" y="1842"/>
                    <a:ext cx="12" cy="121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5" name="Freeform 219">
                    <a:extLst>
                      <a:ext uri="{FF2B5EF4-FFF2-40B4-BE49-F238E27FC236}">
                        <a16:creationId xmlns:a16="http://schemas.microsoft.com/office/drawing/2014/main" id="{9CEB3887-EBDB-400A-80A2-6C88FBABF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015"/>
                    <a:ext cx="35" cy="140"/>
                  </a:xfrm>
                  <a:custGeom>
                    <a:avLst/>
                    <a:gdLst>
                      <a:gd name="T0" fmla="*/ 35 w 35"/>
                      <a:gd name="T1" fmla="*/ 0 h 140"/>
                      <a:gd name="T2" fmla="*/ 0 w 35"/>
                      <a:gd name="T3" fmla="*/ 19 h 140"/>
                      <a:gd name="T4" fmla="*/ 0 w 35"/>
                      <a:gd name="T5" fmla="*/ 140 h 140"/>
                      <a:gd name="T6" fmla="*/ 35 w 35"/>
                      <a:gd name="T7" fmla="*/ 119 h 140"/>
                      <a:gd name="T8" fmla="*/ 35 w 35"/>
                      <a:gd name="T9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40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40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6" name="Freeform 220">
                    <a:extLst>
                      <a:ext uri="{FF2B5EF4-FFF2-40B4-BE49-F238E27FC236}">
                        <a16:creationId xmlns:a16="http://schemas.microsoft.com/office/drawing/2014/main" id="{53A9F87E-39CE-4791-A956-4B8F3869A0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015"/>
                    <a:ext cx="35" cy="140"/>
                  </a:xfrm>
                  <a:custGeom>
                    <a:avLst/>
                    <a:gdLst>
                      <a:gd name="T0" fmla="*/ 35 w 35"/>
                      <a:gd name="T1" fmla="*/ 0 h 140"/>
                      <a:gd name="T2" fmla="*/ 0 w 35"/>
                      <a:gd name="T3" fmla="*/ 19 h 140"/>
                      <a:gd name="T4" fmla="*/ 0 w 35"/>
                      <a:gd name="T5" fmla="*/ 140 h 140"/>
                      <a:gd name="T6" fmla="*/ 35 w 35"/>
                      <a:gd name="T7" fmla="*/ 119 h 140"/>
                      <a:gd name="T8" fmla="*/ 35 w 35"/>
                      <a:gd name="T9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40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40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Rectangle 221">
                    <a:extLst>
                      <a:ext uri="{FF2B5EF4-FFF2-40B4-BE49-F238E27FC236}">
                        <a16:creationId xmlns:a16="http://schemas.microsoft.com/office/drawing/2014/main" id="{72A108D9-5EBE-4C2B-87D2-91D49D38FE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4" y="2015"/>
                    <a:ext cx="12" cy="119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" name="Freeform 222">
                    <a:extLst>
                      <a:ext uri="{FF2B5EF4-FFF2-40B4-BE49-F238E27FC236}">
                        <a16:creationId xmlns:a16="http://schemas.microsoft.com/office/drawing/2014/main" id="{737060D6-C8EA-4EF3-A7EB-C6DDD0D09E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196"/>
                    <a:ext cx="35" cy="140"/>
                  </a:xfrm>
                  <a:custGeom>
                    <a:avLst/>
                    <a:gdLst>
                      <a:gd name="T0" fmla="*/ 35 w 35"/>
                      <a:gd name="T1" fmla="*/ 0 h 140"/>
                      <a:gd name="T2" fmla="*/ 0 w 35"/>
                      <a:gd name="T3" fmla="*/ 19 h 140"/>
                      <a:gd name="T4" fmla="*/ 0 w 35"/>
                      <a:gd name="T5" fmla="*/ 140 h 140"/>
                      <a:gd name="T6" fmla="*/ 35 w 35"/>
                      <a:gd name="T7" fmla="*/ 121 h 140"/>
                      <a:gd name="T8" fmla="*/ 35 w 35"/>
                      <a:gd name="T9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40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40"/>
                        </a:lnTo>
                        <a:lnTo>
                          <a:pt x="35" y="121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Freeform 223">
                    <a:extLst>
                      <a:ext uri="{FF2B5EF4-FFF2-40B4-BE49-F238E27FC236}">
                        <a16:creationId xmlns:a16="http://schemas.microsoft.com/office/drawing/2014/main" id="{451C00D4-3A12-4CE1-B258-30E7266B3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196"/>
                    <a:ext cx="35" cy="140"/>
                  </a:xfrm>
                  <a:custGeom>
                    <a:avLst/>
                    <a:gdLst>
                      <a:gd name="T0" fmla="*/ 35 w 35"/>
                      <a:gd name="T1" fmla="*/ 0 h 140"/>
                      <a:gd name="T2" fmla="*/ 0 w 35"/>
                      <a:gd name="T3" fmla="*/ 19 h 140"/>
                      <a:gd name="T4" fmla="*/ 0 w 35"/>
                      <a:gd name="T5" fmla="*/ 140 h 140"/>
                      <a:gd name="T6" fmla="*/ 35 w 35"/>
                      <a:gd name="T7" fmla="*/ 121 h 140"/>
                      <a:gd name="T8" fmla="*/ 35 w 35"/>
                      <a:gd name="T9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40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40"/>
                        </a:lnTo>
                        <a:lnTo>
                          <a:pt x="35" y="121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0" name="Rectangle 224">
                    <a:extLst>
                      <a:ext uri="{FF2B5EF4-FFF2-40B4-BE49-F238E27FC236}">
                        <a16:creationId xmlns:a16="http://schemas.microsoft.com/office/drawing/2014/main" id="{3E5AECFE-0ACA-4BB5-9A6F-636CECC03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4" y="2196"/>
                    <a:ext cx="12" cy="121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1" name="Freeform 225">
                    <a:extLst>
                      <a:ext uri="{FF2B5EF4-FFF2-40B4-BE49-F238E27FC236}">
                        <a16:creationId xmlns:a16="http://schemas.microsoft.com/office/drawing/2014/main" id="{EFA73BCA-30E3-4E66-B8EB-06FAD7B427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379"/>
                    <a:ext cx="35" cy="137"/>
                  </a:xfrm>
                  <a:custGeom>
                    <a:avLst/>
                    <a:gdLst>
                      <a:gd name="T0" fmla="*/ 35 w 35"/>
                      <a:gd name="T1" fmla="*/ 0 h 137"/>
                      <a:gd name="T2" fmla="*/ 0 w 35"/>
                      <a:gd name="T3" fmla="*/ 19 h 137"/>
                      <a:gd name="T4" fmla="*/ 0 w 35"/>
                      <a:gd name="T5" fmla="*/ 137 h 137"/>
                      <a:gd name="T6" fmla="*/ 35 w 35"/>
                      <a:gd name="T7" fmla="*/ 118 h 137"/>
                      <a:gd name="T8" fmla="*/ 35 w 35"/>
                      <a:gd name="T9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7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7"/>
                        </a:lnTo>
                        <a:lnTo>
                          <a:pt x="35" y="118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2" name="Freeform 226">
                    <a:extLst>
                      <a:ext uri="{FF2B5EF4-FFF2-40B4-BE49-F238E27FC236}">
                        <a16:creationId xmlns:a16="http://schemas.microsoft.com/office/drawing/2014/main" id="{904A0F7B-E811-40FF-BEF6-743BB5238F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379"/>
                    <a:ext cx="35" cy="137"/>
                  </a:xfrm>
                  <a:custGeom>
                    <a:avLst/>
                    <a:gdLst>
                      <a:gd name="T0" fmla="*/ 35 w 35"/>
                      <a:gd name="T1" fmla="*/ 0 h 137"/>
                      <a:gd name="T2" fmla="*/ 0 w 35"/>
                      <a:gd name="T3" fmla="*/ 19 h 137"/>
                      <a:gd name="T4" fmla="*/ 0 w 35"/>
                      <a:gd name="T5" fmla="*/ 137 h 137"/>
                      <a:gd name="T6" fmla="*/ 35 w 35"/>
                      <a:gd name="T7" fmla="*/ 118 h 137"/>
                      <a:gd name="T8" fmla="*/ 35 w 35"/>
                      <a:gd name="T9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7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7"/>
                        </a:lnTo>
                        <a:lnTo>
                          <a:pt x="35" y="118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3" name="Rectangle 227">
                    <a:extLst>
                      <a:ext uri="{FF2B5EF4-FFF2-40B4-BE49-F238E27FC236}">
                        <a16:creationId xmlns:a16="http://schemas.microsoft.com/office/drawing/2014/main" id="{B086AA63-12D8-4150-B915-56BA54D925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4" y="2379"/>
                    <a:ext cx="12" cy="118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4" name="Freeform 228">
                    <a:extLst>
                      <a:ext uri="{FF2B5EF4-FFF2-40B4-BE49-F238E27FC236}">
                        <a16:creationId xmlns:a16="http://schemas.microsoft.com/office/drawing/2014/main" id="{24FB4AB8-9C60-4750-B4E2-30C439938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1789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5" name="Freeform 229">
                    <a:extLst>
                      <a:ext uri="{FF2B5EF4-FFF2-40B4-BE49-F238E27FC236}">
                        <a16:creationId xmlns:a16="http://schemas.microsoft.com/office/drawing/2014/main" id="{5AC4B7C9-F958-4E07-9CC5-2D163A08BA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1789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Rectangle 230">
                    <a:extLst>
                      <a:ext uri="{FF2B5EF4-FFF2-40B4-BE49-F238E27FC236}">
                        <a16:creationId xmlns:a16="http://schemas.microsoft.com/office/drawing/2014/main" id="{650B2824-F2A7-4564-A711-EEE988CD81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9" y="1789"/>
                    <a:ext cx="12" cy="119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231">
                    <a:extLst>
                      <a:ext uri="{FF2B5EF4-FFF2-40B4-BE49-F238E27FC236}">
                        <a16:creationId xmlns:a16="http://schemas.microsoft.com/office/drawing/2014/main" id="{4BD60171-206E-496D-99F5-F08357C42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1963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232">
                    <a:extLst>
                      <a:ext uri="{FF2B5EF4-FFF2-40B4-BE49-F238E27FC236}">
                        <a16:creationId xmlns:a16="http://schemas.microsoft.com/office/drawing/2014/main" id="{84202192-E457-4578-AE35-B71CA172A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1963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9" name="Rectangle 233">
                    <a:extLst>
                      <a:ext uri="{FF2B5EF4-FFF2-40B4-BE49-F238E27FC236}">
                        <a16:creationId xmlns:a16="http://schemas.microsoft.com/office/drawing/2014/main" id="{46612212-2877-47B7-87E7-B74748AD3F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9" y="1963"/>
                    <a:ext cx="12" cy="119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0" name="Freeform 234">
                    <a:extLst>
                      <a:ext uri="{FF2B5EF4-FFF2-40B4-BE49-F238E27FC236}">
                        <a16:creationId xmlns:a16="http://schemas.microsoft.com/office/drawing/2014/main" id="{56111831-EB60-46F3-AC32-7CAF44C279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2143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1" name="Freeform 235">
                    <a:extLst>
                      <a:ext uri="{FF2B5EF4-FFF2-40B4-BE49-F238E27FC236}">
                        <a16:creationId xmlns:a16="http://schemas.microsoft.com/office/drawing/2014/main" id="{8F1DFBE6-EB94-4BDF-829C-4A51BBE240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2143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2" name="Rectangle 236">
                    <a:extLst>
                      <a:ext uri="{FF2B5EF4-FFF2-40B4-BE49-F238E27FC236}">
                        <a16:creationId xmlns:a16="http://schemas.microsoft.com/office/drawing/2014/main" id="{7B7FE7F8-551E-4F62-A546-A992DB7098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9" y="2143"/>
                    <a:ext cx="12" cy="119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3" name="Freeform 237">
                    <a:extLst>
                      <a:ext uri="{FF2B5EF4-FFF2-40B4-BE49-F238E27FC236}">
                        <a16:creationId xmlns:a16="http://schemas.microsoft.com/office/drawing/2014/main" id="{6827DB96-6FDB-4B2D-880D-FCC448746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2324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4" name="Freeform 238">
                    <a:extLst>
                      <a:ext uri="{FF2B5EF4-FFF2-40B4-BE49-F238E27FC236}">
                        <a16:creationId xmlns:a16="http://schemas.microsoft.com/office/drawing/2014/main" id="{6A78FE66-05B5-4102-93B0-53005F3022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2324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5" name="Rectangle 239">
                    <a:extLst>
                      <a:ext uri="{FF2B5EF4-FFF2-40B4-BE49-F238E27FC236}">
                        <a16:creationId xmlns:a16="http://schemas.microsoft.com/office/drawing/2014/main" id="{EAD0186B-2894-4AB2-A9C3-CFBB05F75E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9" y="2324"/>
                    <a:ext cx="12" cy="119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6" name="Freeform 240">
                    <a:extLst>
                      <a:ext uri="{FF2B5EF4-FFF2-40B4-BE49-F238E27FC236}">
                        <a16:creationId xmlns:a16="http://schemas.microsoft.com/office/drawing/2014/main" id="{2A994AF3-4DF1-4713-AB95-8FB882F128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554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7" name="Freeform 241">
                    <a:extLst>
                      <a:ext uri="{FF2B5EF4-FFF2-40B4-BE49-F238E27FC236}">
                        <a16:creationId xmlns:a16="http://schemas.microsoft.com/office/drawing/2014/main" id="{8A768BF7-4953-43AC-96BE-D7477675CC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554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8" name="Rectangle 242">
                    <a:extLst>
                      <a:ext uri="{FF2B5EF4-FFF2-40B4-BE49-F238E27FC236}">
                        <a16:creationId xmlns:a16="http://schemas.microsoft.com/office/drawing/2014/main" id="{F8D581D4-7676-49C7-8AE6-F85ECFD643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4" y="2554"/>
                    <a:ext cx="12" cy="119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" name="Freeform 243">
                    <a:extLst>
                      <a:ext uri="{FF2B5EF4-FFF2-40B4-BE49-F238E27FC236}">
                        <a16:creationId xmlns:a16="http://schemas.microsoft.com/office/drawing/2014/main" id="{CD9E2CFE-1D59-432A-853D-3F2F42190E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2502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244">
                    <a:extLst>
                      <a:ext uri="{FF2B5EF4-FFF2-40B4-BE49-F238E27FC236}">
                        <a16:creationId xmlns:a16="http://schemas.microsoft.com/office/drawing/2014/main" id="{79C87B6E-3921-49DD-899F-E73ED721F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2502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1" name="Rectangle 245">
                    <a:extLst>
                      <a:ext uri="{FF2B5EF4-FFF2-40B4-BE49-F238E27FC236}">
                        <a16:creationId xmlns:a16="http://schemas.microsoft.com/office/drawing/2014/main" id="{93969ADC-A942-4C5C-AC0A-DCB1CDFBB9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9" y="2502"/>
                    <a:ext cx="12" cy="119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246">
                    <a:extLst>
                      <a:ext uri="{FF2B5EF4-FFF2-40B4-BE49-F238E27FC236}">
                        <a16:creationId xmlns:a16="http://schemas.microsoft.com/office/drawing/2014/main" id="{880C9523-AEC7-4758-BDA0-46F5EBD79E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723"/>
                    <a:ext cx="35" cy="140"/>
                  </a:xfrm>
                  <a:custGeom>
                    <a:avLst/>
                    <a:gdLst>
                      <a:gd name="T0" fmla="*/ 35 w 35"/>
                      <a:gd name="T1" fmla="*/ 0 h 140"/>
                      <a:gd name="T2" fmla="*/ 0 w 35"/>
                      <a:gd name="T3" fmla="*/ 19 h 140"/>
                      <a:gd name="T4" fmla="*/ 0 w 35"/>
                      <a:gd name="T5" fmla="*/ 140 h 140"/>
                      <a:gd name="T6" fmla="*/ 35 w 35"/>
                      <a:gd name="T7" fmla="*/ 121 h 140"/>
                      <a:gd name="T8" fmla="*/ 35 w 35"/>
                      <a:gd name="T9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40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40"/>
                        </a:lnTo>
                        <a:lnTo>
                          <a:pt x="35" y="121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247">
                    <a:extLst>
                      <a:ext uri="{FF2B5EF4-FFF2-40B4-BE49-F238E27FC236}">
                        <a16:creationId xmlns:a16="http://schemas.microsoft.com/office/drawing/2014/main" id="{5CF21203-648B-45B8-B71D-B76B57B3DE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" y="2723"/>
                    <a:ext cx="35" cy="140"/>
                  </a:xfrm>
                  <a:custGeom>
                    <a:avLst/>
                    <a:gdLst>
                      <a:gd name="T0" fmla="*/ 35 w 35"/>
                      <a:gd name="T1" fmla="*/ 0 h 140"/>
                      <a:gd name="T2" fmla="*/ 0 w 35"/>
                      <a:gd name="T3" fmla="*/ 19 h 140"/>
                      <a:gd name="T4" fmla="*/ 0 w 35"/>
                      <a:gd name="T5" fmla="*/ 140 h 140"/>
                      <a:gd name="T6" fmla="*/ 35 w 35"/>
                      <a:gd name="T7" fmla="*/ 121 h 140"/>
                      <a:gd name="T8" fmla="*/ 35 w 35"/>
                      <a:gd name="T9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40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40"/>
                        </a:lnTo>
                        <a:lnTo>
                          <a:pt x="35" y="121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248">
                    <a:extLst>
                      <a:ext uri="{FF2B5EF4-FFF2-40B4-BE49-F238E27FC236}">
                        <a16:creationId xmlns:a16="http://schemas.microsoft.com/office/drawing/2014/main" id="{49E8849A-1820-4874-97E3-97D514333B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14" y="2723"/>
                    <a:ext cx="12" cy="121"/>
                  </a:xfrm>
                  <a:custGeom>
                    <a:avLst/>
                    <a:gdLst>
                      <a:gd name="T0" fmla="*/ 0 w 12"/>
                      <a:gd name="T1" fmla="*/ 121 h 121"/>
                      <a:gd name="T2" fmla="*/ 12 w 12"/>
                      <a:gd name="T3" fmla="*/ 119 h 121"/>
                      <a:gd name="T4" fmla="*/ 12 w 12"/>
                      <a:gd name="T5" fmla="*/ 0 h 121"/>
                      <a:gd name="T6" fmla="*/ 0 w 12"/>
                      <a:gd name="T7" fmla="*/ 0 h 121"/>
                      <a:gd name="T8" fmla="*/ 0 w 12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1">
                        <a:moveTo>
                          <a:pt x="0" y="121"/>
                        </a:moveTo>
                        <a:lnTo>
                          <a:pt x="12" y="119"/>
                        </a:lnTo>
                        <a:lnTo>
                          <a:pt x="12" y="0"/>
                        </a:lnTo>
                        <a:lnTo>
                          <a:pt x="0" y="0"/>
                        </a:lnTo>
                        <a:lnTo>
                          <a:pt x="0" y="121"/>
                        </a:lnTo>
                        <a:close/>
                      </a:path>
                    </a:pathLst>
                  </a:cu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5" name="Freeform 249">
                    <a:extLst>
                      <a:ext uri="{FF2B5EF4-FFF2-40B4-BE49-F238E27FC236}">
                        <a16:creationId xmlns:a16="http://schemas.microsoft.com/office/drawing/2014/main" id="{FC123E00-AB5E-4C5B-B134-5D9196065D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2671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6070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250">
                    <a:extLst>
                      <a:ext uri="{FF2B5EF4-FFF2-40B4-BE49-F238E27FC236}">
                        <a16:creationId xmlns:a16="http://schemas.microsoft.com/office/drawing/2014/main" id="{73B3BCFA-581C-4B4B-9514-0DA2743EAB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2671"/>
                    <a:ext cx="35" cy="138"/>
                  </a:xfrm>
                  <a:custGeom>
                    <a:avLst/>
                    <a:gdLst>
                      <a:gd name="T0" fmla="*/ 35 w 35"/>
                      <a:gd name="T1" fmla="*/ 0 h 138"/>
                      <a:gd name="T2" fmla="*/ 0 w 35"/>
                      <a:gd name="T3" fmla="*/ 19 h 138"/>
                      <a:gd name="T4" fmla="*/ 0 w 35"/>
                      <a:gd name="T5" fmla="*/ 138 h 138"/>
                      <a:gd name="T6" fmla="*/ 35 w 35"/>
                      <a:gd name="T7" fmla="*/ 119 h 138"/>
                      <a:gd name="T8" fmla="*/ 35 w 35"/>
                      <a:gd name="T9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138">
                        <a:moveTo>
                          <a:pt x="35" y="0"/>
                        </a:moveTo>
                        <a:lnTo>
                          <a:pt x="0" y="19"/>
                        </a:lnTo>
                        <a:lnTo>
                          <a:pt x="0" y="138"/>
                        </a:lnTo>
                        <a:lnTo>
                          <a:pt x="35" y="11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7" name="Rectangle 251">
                    <a:extLst>
                      <a:ext uri="{FF2B5EF4-FFF2-40B4-BE49-F238E27FC236}">
                        <a16:creationId xmlns:a16="http://schemas.microsoft.com/office/drawing/2014/main" id="{4FDB9AF2-49B1-47D3-BF0F-4D22E40D3A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9" y="2671"/>
                    <a:ext cx="12" cy="119"/>
                  </a:xfrm>
                  <a:prstGeom prst="rect">
                    <a:avLst/>
                  </a:prstGeom>
                  <a:solidFill>
                    <a:srgbClr val="212A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 252">
                    <a:extLst>
                      <a:ext uri="{FF2B5EF4-FFF2-40B4-BE49-F238E27FC236}">
                        <a16:creationId xmlns:a16="http://schemas.microsoft.com/office/drawing/2014/main" id="{174C721A-4216-4F5B-97A3-8B8C4C0A64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1" y="1115"/>
                    <a:ext cx="247" cy="442"/>
                  </a:xfrm>
                  <a:custGeom>
                    <a:avLst/>
                    <a:gdLst>
                      <a:gd name="T0" fmla="*/ 87 w 104"/>
                      <a:gd name="T1" fmla="*/ 0 h 186"/>
                      <a:gd name="T2" fmla="*/ 16 w 104"/>
                      <a:gd name="T3" fmla="*/ 0 h 186"/>
                      <a:gd name="T4" fmla="*/ 0 w 104"/>
                      <a:gd name="T5" fmla="*/ 16 h 186"/>
                      <a:gd name="T6" fmla="*/ 0 w 104"/>
                      <a:gd name="T7" fmla="*/ 87 h 186"/>
                      <a:gd name="T8" fmla="*/ 16 w 104"/>
                      <a:gd name="T9" fmla="*/ 104 h 186"/>
                      <a:gd name="T10" fmla="*/ 46 w 104"/>
                      <a:gd name="T11" fmla="*/ 104 h 186"/>
                      <a:gd name="T12" fmla="*/ 50 w 104"/>
                      <a:gd name="T13" fmla="*/ 110 h 186"/>
                      <a:gd name="T14" fmla="*/ 50 w 104"/>
                      <a:gd name="T15" fmla="*/ 184 h 186"/>
                      <a:gd name="T16" fmla="*/ 52 w 104"/>
                      <a:gd name="T17" fmla="*/ 186 h 186"/>
                      <a:gd name="T18" fmla="*/ 54 w 104"/>
                      <a:gd name="T19" fmla="*/ 184 h 186"/>
                      <a:gd name="T20" fmla="*/ 54 w 104"/>
                      <a:gd name="T21" fmla="*/ 110 h 186"/>
                      <a:gd name="T22" fmla="*/ 58 w 104"/>
                      <a:gd name="T23" fmla="*/ 104 h 186"/>
                      <a:gd name="T24" fmla="*/ 87 w 104"/>
                      <a:gd name="T25" fmla="*/ 104 h 186"/>
                      <a:gd name="T26" fmla="*/ 104 w 104"/>
                      <a:gd name="T27" fmla="*/ 87 h 186"/>
                      <a:gd name="T28" fmla="*/ 104 w 104"/>
                      <a:gd name="T29" fmla="*/ 16 h 186"/>
                      <a:gd name="T30" fmla="*/ 87 w 104"/>
                      <a:gd name="T31" fmla="*/ 0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04" h="186">
                        <a:moveTo>
                          <a:pt x="87" y="0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7" y="0"/>
                          <a:pt x="0" y="7"/>
                          <a:pt x="0" y="16"/>
                        </a:cubicBezTo>
                        <a:cubicBezTo>
                          <a:pt x="0" y="87"/>
                          <a:pt x="0" y="87"/>
                          <a:pt x="0" y="87"/>
                        </a:cubicBezTo>
                        <a:cubicBezTo>
                          <a:pt x="0" y="97"/>
                          <a:pt x="7" y="104"/>
                          <a:pt x="16" y="104"/>
                        </a:cubicBezTo>
                        <a:cubicBezTo>
                          <a:pt x="46" y="104"/>
                          <a:pt x="46" y="104"/>
                          <a:pt x="46" y="104"/>
                        </a:cubicBezTo>
                        <a:cubicBezTo>
                          <a:pt x="50" y="110"/>
                          <a:pt x="50" y="110"/>
                          <a:pt x="50" y="110"/>
                        </a:cubicBezTo>
                        <a:cubicBezTo>
                          <a:pt x="50" y="184"/>
                          <a:pt x="50" y="184"/>
                          <a:pt x="50" y="184"/>
                        </a:cubicBezTo>
                        <a:cubicBezTo>
                          <a:pt x="50" y="185"/>
                          <a:pt x="51" y="186"/>
                          <a:pt x="52" y="186"/>
                        </a:cubicBezTo>
                        <a:cubicBezTo>
                          <a:pt x="53" y="186"/>
                          <a:pt x="54" y="185"/>
                          <a:pt x="54" y="184"/>
                        </a:cubicBezTo>
                        <a:cubicBezTo>
                          <a:pt x="54" y="110"/>
                          <a:pt x="54" y="110"/>
                          <a:pt x="54" y="110"/>
                        </a:cubicBezTo>
                        <a:cubicBezTo>
                          <a:pt x="58" y="104"/>
                          <a:pt x="58" y="104"/>
                          <a:pt x="58" y="104"/>
                        </a:cubicBezTo>
                        <a:cubicBezTo>
                          <a:pt x="87" y="104"/>
                          <a:pt x="87" y="104"/>
                          <a:pt x="87" y="104"/>
                        </a:cubicBezTo>
                        <a:cubicBezTo>
                          <a:pt x="96" y="104"/>
                          <a:pt x="104" y="97"/>
                          <a:pt x="104" y="87"/>
                        </a:cubicBezTo>
                        <a:cubicBezTo>
                          <a:pt x="104" y="16"/>
                          <a:pt x="104" y="16"/>
                          <a:pt x="104" y="16"/>
                        </a:cubicBezTo>
                        <a:cubicBezTo>
                          <a:pt x="104" y="7"/>
                          <a:pt x="96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rgbClr val="2635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 253">
                    <a:extLst>
                      <a:ext uri="{FF2B5EF4-FFF2-40B4-BE49-F238E27FC236}">
                        <a16:creationId xmlns:a16="http://schemas.microsoft.com/office/drawing/2014/main" id="{F49B727F-44A2-4A2F-AE66-4214718861F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72" y="1146"/>
                    <a:ext cx="102" cy="164"/>
                  </a:xfrm>
                  <a:custGeom>
                    <a:avLst/>
                    <a:gdLst>
                      <a:gd name="T0" fmla="*/ 26 w 43"/>
                      <a:gd name="T1" fmla="*/ 61 h 69"/>
                      <a:gd name="T2" fmla="*/ 26 w 43"/>
                      <a:gd name="T3" fmla="*/ 69 h 69"/>
                      <a:gd name="T4" fmla="*/ 19 w 43"/>
                      <a:gd name="T5" fmla="*/ 69 h 69"/>
                      <a:gd name="T6" fmla="*/ 19 w 43"/>
                      <a:gd name="T7" fmla="*/ 61 h 69"/>
                      <a:gd name="T8" fmla="*/ 0 w 43"/>
                      <a:gd name="T9" fmla="*/ 55 h 69"/>
                      <a:gd name="T10" fmla="*/ 4 w 43"/>
                      <a:gd name="T11" fmla="*/ 46 h 69"/>
                      <a:gd name="T12" fmla="*/ 19 w 43"/>
                      <a:gd name="T13" fmla="*/ 52 h 69"/>
                      <a:gd name="T14" fmla="*/ 19 w 43"/>
                      <a:gd name="T15" fmla="*/ 39 h 69"/>
                      <a:gd name="T16" fmla="*/ 1 w 43"/>
                      <a:gd name="T17" fmla="*/ 24 h 69"/>
                      <a:gd name="T18" fmla="*/ 19 w 43"/>
                      <a:gd name="T19" fmla="*/ 8 h 69"/>
                      <a:gd name="T20" fmla="*/ 19 w 43"/>
                      <a:gd name="T21" fmla="*/ 0 h 69"/>
                      <a:gd name="T22" fmla="*/ 26 w 43"/>
                      <a:gd name="T23" fmla="*/ 0 h 69"/>
                      <a:gd name="T24" fmla="*/ 26 w 43"/>
                      <a:gd name="T25" fmla="*/ 8 h 69"/>
                      <a:gd name="T26" fmla="*/ 41 w 43"/>
                      <a:gd name="T27" fmla="*/ 12 h 69"/>
                      <a:gd name="T28" fmla="*/ 37 w 43"/>
                      <a:gd name="T29" fmla="*/ 21 h 69"/>
                      <a:gd name="T30" fmla="*/ 26 w 43"/>
                      <a:gd name="T31" fmla="*/ 18 h 69"/>
                      <a:gd name="T32" fmla="*/ 26 w 43"/>
                      <a:gd name="T33" fmla="*/ 30 h 69"/>
                      <a:gd name="T34" fmla="*/ 43 w 43"/>
                      <a:gd name="T35" fmla="*/ 45 h 69"/>
                      <a:gd name="T36" fmla="*/ 26 w 43"/>
                      <a:gd name="T37" fmla="*/ 61 h 69"/>
                      <a:gd name="T38" fmla="*/ 19 w 43"/>
                      <a:gd name="T39" fmla="*/ 28 h 69"/>
                      <a:gd name="T40" fmla="*/ 19 w 43"/>
                      <a:gd name="T41" fmla="*/ 18 h 69"/>
                      <a:gd name="T42" fmla="*/ 13 w 43"/>
                      <a:gd name="T43" fmla="*/ 23 h 69"/>
                      <a:gd name="T44" fmla="*/ 19 w 43"/>
                      <a:gd name="T45" fmla="*/ 28 h 69"/>
                      <a:gd name="T46" fmla="*/ 31 w 43"/>
                      <a:gd name="T47" fmla="*/ 46 h 69"/>
                      <a:gd name="T48" fmla="*/ 26 w 43"/>
                      <a:gd name="T49" fmla="*/ 41 h 69"/>
                      <a:gd name="T50" fmla="*/ 26 w 43"/>
                      <a:gd name="T51" fmla="*/ 51 h 69"/>
                      <a:gd name="T52" fmla="*/ 31 w 43"/>
                      <a:gd name="T53" fmla="*/ 46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3" h="69">
                        <a:moveTo>
                          <a:pt x="26" y="61"/>
                        </a:moveTo>
                        <a:cubicBezTo>
                          <a:pt x="26" y="69"/>
                          <a:pt x="26" y="69"/>
                          <a:pt x="26" y="69"/>
                        </a:cubicBezTo>
                        <a:cubicBezTo>
                          <a:pt x="19" y="69"/>
                          <a:pt x="19" y="69"/>
                          <a:pt x="19" y="69"/>
                        </a:cubicBezTo>
                        <a:cubicBezTo>
                          <a:pt x="19" y="61"/>
                          <a:pt x="19" y="61"/>
                          <a:pt x="19" y="61"/>
                        </a:cubicBezTo>
                        <a:cubicBezTo>
                          <a:pt x="11" y="61"/>
                          <a:pt x="4" y="59"/>
                          <a:pt x="0" y="55"/>
                        </a:cubicBezTo>
                        <a:cubicBezTo>
                          <a:pt x="4" y="46"/>
                          <a:pt x="4" y="46"/>
                          <a:pt x="4" y="46"/>
                        </a:cubicBezTo>
                        <a:cubicBezTo>
                          <a:pt x="8" y="49"/>
                          <a:pt x="13" y="51"/>
                          <a:pt x="19" y="52"/>
                        </a:cubicBezTo>
                        <a:cubicBezTo>
                          <a:pt x="19" y="39"/>
                          <a:pt x="19" y="39"/>
                          <a:pt x="19" y="39"/>
                        </a:cubicBezTo>
                        <a:cubicBezTo>
                          <a:pt x="10" y="37"/>
                          <a:pt x="1" y="35"/>
                          <a:pt x="1" y="24"/>
                        </a:cubicBezTo>
                        <a:cubicBezTo>
                          <a:pt x="1" y="16"/>
                          <a:pt x="7" y="9"/>
                          <a:pt x="19" y="8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6" y="8"/>
                          <a:pt x="26" y="8"/>
                          <a:pt x="26" y="8"/>
                        </a:cubicBezTo>
                        <a:cubicBezTo>
                          <a:pt x="31" y="8"/>
                          <a:pt x="37" y="10"/>
                          <a:pt x="41" y="12"/>
                        </a:cubicBezTo>
                        <a:cubicBezTo>
                          <a:pt x="37" y="21"/>
                          <a:pt x="37" y="21"/>
                          <a:pt x="37" y="21"/>
                        </a:cubicBezTo>
                        <a:cubicBezTo>
                          <a:pt x="33" y="19"/>
                          <a:pt x="30" y="18"/>
                          <a:pt x="26" y="18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34" y="32"/>
                          <a:pt x="43" y="35"/>
                          <a:pt x="43" y="45"/>
                        </a:cubicBezTo>
                        <a:cubicBezTo>
                          <a:pt x="43" y="53"/>
                          <a:pt x="38" y="60"/>
                          <a:pt x="26" y="61"/>
                        </a:cubicBezTo>
                        <a:close/>
                        <a:moveTo>
                          <a:pt x="19" y="28"/>
                        </a:move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15" y="19"/>
                          <a:pt x="13" y="21"/>
                          <a:pt x="13" y="23"/>
                        </a:cubicBezTo>
                        <a:cubicBezTo>
                          <a:pt x="13" y="26"/>
                          <a:pt x="15" y="27"/>
                          <a:pt x="19" y="28"/>
                        </a:cubicBezTo>
                        <a:close/>
                        <a:moveTo>
                          <a:pt x="31" y="46"/>
                        </a:moveTo>
                        <a:cubicBezTo>
                          <a:pt x="31" y="44"/>
                          <a:pt x="29" y="42"/>
                          <a:pt x="26" y="41"/>
                        </a:cubicBezTo>
                        <a:cubicBezTo>
                          <a:pt x="26" y="51"/>
                          <a:pt x="26" y="51"/>
                          <a:pt x="26" y="51"/>
                        </a:cubicBezTo>
                        <a:cubicBezTo>
                          <a:pt x="30" y="51"/>
                          <a:pt x="31" y="49"/>
                          <a:pt x="31" y="4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0" name="Freeform 254">
                    <a:extLst>
                      <a:ext uri="{FF2B5EF4-FFF2-40B4-BE49-F238E27FC236}">
                        <a16:creationId xmlns:a16="http://schemas.microsoft.com/office/drawing/2014/main" id="{CFB42270-F5D0-4660-9AF8-A1A3D56B03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5" y="2813"/>
                    <a:ext cx="378" cy="649"/>
                  </a:xfrm>
                  <a:custGeom>
                    <a:avLst/>
                    <a:gdLst>
                      <a:gd name="T0" fmla="*/ 0 w 378"/>
                      <a:gd name="T1" fmla="*/ 433 h 649"/>
                      <a:gd name="T2" fmla="*/ 378 w 378"/>
                      <a:gd name="T3" fmla="*/ 649 h 649"/>
                      <a:gd name="T4" fmla="*/ 378 w 378"/>
                      <a:gd name="T5" fmla="*/ 224 h 649"/>
                      <a:gd name="T6" fmla="*/ 0 w 378"/>
                      <a:gd name="T7" fmla="*/ 0 h 649"/>
                      <a:gd name="T8" fmla="*/ 0 w 378"/>
                      <a:gd name="T9" fmla="*/ 433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8" h="649">
                        <a:moveTo>
                          <a:pt x="0" y="433"/>
                        </a:moveTo>
                        <a:lnTo>
                          <a:pt x="378" y="649"/>
                        </a:lnTo>
                        <a:lnTo>
                          <a:pt x="378" y="224"/>
                        </a:lnTo>
                        <a:lnTo>
                          <a:pt x="0" y="0"/>
                        </a:lnTo>
                        <a:lnTo>
                          <a:pt x="0" y="433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1" name="Freeform 255">
                    <a:extLst>
                      <a:ext uri="{FF2B5EF4-FFF2-40B4-BE49-F238E27FC236}">
                        <a16:creationId xmlns:a16="http://schemas.microsoft.com/office/drawing/2014/main" id="{C31DF343-0474-4D73-BA98-43B7463488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5" y="2813"/>
                    <a:ext cx="378" cy="649"/>
                  </a:xfrm>
                  <a:custGeom>
                    <a:avLst/>
                    <a:gdLst>
                      <a:gd name="T0" fmla="*/ 0 w 378"/>
                      <a:gd name="T1" fmla="*/ 433 h 649"/>
                      <a:gd name="T2" fmla="*/ 378 w 378"/>
                      <a:gd name="T3" fmla="*/ 649 h 649"/>
                      <a:gd name="T4" fmla="*/ 378 w 378"/>
                      <a:gd name="T5" fmla="*/ 224 h 649"/>
                      <a:gd name="T6" fmla="*/ 0 w 378"/>
                      <a:gd name="T7" fmla="*/ 0 h 649"/>
                      <a:gd name="T8" fmla="*/ 0 w 378"/>
                      <a:gd name="T9" fmla="*/ 433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8" h="649">
                        <a:moveTo>
                          <a:pt x="0" y="433"/>
                        </a:moveTo>
                        <a:lnTo>
                          <a:pt x="378" y="649"/>
                        </a:lnTo>
                        <a:lnTo>
                          <a:pt x="378" y="224"/>
                        </a:lnTo>
                        <a:lnTo>
                          <a:pt x="0" y="0"/>
                        </a:lnTo>
                        <a:lnTo>
                          <a:pt x="0" y="433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2" name="Freeform 256">
                    <a:extLst>
                      <a:ext uri="{FF2B5EF4-FFF2-40B4-BE49-F238E27FC236}">
                        <a16:creationId xmlns:a16="http://schemas.microsoft.com/office/drawing/2014/main" id="{228B21FA-2F27-4577-A636-6D14D7880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3" y="2614"/>
                    <a:ext cx="741" cy="848"/>
                  </a:xfrm>
                  <a:custGeom>
                    <a:avLst/>
                    <a:gdLst>
                      <a:gd name="T0" fmla="*/ 741 w 741"/>
                      <a:gd name="T1" fmla="*/ 0 h 848"/>
                      <a:gd name="T2" fmla="*/ 0 w 741"/>
                      <a:gd name="T3" fmla="*/ 423 h 848"/>
                      <a:gd name="T4" fmla="*/ 0 w 741"/>
                      <a:gd name="T5" fmla="*/ 848 h 848"/>
                      <a:gd name="T6" fmla="*/ 741 w 741"/>
                      <a:gd name="T7" fmla="*/ 423 h 848"/>
                      <a:gd name="T8" fmla="*/ 741 w 741"/>
                      <a:gd name="T9" fmla="*/ 0 h 8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1" h="848">
                        <a:moveTo>
                          <a:pt x="741" y="0"/>
                        </a:moveTo>
                        <a:lnTo>
                          <a:pt x="0" y="423"/>
                        </a:lnTo>
                        <a:lnTo>
                          <a:pt x="0" y="848"/>
                        </a:lnTo>
                        <a:lnTo>
                          <a:pt x="741" y="423"/>
                        </a:lnTo>
                        <a:lnTo>
                          <a:pt x="741" y="0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3" name="Freeform 257">
                    <a:extLst>
                      <a:ext uri="{FF2B5EF4-FFF2-40B4-BE49-F238E27FC236}">
                        <a16:creationId xmlns:a16="http://schemas.microsoft.com/office/drawing/2014/main" id="{79F23BD7-8BDB-42BE-AF9C-1DD0A609A3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3" y="2614"/>
                    <a:ext cx="741" cy="848"/>
                  </a:xfrm>
                  <a:custGeom>
                    <a:avLst/>
                    <a:gdLst>
                      <a:gd name="T0" fmla="*/ 741 w 741"/>
                      <a:gd name="T1" fmla="*/ 0 h 848"/>
                      <a:gd name="T2" fmla="*/ 0 w 741"/>
                      <a:gd name="T3" fmla="*/ 423 h 848"/>
                      <a:gd name="T4" fmla="*/ 0 w 741"/>
                      <a:gd name="T5" fmla="*/ 848 h 848"/>
                      <a:gd name="T6" fmla="*/ 741 w 741"/>
                      <a:gd name="T7" fmla="*/ 423 h 848"/>
                      <a:gd name="T8" fmla="*/ 741 w 741"/>
                      <a:gd name="T9" fmla="*/ 0 h 8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1" h="848">
                        <a:moveTo>
                          <a:pt x="741" y="0"/>
                        </a:moveTo>
                        <a:lnTo>
                          <a:pt x="0" y="423"/>
                        </a:lnTo>
                        <a:lnTo>
                          <a:pt x="0" y="848"/>
                        </a:lnTo>
                        <a:lnTo>
                          <a:pt x="741" y="423"/>
                        </a:lnTo>
                        <a:lnTo>
                          <a:pt x="741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4" name="Freeform 258">
                    <a:extLst>
                      <a:ext uri="{FF2B5EF4-FFF2-40B4-BE49-F238E27FC236}">
                        <a16:creationId xmlns:a16="http://schemas.microsoft.com/office/drawing/2014/main" id="{49DAB605-1B7A-4143-BFF9-FC06C9CF38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5" y="2398"/>
                    <a:ext cx="1119" cy="639"/>
                  </a:xfrm>
                  <a:custGeom>
                    <a:avLst/>
                    <a:gdLst>
                      <a:gd name="T0" fmla="*/ 0 w 1119"/>
                      <a:gd name="T1" fmla="*/ 415 h 639"/>
                      <a:gd name="T2" fmla="*/ 743 w 1119"/>
                      <a:gd name="T3" fmla="*/ 0 h 639"/>
                      <a:gd name="T4" fmla="*/ 1119 w 1119"/>
                      <a:gd name="T5" fmla="*/ 216 h 639"/>
                      <a:gd name="T6" fmla="*/ 378 w 1119"/>
                      <a:gd name="T7" fmla="*/ 639 h 639"/>
                      <a:gd name="T8" fmla="*/ 12 w 1119"/>
                      <a:gd name="T9" fmla="*/ 425 h 639"/>
                      <a:gd name="T10" fmla="*/ 0 w 1119"/>
                      <a:gd name="T11" fmla="*/ 415 h 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19" h="639">
                        <a:moveTo>
                          <a:pt x="0" y="415"/>
                        </a:moveTo>
                        <a:lnTo>
                          <a:pt x="743" y="0"/>
                        </a:lnTo>
                        <a:lnTo>
                          <a:pt x="1119" y="216"/>
                        </a:lnTo>
                        <a:lnTo>
                          <a:pt x="378" y="639"/>
                        </a:lnTo>
                        <a:lnTo>
                          <a:pt x="12" y="425"/>
                        </a:lnTo>
                        <a:lnTo>
                          <a:pt x="0" y="415"/>
                        </a:lnTo>
                        <a:close/>
                      </a:path>
                    </a:pathLst>
                  </a:custGeom>
                  <a:solidFill>
                    <a:srgbClr val="D8E1F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 259">
                    <a:extLst>
                      <a:ext uri="{FF2B5EF4-FFF2-40B4-BE49-F238E27FC236}">
                        <a16:creationId xmlns:a16="http://schemas.microsoft.com/office/drawing/2014/main" id="{ABAB7B11-B705-4946-8639-5BA790BADB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5" y="2398"/>
                    <a:ext cx="1119" cy="639"/>
                  </a:xfrm>
                  <a:custGeom>
                    <a:avLst/>
                    <a:gdLst>
                      <a:gd name="T0" fmla="*/ 0 w 1119"/>
                      <a:gd name="T1" fmla="*/ 415 h 639"/>
                      <a:gd name="T2" fmla="*/ 743 w 1119"/>
                      <a:gd name="T3" fmla="*/ 0 h 639"/>
                      <a:gd name="T4" fmla="*/ 1119 w 1119"/>
                      <a:gd name="T5" fmla="*/ 216 h 639"/>
                      <a:gd name="T6" fmla="*/ 378 w 1119"/>
                      <a:gd name="T7" fmla="*/ 639 h 639"/>
                      <a:gd name="T8" fmla="*/ 12 w 1119"/>
                      <a:gd name="T9" fmla="*/ 425 h 639"/>
                      <a:gd name="T10" fmla="*/ 0 w 1119"/>
                      <a:gd name="T11" fmla="*/ 415 h 6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19" h="639">
                        <a:moveTo>
                          <a:pt x="0" y="415"/>
                        </a:moveTo>
                        <a:lnTo>
                          <a:pt x="743" y="0"/>
                        </a:lnTo>
                        <a:lnTo>
                          <a:pt x="1119" y="216"/>
                        </a:lnTo>
                        <a:lnTo>
                          <a:pt x="378" y="639"/>
                        </a:lnTo>
                        <a:lnTo>
                          <a:pt x="12" y="425"/>
                        </a:lnTo>
                        <a:lnTo>
                          <a:pt x="0" y="41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 260">
                    <a:extLst>
                      <a:ext uri="{FF2B5EF4-FFF2-40B4-BE49-F238E27FC236}">
                        <a16:creationId xmlns:a16="http://schemas.microsoft.com/office/drawing/2014/main" id="{6321D50D-2042-4338-B6E5-58E0A4DEA4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7" y="3034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4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4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 261">
                    <a:extLst>
                      <a:ext uri="{FF2B5EF4-FFF2-40B4-BE49-F238E27FC236}">
                        <a16:creationId xmlns:a16="http://schemas.microsoft.com/office/drawing/2014/main" id="{999E6EAA-D453-4E6B-AF4A-D9D1BBAE0C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7" y="3034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4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4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8" name="Rectangle 262">
                    <a:extLst>
                      <a:ext uri="{FF2B5EF4-FFF2-40B4-BE49-F238E27FC236}">
                        <a16:creationId xmlns:a16="http://schemas.microsoft.com/office/drawing/2014/main" id="{2ECB240B-A434-45FD-BB67-C058979B2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95" y="3034"/>
                    <a:ext cx="15" cy="131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9" name="Freeform 263">
                    <a:extLst>
                      <a:ext uri="{FF2B5EF4-FFF2-40B4-BE49-F238E27FC236}">
                        <a16:creationId xmlns:a16="http://schemas.microsoft.com/office/drawing/2014/main" id="{68D0A70A-B9D2-4120-8954-9029D45FAD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7" y="3231"/>
                    <a:ext cx="38" cy="155"/>
                  </a:xfrm>
                  <a:custGeom>
                    <a:avLst/>
                    <a:gdLst>
                      <a:gd name="T0" fmla="*/ 38 w 38"/>
                      <a:gd name="T1" fmla="*/ 0 h 155"/>
                      <a:gd name="T2" fmla="*/ 0 w 38"/>
                      <a:gd name="T3" fmla="*/ 24 h 155"/>
                      <a:gd name="T4" fmla="*/ 0 w 38"/>
                      <a:gd name="T5" fmla="*/ 155 h 155"/>
                      <a:gd name="T6" fmla="*/ 38 w 38"/>
                      <a:gd name="T7" fmla="*/ 131 h 155"/>
                      <a:gd name="T8" fmla="*/ 38 w 38"/>
                      <a:gd name="T9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5">
                        <a:moveTo>
                          <a:pt x="38" y="0"/>
                        </a:moveTo>
                        <a:lnTo>
                          <a:pt x="0" y="24"/>
                        </a:lnTo>
                        <a:lnTo>
                          <a:pt x="0" y="155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0" name="Freeform 264">
                    <a:extLst>
                      <a:ext uri="{FF2B5EF4-FFF2-40B4-BE49-F238E27FC236}">
                        <a16:creationId xmlns:a16="http://schemas.microsoft.com/office/drawing/2014/main" id="{641EA357-5D09-4CF9-9BE6-8C6019EB9B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57" y="3231"/>
                    <a:ext cx="38" cy="155"/>
                  </a:xfrm>
                  <a:custGeom>
                    <a:avLst/>
                    <a:gdLst>
                      <a:gd name="T0" fmla="*/ 38 w 38"/>
                      <a:gd name="T1" fmla="*/ 0 h 155"/>
                      <a:gd name="T2" fmla="*/ 0 w 38"/>
                      <a:gd name="T3" fmla="*/ 24 h 155"/>
                      <a:gd name="T4" fmla="*/ 0 w 38"/>
                      <a:gd name="T5" fmla="*/ 155 h 155"/>
                      <a:gd name="T6" fmla="*/ 38 w 38"/>
                      <a:gd name="T7" fmla="*/ 131 h 155"/>
                      <a:gd name="T8" fmla="*/ 38 w 38"/>
                      <a:gd name="T9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5">
                        <a:moveTo>
                          <a:pt x="38" y="0"/>
                        </a:moveTo>
                        <a:lnTo>
                          <a:pt x="0" y="24"/>
                        </a:lnTo>
                        <a:lnTo>
                          <a:pt x="0" y="155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1" name="Rectangle 265">
                    <a:extLst>
                      <a:ext uri="{FF2B5EF4-FFF2-40B4-BE49-F238E27FC236}">
                        <a16:creationId xmlns:a16="http://schemas.microsoft.com/office/drawing/2014/main" id="{2FE4EFBB-48A8-4E26-BF37-D7DB95F1F9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95" y="3231"/>
                    <a:ext cx="15" cy="131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2" name="Freeform 266">
                    <a:extLst>
                      <a:ext uri="{FF2B5EF4-FFF2-40B4-BE49-F238E27FC236}">
                        <a16:creationId xmlns:a16="http://schemas.microsoft.com/office/drawing/2014/main" id="{3AA8DFBF-078B-4D6A-99D6-9C9A808AA9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1" y="2991"/>
                    <a:ext cx="38" cy="155"/>
                  </a:xfrm>
                  <a:custGeom>
                    <a:avLst/>
                    <a:gdLst>
                      <a:gd name="T0" fmla="*/ 38 w 38"/>
                      <a:gd name="T1" fmla="*/ 0 h 155"/>
                      <a:gd name="T2" fmla="*/ 0 w 38"/>
                      <a:gd name="T3" fmla="*/ 24 h 155"/>
                      <a:gd name="T4" fmla="*/ 0 w 38"/>
                      <a:gd name="T5" fmla="*/ 155 h 155"/>
                      <a:gd name="T6" fmla="*/ 38 w 38"/>
                      <a:gd name="T7" fmla="*/ 131 h 155"/>
                      <a:gd name="T8" fmla="*/ 38 w 38"/>
                      <a:gd name="T9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5">
                        <a:moveTo>
                          <a:pt x="38" y="0"/>
                        </a:moveTo>
                        <a:lnTo>
                          <a:pt x="0" y="24"/>
                        </a:lnTo>
                        <a:lnTo>
                          <a:pt x="0" y="155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3" name="Freeform 267">
                    <a:extLst>
                      <a:ext uri="{FF2B5EF4-FFF2-40B4-BE49-F238E27FC236}">
                        <a16:creationId xmlns:a16="http://schemas.microsoft.com/office/drawing/2014/main" id="{D81E69E2-C55D-4D05-8425-B317C108A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1" y="2991"/>
                    <a:ext cx="38" cy="155"/>
                  </a:xfrm>
                  <a:custGeom>
                    <a:avLst/>
                    <a:gdLst>
                      <a:gd name="T0" fmla="*/ 38 w 38"/>
                      <a:gd name="T1" fmla="*/ 0 h 155"/>
                      <a:gd name="T2" fmla="*/ 0 w 38"/>
                      <a:gd name="T3" fmla="*/ 24 h 155"/>
                      <a:gd name="T4" fmla="*/ 0 w 38"/>
                      <a:gd name="T5" fmla="*/ 155 h 155"/>
                      <a:gd name="T6" fmla="*/ 38 w 38"/>
                      <a:gd name="T7" fmla="*/ 131 h 155"/>
                      <a:gd name="T8" fmla="*/ 38 w 38"/>
                      <a:gd name="T9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5">
                        <a:moveTo>
                          <a:pt x="38" y="0"/>
                        </a:moveTo>
                        <a:lnTo>
                          <a:pt x="0" y="24"/>
                        </a:lnTo>
                        <a:lnTo>
                          <a:pt x="0" y="155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4" name="Rectangle 268">
                    <a:extLst>
                      <a:ext uri="{FF2B5EF4-FFF2-40B4-BE49-F238E27FC236}">
                        <a16:creationId xmlns:a16="http://schemas.microsoft.com/office/drawing/2014/main" id="{627C4BFA-3BDA-4A35-B2AA-940288A633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69" y="2991"/>
                    <a:ext cx="14" cy="131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5" name="Freeform 269">
                    <a:extLst>
                      <a:ext uri="{FF2B5EF4-FFF2-40B4-BE49-F238E27FC236}">
                        <a16:creationId xmlns:a16="http://schemas.microsoft.com/office/drawing/2014/main" id="{EFCC3395-ECC6-4E9C-9FFF-06F0588ADB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1" y="3191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28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28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6" name="Freeform 270">
                    <a:extLst>
                      <a:ext uri="{FF2B5EF4-FFF2-40B4-BE49-F238E27FC236}">
                        <a16:creationId xmlns:a16="http://schemas.microsoft.com/office/drawing/2014/main" id="{8F20684A-3836-4BDF-A670-DE60B096A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1" y="3191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28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28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7" name="Freeform 271">
                    <a:extLst>
                      <a:ext uri="{FF2B5EF4-FFF2-40B4-BE49-F238E27FC236}">
                        <a16:creationId xmlns:a16="http://schemas.microsoft.com/office/drawing/2014/main" id="{69D6D415-E9DE-41B4-8340-06E59573F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9" y="3189"/>
                    <a:ext cx="14" cy="130"/>
                  </a:xfrm>
                  <a:custGeom>
                    <a:avLst/>
                    <a:gdLst>
                      <a:gd name="T0" fmla="*/ 0 w 14"/>
                      <a:gd name="T1" fmla="*/ 130 h 130"/>
                      <a:gd name="T2" fmla="*/ 14 w 14"/>
                      <a:gd name="T3" fmla="*/ 130 h 130"/>
                      <a:gd name="T4" fmla="*/ 14 w 14"/>
                      <a:gd name="T5" fmla="*/ 0 h 130"/>
                      <a:gd name="T6" fmla="*/ 0 w 14"/>
                      <a:gd name="T7" fmla="*/ 2 h 130"/>
                      <a:gd name="T8" fmla="*/ 0 w 14"/>
                      <a:gd name="T9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0">
                        <a:moveTo>
                          <a:pt x="0" y="130"/>
                        </a:moveTo>
                        <a:lnTo>
                          <a:pt x="14" y="130"/>
                        </a:lnTo>
                        <a:lnTo>
                          <a:pt x="14" y="0"/>
                        </a:lnTo>
                        <a:lnTo>
                          <a:pt x="0" y="2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Freeform 272">
                    <a:extLst>
                      <a:ext uri="{FF2B5EF4-FFF2-40B4-BE49-F238E27FC236}">
                        <a16:creationId xmlns:a16="http://schemas.microsoft.com/office/drawing/2014/main" id="{E8BA94CE-7F49-4772-96B1-E7C828DCAE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05" y="2949"/>
                    <a:ext cx="38" cy="154"/>
                  </a:xfrm>
                  <a:custGeom>
                    <a:avLst/>
                    <a:gdLst>
                      <a:gd name="T0" fmla="*/ 38 w 38"/>
                      <a:gd name="T1" fmla="*/ 0 h 154"/>
                      <a:gd name="T2" fmla="*/ 0 w 38"/>
                      <a:gd name="T3" fmla="*/ 23 h 154"/>
                      <a:gd name="T4" fmla="*/ 0 w 38"/>
                      <a:gd name="T5" fmla="*/ 154 h 154"/>
                      <a:gd name="T6" fmla="*/ 38 w 38"/>
                      <a:gd name="T7" fmla="*/ 130 h 154"/>
                      <a:gd name="T8" fmla="*/ 38 w 38"/>
                      <a:gd name="T9" fmla="*/ 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4">
                        <a:moveTo>
                          <a:pt x="38" y="0"/>
                        </a:moveTo>
                        <a:lnTo>
                          <a:pt x="0" y="23"/>
                        </a:lnTo>
                        <a:lnTo>
                          <a:pt x="0" y="154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Freeform 273">
                    <a:extLst>
                      <a:ext uri="{FF2B5EF4-FFF2-40B4-BE49-F238E27FC236}">
                        <a16:creationId xmlns:a16="http://schemas.microsoft.com/office/drawing/2014/main" id="{3775F250-AF93-4BA9-929D-1CE193244D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05" y="2949"/>
                    <a:ext cx="38" cy="154"/>
                  </a:xfrm>
                  <a:custGeom>
                    <a:avLst/>
                    <a:gdLst>
                      <a:gd name="T0" fmla="*/ 38 w 38"/>
                      <a:gd name="T1" fmla="*/ 0 h 154"/>
                      <a:gd name="T2" fmla="*/ 0 w 38"/>
                      <a:gd name="T3" fmla="*/ 23 h 154"/>
                      <a:gd name="T4" fmla="*/ 0 w 38"/>
                      <a:gd name="T5" fmla="*/ 154 h 154"/>
                      <a:gd name="T6" fmla="*/ 38 w 38"/>
                      <a:gd name="T7" fmla="*/ 130 h 154"/>
                      <a:gd name="T8" fmla="*/ 38 w 38"/>
                      <a:gd name="T9" fmla="*/ 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4">
                        <a:moveTo>
                          <a:pt x="38" y="0"/>
                        </a:moveTo>
                        <a:lnTo>
                          <a:pt x="0" y="23"/>
                        </a:lnTo>
                        <a:lnTo>
                          <a:pt x="0" y="154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0" name="Rectangle 274">
                    <a:extLst>
                      <a:ext uri="{FF2B5EF4-FFF2-40B4-BE49-F238E27FC236}">
                        <a16:creationId xmlns:a16="http://schemas.microsoft.com/office/drawing/2014/main" id="{F907CF6F-F1C1-4A39-B4AC-7FC51774F5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3" y="2949"/>
                    <a:ext cx="14" cy="130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1" name="Freeform 275">
                    <a:extLst>
                      <a:ext uri="{FF2B5EF4-FFF2-40B4-BE49-F238E27FC236}">
                        <a16:creationId xmlns:a16="http://schemas.microsoft.com/office/drawing/2014/main" id="{71A2715F-A09E-4AB9-A610-A60521C829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05" y="3148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276">
                    <a:extLst>
                      <a:ext uri="{FF2B5EF4-FFF2-40B4-BE49-F238E27FC236}">
                        <a16:creationId xmlns:a16="http://schemas.microsoft.com/office/drawing/2014/main" id="{879181D7-5D50-44F5-874C-F049F1BDC0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05" y="3148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277">
                    <a:extLst>
                      <a:ext uri="{FF2B5EF4-FFF2-40B4-BE49-F238E27FC236}">
                        <a16:creationId xmlns:a16="http://schemas.microsoft.com/office/drawing/2014/main" id="{4E50ACAB-D428-490C-A637-81CA91190E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43" y="3148"/>
                    <a:ext cx="14" cy="131"/>
                  </a:xfrm>
                  <a:custGeom>
                    <a:avLst/>
                    <a:gdLst>
                      <a:gd name="T0" fmla="*/ 0 w 14"/>
                      <a:gd name="T1" fmla="*/ 131 h 131"/>
                      <a:gd name="T2" fmla="*/ 14 w 14"/>
                      <a:gd name="T3" fmla="*/ 129 h 131"/>
                      <a:gd name="T4" fmla="*/ 14 w 14"/>
                      <a:gd name="T5" fmla="*/ 0 h 131"/>
                      <a:gd name="T6" fmla="*/ 0 w 14"/>
                      <a:gd name="T7" fmla="*/ 0 h 131"/>
                      <a:gd name="T8" fmla="*/ 0 w 14"/>
                      <a:gd name="T9" fmla="*/ 131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1">
                        <a:moveTo>
                          <a:pt x="0" y="131"/>
                        </a:moveTo>
                        <a:lnTo>
                          <a:pt x="14" y="129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0" y="131"/>
                        </a:lnTo>
                        <a:close/>
                      </a:path>
                    </a:pathLst>
                  </a:cu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4" name="Freeform 278">
                    <a:extLst>
                      <a:ext uri="{FF2B5EF4-FFF2-40B4-BE49-F238E27FC236}">
                        <a16:creationId xmlns:a16="http://schemas.microsoft.com/office/drawing/2014/main" id="{60D4C18E-ADB7-4948-AC7B-BF29CC1996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78" y="2908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29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29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279">
                    <a:extLst>
                      <a:ext uri="{FF2B5EF4-FFF2-40B4-BE49-F238E27FC236}">
                        <a16:creationId xmlns:a16="http://schemas.microsoft.com/office/drawing/2014/main" id="{EC07BB12-8E80-4068-B641-EE5A6D8EB0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78" y="2908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29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29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6" name="Freeform 280">
                    <a:extLst>
                      <a:ext uri="{FF2B5EF4-FFF2-40B4-BE49-F238E27FC236}">
                        <a16:creationId xmlns:a16="http://schemas.microsoft.com/office/drawing/2014/main" id="{422B9716-8A8C-41C8-9FA6-ED1D0FCF2E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16" y="2906"/>
                    <a:ext cx="14" cy="131"/>
                  </a:xfrm>
                  <a:custGeom>
                    <a:avLst/>
                    <a:gdLst>
                      <a:gd name="T0" fmla="*/ 0 w 14"/>
                      <a:gd name="T1" fmla="*/ 131 h 131"/>
                      <a:gd name="T2" fmla="*/ 14 w 14"/>
                      <a:gd name="T3" fmla="*/ 131 h 131"/>
                      <a:gd name="T4" fmla="*/ 14 w 14"/>
                      <a:gd name="T5" fmla="*/ 0 h 131"/>
                      <a:gd name="T6" fmla="*/ 0 w 14"/>
                      <a:gd name="T7" fmla="*/ 2 h 131"/>
                      <a:gd name="T8" fmla="*/ 0 w 14"/>
                      <a:gd name="T9" fmla="*/ 131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1">
                        <a:moveTo>
                          <a:pt x="0" y="131"/>
                        </a:moveTo>
                        <a:lnTo>
                          <a:pt x="14" y="131"/>
                        </a:lnTo>
                        <a:lnTo>
                          <a:pt x="14" y="0"/>
                        </a:lnTo>
                        <a:lnTo>
                          <a:pt x="0" y="2"/>
                        </a:lnTo>
                        <a:lnTo>
                          <a:pt x="0" y="131"/>
                        </a:lnTo>
                        <a:close/>
                      </a:path>
                    </a:pathLst>
                  </a:cu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7" name="Freeform 281">
                    <a:extLst>
                      <a:ext uri="{FF2B5EF4-FFF2-40B4-BE49-F238E27FC236}">
                        <a16:creationId xmlns:a16="http://schemas.microsoft.com/office/drawing/2014/main" id="{48C6AEA6-8584-4C09-82C0-21F5FE4705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78" y="3105"/>
                    <a:ext cx="38" cy="153"/>
                  </a:xfrm>
                  <a:custGeom>
                    <a:avLst/>
                    <a:gdLst>
                      <a:gd name="T0" fmla="*/ 38 w 38"/>
                      <a:gd name="T1" fmla="*/ 0 h 153"/>
                      <a:gd name="T2" fmla="*/ 0 w 38"/>
                      <a:gd name="T3" fmla="*/ 22 h 153"/>
                      <a:gd name="T4" fmla="*/ 0 w 38"/>
                      <a:gd name="T5" fmla="*/ 153 h 153"/>
                      <a:gd name="T6" fmla="*/ 38 w 38"/>
                      <a:gd name="T7" fmla="*/ 131 h 153"/>
                      <a:gd name="T8" fmla="*/ 38 w 38"/>
                      <a:gd name="T9" fmla="*/ 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3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3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8" name="Freeform 282">
                    <a:extLst>
                      <a:ext uri="{FF2B5EF4-FFF2-40B4-BE49-F238E27FC236}">
                        <a16:creationId xmlns:a16="http://schemas.microsoft.com/office/drawing/2014/main" id="{EC9B0B1C-E29A-41C8-B6C4-E97DE6294C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78" y="3105"/>
                    <a:ext cx="38" cy="153"/>
                  </a:xfrm>
                  <a:custGeom>
                    <a:avLst/>
                    <a:gdLst>
                      <a:gd name="T0" fmla="*/ 38 w 38"/>
                      <a:gd name="T1" fmla="*/ 0 h 153"/>
                      <a:gd name="T2" fmla="*/ 0 w 38"/>
                      <a:gd name="T3" fmla="*/ 22 h 153"/>
                      <a:gd name="T4" fmla="*/ 0 w 38"/>
                      <a:gd name="T5" fmla="*/ 153 h 153"/>
                      <a:gd name="T6" fmla="*/ 38 w 38"/>
                      <a:gd name="T7" fmla="*/ 131 h 153"/>
                      <a:gd name="T8" fmla="*/ 38 w 38"/>
                      <a:gd name="T9" fmla="*/ 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3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3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9" name="Freeform 283">
                    <a:extLst>
                      <a:ext uri="{FF2B5EF4-FFF2-40B4-BE49-F238E27FC236}">
                        <a16:creationId xmlns:a16="http://schemas.microsoft.com/office/drawing/2014/main" id="{8DA5DE1F-2C38-42FD-9E98-7417F129C2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16" y="3105"/>
                    <a:ext cx="14" cy="131"/>
                  </a:xfrm>
                  <a:custGeom>
                    <a:avLst/>
                    <a:gdLst>
                      <a:gd name="T0" fmla="*/ 0 w 14"/>
                      <a:gd name="T1" fmla="*/ 131 h 131"/>
                      <a:gd name="T2" fmla="*/ 14 w 14"/>
                      <a:gd name="T3" fmla="*/ 129 h 131"/>
                      <a:gd name="T4" fmla="*/ 14 w 14"/>
                      <a:gd name="T5" fmla="*/ 0 h 131"/>
                      <a:gd name="T6" fmla="*/ 0 w 14"/>
                      <a:gd name="T7" fmla="*/ 0 h 131"/>
                      <a:gd name="T8" fmla="*/ 0 w 14"/>
                      <a:gd name="T9" fmla="*/ 131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1">
                        <a:moveTo>
                          <a:pt x="0" y="131"/>
                        </a:moveTo>
                        <a:lnTo>
                          <a:pt x="14" y="129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0" y="131"/>
                        </a:lnTo>
                        <a:close/>
                      </a:path>
                    </a:pathLst>
                  </a:cu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0" name="Freeform 284">
                    <a:extLst>
                      <a:ext uri="{FF2B5EF4-FFF2-40B4-BE49-F238E27FC236}">
                        <a16:creationId xmlns:a16="http://schemas.microsoft.com/office/drawing/2014/main" id="{3E33F85E-3B27-4D0A-9B78-8155F3C049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2" y="2866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1" name="Freeform 285">
                    <a:extLst>
                      <a:ext uri="{FF2B5EF4-FFF2-40B4-BE49-F238E27FC236}">
                        <a16:creationId xmlns:a16="http://schemas.microsoft.com/office/drawing/2014/main" id="{521FBE52-8845-47A1-ACD9-CE90B017A1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2" y="2866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2" name="Freeform 286">
                    <a:extLst>
                      <a:ext uri="{FF2B5EF4-FFF2-40B4-BE49-F238E27FC236}">
                        <a16:creationId xmlns:a16="http://schemas.microsoft.com/office/drawing/2014/main" id="{CF849BF1-1786-4E71-AE1F-381B75639B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0" y="2866"/>
                    <a:ext cx="12" cy="130"/>
                  </a:xfrm>
                  <a:custGeom>
                    <a:avLst/>
                    <a:gdLst>
                      <a:gd name="T0" fmla="*/ 0 w 12"/>
                      <a:gd name="T1" fmla="*/ 130 h 130"/>
                      <a:gd name="T2" fmla="*/ 12 w 12"/>
                      <a:gd name="T3" fmla="*/ 128 h 130"/>
                      <a:gd name="T4" fmla="*/ 12 w 12"/>
                      <a:gd name="T5" fmla="*/ 0 h 130"/>
                      <a:gd name="T6" fmla="*/ 0 w 12"/>
                      <a:gd name="T7" fmla="*/ 0 h 130"/>
                      <a:gd name="T8" fmla="*/ 0 w 12"/>
                      <a:gd name="T9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0">
                        <a:moveTo>
                          <a:pt x="0" y="130"/>
                        </a:moveTo>
                        <a:lnTo>
                          <a:pt x="12" y="128"/>
                        </a:lnTo>
                        <a:lnTo>
                          <a:pt x="12" y="0"/>
                        </a:lnTo>
                        <a:lnTo>
                          <a:pt x="0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3" name="Freeform 287">
                    <a:extLst>
                      <a:ext uri="{FF2B5EF4-FFF2-40B4-BE49-F238E27FC236}">
                        <a16:creationId xmlns:a16="http://schemas.microsoft.com/office/drawing/2014/main" id="{79192B92-A6B9-43BA-A846-C5D272E408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2" y="3063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288">
                    <a:extLst>
                      <a:ext uri="{FF2B5EF4-FFF2-40B4-BE49-F238E27FC236}">
                        <a16:creationId xmlns:a16="http://schemas.microsoft.com/office/drawing/2014/main" id="{7E08D4BD-C0A9-4C84-8D56-7160B044B6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2" y="3063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5" name="Rectangle 289">
                    <a:extLst>
                      <a:ext uri="{FF2B5EF4-FFF2-40B4-BE49-F238E27FC236}">
                        <a16:creationId xmlns:a16="http://schemas.microsoft.com/office/drawing/2014/main" id="{DBC8FED9-102D-40D5-B6FD-FBCCAB8025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0" y="3063"/>
                    <a:ext cx="12" cy="130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290">
                    <a:extLst>
                      <a:ext uri="{FF2B5EF4-FFF2-40B4-BE49-F238E27FC236}">
                        <a16:creationId xmlns:a16="http://schemas.microsoft.com/office/drawing/2014/main" id="{883E620C-3210-46E5-92B1-52A100AD74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5" y="2823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291">
                    <a:extLst>
                      <a:ext uri="{FF2B5EF4-FFF2-40B4-BE49-F238E27FC236}">
                        <a16:creationId xmlns:a16="http://schemas.microsoft.com/office/drawing/2014/main" id="{CBFD8892-2BAC-49D0-9575-B5B3427406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5" y="2823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292">
                    <a:extLst>
                      <a:ext uri="{FF2B5EF4-FFF2-40B4-BE49-F238E27FC236}">
                        <a16:creationId xmlns:a16="http://schemas.microsoft.com/office/drawing/2014/main" id="{A84990FD-9F56-4D0B-A761-3313F197AB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3" y="2823"/>
                    <a:ext cx="12" cy="130"/>
                  </a:xfrm>
                  <a:custGeom>
                    <a:avLst/>
                    <a:gdLst>
                      <a:gd name="T0" fmla="*/ 0 w 12"/>
                      <a:gd name="T1" fmla="*/ 130 h 130"/>
                      <a:gd name="T2" fmla="*/ 12 w 12"/>
                      <a:gd name="T3" fmla="*/ 128 h 130"/>
                      <a:gd name="T4" fmla="*/ 12 w 12"/>
                      <a:gd name="T5" fmla="*/ 0 h 130"/>
                      <a:gd name="T6" fmla="*/ 0 w 12"/>
                      <a:gd name="T7" fmla="*/ 0 h 130"/>
                      <a:gd name="T8" fmla="*/ 0 w 12"/>
                      <a:gd name="T9" fmla="*/ 130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0">
                        <a:moveTo>
                          <a:pt x="0" y="130"/>
                        </a:moveTo>
                        <a:lnTo>
                          <a:pt x="12" y="128"/>
                        </a:lnTo>
                        <a:lnTo>
                          <a:pt x="12" y="0"/>
                        </a:lnTo>
                        <a:lnTo>
                          <a:pt x="0" y="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9" name="Freeform 293">
                    <a:extLst>
                      <a:ext uri="{FF2B5EF4-FFF2-40B4-BE49-F238E27FC236}">
                        <a16:creationId xmlns:a16="http://schemas.microsoft.com/office/drawing/2014/main" id="{497B37D0-5971-45C0-9FCC-3239FBC368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5" y="3020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0" name="Freeform 294">
                    <a:extLst>
                      <a:ext uri="{FF2B5EF4-FFF2-40B4-BE49-F238E27FC236}">
                        <a16:creationId xmlns:a16="http://schemas.microsoft.com/office/drawing/2014/main" id="{CE07DEE7-D693-4F19-8E60-8BC90A9187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5" y="3020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1" name="Rectangle 295">
                    <a:extLst>
                      <a:ext uri="{FF2B5EF4-FFF2-40B4-BE49-F238E27FC236}">
                        <a16:creationId xmlns:a16="http://schemas.microsoft.com/office/drawing/2014/main" id="{CE9A4816-E160-47A2-AFB6-3A84358F43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3" y="3020"/>
                    <a:ext cx="12" cy="131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2" name="Freeform 296">
                    <a:extLst>
                      <a:ext uri="{FF2B5EF4-FFF2-40B4-BE49-F238E27FC236}">
                        <a16:creationId xmlns:a16="http://schemas.microsoft.com/office/drawing/2014/main" id="{94385151-4C24-4F63-B690-3EF5BFC4AE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9" y="2780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3" name="Freeform 297">
                    <a:extLst>
                      <a:ext uri="{FF2B5EF4-FFF2-40B4-BE49-F238E27FC236}">
                        <a16:creationId xmlns:a16="http://schemas.microsoft.com/office/drawing/2014/main" id="{FBBDEB5E-B9DF-4109-88BB-6A7863F68E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9" y="2780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4" name="Rectangle 298">
                    <a:extLst>
                      <a:ext uri="{FF2B5EF4-FFF2-40B4-BE49-F238E27FC236}">
                        <a16:creationId xmlns:a16="http://schemas.microsoft.com/office/drawing/2014/main" id="{AF64780C-2DE8-4785-B24C-FB07207168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37" y="2780"/>
                    <a:ext cx="12" cy="131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5" name="Freeform 299">
                    <a:extLst>
                      <a:ext uri="{FF2B5EF4-FFF2-40B4-BE49-F238E27FC236}">
                        <a16:creationId xmlns:a16="http://schemas.microsoft.com/office/drawing/2014/main" id="{3355823E-8AF4-4EC7-897C-BB796356F7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9" y="2977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" name="Freeform 300">
                    <a:extLst>
                      <a:ext uri="{FF2B5EF4-FFF2-40B4-BE49-F238E27FC236}">
                        <a16:creationId xmlns:a16="http://schemas.microsoft.com/office/drawing/2014/main" id="{FFBA0DB9-AF0F-419E-A18C-7E018DFC2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9" y="2977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7" name="Rectangle 301">
                    <a:extLst>
                      <a:ext uri="{FF2B5EF4-FFF2-40B4-BE49-F238E27FC236}">
                        <a16:creationId xmlns:a16="http://schemas.microsoft.com/office/drawing/2014/main" id="{C48CC6D2-F569-4945-A10C-D96EEFDCC5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37" y="2977"/>
                    <a:ext cx="12" cy="131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8" name="Freeform 302">
                    <a:extLst>
                      <a:ext uri="{FF2B5EF4-FFF2-40B4-BE49-F238E27FC236}">
                        <a16:creationId xmlns:a16="http://schemas.microsoft.com/office/drawing/2014/main" id="{A8FE46E2-6608-4C67-B508-99F8D55B2F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3" y="2737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9" name="Freeform 303">
                    <a:extLst>
                      <a:ext uri="{FF2B5EF4-FFF2-40B4-BE49-F238E27FC236}">
                        <a16:creationId xmlns:a16="http://schemas.microsoft.com/office/drawing/2014/main" id="{5F6390B1-86FB-4BB4-9539-ED1D0A34B8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3" y="2737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0" name="Rectangle 304">
                    <a:extLst>
                      <a:ext uri="{FF2B5EF4-FFF2-40B4-BE49-F238E27FC236}">
                        <a16:creationId xmlns:a16="http://schemas.microsoft.com/office/drawing/2014/main" id="{B3D11EB9-4BFD-44FF-B248-1012D7A3D0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11" y="2737"/>
                    <a:ext cx="12" cy="131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1" name="Freeform 305">
                    <a:extLst>
                      <a:ext uri="{FF2B5EF4-FFF2-40B4-BE49-F238E27FC236}">
                        <a16:creationId xmlns:a16="http://schemas.microsoft.com/office/drawing/2014/main" id="{B5CFA3EB-5525-4B91-B288-C63561356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3" y="2934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2" name="Freeform 306">
                    <a:extLst>
                      <a:ext uri="{FF2B5EF4-FFF2-40B4-BE49-F238E27FC236}">
                        <a16:creationId xmlns:a16="http://schemas.microsoft.com/office/drawing/2014/main" id="{250170DF-AF4D-4CA2-9D9E-E35F3BD1A0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3" y="2934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3" name="Rectangle 307">
                    <a:extLst>
                      <a:ext uri="{FF2B5EF4-FFF2-40B4-BE49-F238E27FC236}">
                        <a16:creationId xmlns:a16="http://schemas.microsoft.com/office/drawing/2014/main" id="{C46BCA61-FE89-4368-83FB-5866592A84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11" y="2934"/>
                    <a:ext cx="12" cy="131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4" name="Freeform 308">
                    <a:extLst>
                      <a:ext uri="{FF2B5EF4-FFF2-40B4-BE49-F238E27FC236}">
                        <a16:creationId xmlns:a16="http://schemas.microsoft.com/office/drawing/2014/main" id="{946A15A0-2F2C-47CC-8B2E-475CD3B9E4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46" y="2695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5" name="Freeform 309">
                    <a:extLst>
                      <a:ext uri="{FF2B5EF4-FFF2-40B4-BE49-F238E27FC236}">
                        <a16:creationId xmlns:a16="http://schemas.microsoft.com/office/drawing/2014/main" id="{D42AF19D-23E5-485C-AD44-E2395AE2F2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46" y="2695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6" name="Rectangle 310">
                    <a:extLst>
                      <a:ext uri="{FF2B5EF4-FFF2-40B4-BE49-F238E27FC236}">
                        <a16:creationId xmlns:a16="http://schemas.microsoft.com/office/drawing/2014/main" id="{686F8882-8067-440C-BE17-007081198F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" y="2695"/>
                    <a:ext cx="12" cy="130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311">
                    <a:extLst>
                      <a:ext uri="{FF2B5EF4-FFF2-40B4-BE49-F238E27FC236}">
                        <a16:creationId xmlns:a16="http://schemas.microsoft.com/office/drawing/2014/main" id="{03C0A524-4A1E-43ED-BF0B-D5BFC2540C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46" y="2892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3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3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99AE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" name="Freeform 312">
                    <a:extLst>
                      <a:ext uri="{FF2B5EF4-FFF2-40B4-BE49-F238E27FC236}">
                        <a16:creationId xmlns:a16="http://schemas.microsoft.com/office/drawing/2014/main" id="{4919CE6B-2FAA-4AFB-8E63-6CDCCAC9D6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46" y="2892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3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3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" name="Rectangle 313">
                    <a:extLst>
                      <a:ext uri="{FF2B5EF4-FFF2-40B4-BE49-F238E27FC236}">
                        <a16:creationId xmlns:a16="http://schemas.microsoft.com/office/drawing/2014/main" id="{E32BEA0A-453A-4246-933D-A721E5C8D6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" y="2892"/>
                    <a:ext cx="12" cy="130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" name="Freeform 314">
                    <a:extLst>
                      <a:ext uri="{FF2B5EF4-FFF2-40B4-BE49-F238E27FC236}">
                        <a16:creationId xmlns:a16="http://schemas.microsoft.com/office/drawing/2014/main" id="{E280BF25-3445-4D73-9790-2C193744DA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76" y="2578"/>
                    <a:ext cx="128" cy="93"/>
                  </a:xfrm>
                  <a:custGeom>
                    <a:avLst/>
                    <a:gdLst>
                      <a:gd name="T0" fmla="*/ 128 w 128"/>
                      <a:gd name="T1" fmla="*/ 76 h 93"/>
                      <a:gd name="T2" fmla="*/ 0 w 128"/>
                      <a:gd name="T3" fmla="*/ 0 h 93"/>
                      <a:gd name="T4" fmla="*/ 0 w 128"/>
                      <a:gd name="T5" fmla="*/ 17 h 93"/>
                      <a:gd name="T6" fmla="*/ 128 w 128"/>
                      <a:gd name="T7" fmla="*/ 93 h 93"/>
                      <a:gd name="T8" fmla="*/ 128 w 128"/>
                      <a:gd name="T9" fmla="*/ 76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93">
                        <a:moveTo>
                          <a:pt x="128" y="76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128" y="93"/>
                        </a:lnTo>
                        <a:lnTo>
                          <a:pt x="128" y="76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" name="Freeform 315">
                    <a:extLst>
                      <a:ext uri="{FF2B5EF4-FFF2-40B4-BE49-F238E27FC236}">
                        <a16:creationId xmlns:a16="http://schemas.microsoft.com/office/drawing/2014/main" id="{D5B14690-076C-4FEB-B3DE-A1CCA40C59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76" y="2504"/>
                    <a:ext cx="263" cy="150"/>
                  </a:xfrm>
                  <a:custGeom>
                    <a:avLst/>
                    <a:gdLst>
                      <a:gd name="T0" fmla="*/ 0 w 263"/>
                      <a:gd name="T1" fmla="*/ 74 h 150"/>
                      <a:gd name="T2" fmla="*/ 128 w 263"/>
                      <a:gd name="T3" fmla="*/ 0 h 150"/>
                      <a:gd name="T4" fmla="*/ 263 w 263"/>
                      <a:gd name="T5" fmla="*/ 76 h 150"/>
                      <a:gd name="T6" fmla="*/ 128 w 263"/>
                      <a:gd name="T7" fmla="*/ 150 h 150"/>
                      <a:gd name="T8" fmla="*/ 0 w 263"/>
                      <a:gd name="T9" fmla="*/ 74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3" h="150">
                        <a:moveTo>
                          <a:pt x="0" y="74"/>
                        </a:moveTo>
                        <a:lnTo>
                          <a:pt x="128" y="0"/>
                        </a:lnTo>
                        <a:lnTo>
                          <a:pt x="263" y="76"/>
                        </a:lnTo>
                        <a:lnTo>
                          <a:pt x="128" y="150"/>
                        </a:lnTo>
                        <a:lnTo>
                          <a:pt x="0" y="74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2" name="Freeform 316">
                    <a:extLst>
                      <a:ext uri="{FF2B5EF4-FFF2-40B4-BE49-F238E27FC236}">
                        <a16:creationId xmlns:a16="http://schemas.microsoft.com/office/drawing/2014/main" id="{C0144A8F-8B20-447D-8D43-3DEA395586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04" y="2580"/>
                    <a:ext cx="135" cy="91"/>
                  </a:xfrm>
                  <a:custGeom>
                    <a:avLst/>
                    <a:gdLst>
                      <a:gd name="T0" fmla="*/ 0 w 135"/>
                      <a:gd name="T1" fmla="*/ 74 h 91"/>
                      <a:gd name="T2" fmla="*/ 135 w 135"/>
                      <a:gd name="T3" fmla="*/ 0 h 91"/>
                      <a:gd name="T4" fmla="*/ 135 w 135"/>
                      <a:gd name="T5" fmla="*/ 15 h 91"/>
                      <a:gd name="T6" fmla="*/ 0 w 135"/>
                      <a:gd name="T7" fmla="*/ 91 h 91"/>
                      <a:gd name="T8" fmla="*/ 0 w 135"/>
                      <a:gd name="T9" fmla="*/ 74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5" h="91">
                        <a:moveTo>
                          <a:pt x="0" y="74"/>
                        </a:moveTo>
                        <a:lnTo>
                          <a:pt x="135" y="0"/>
                        </a:lnTo>
                        <a:lnTo>
                          <a:pt x="135" y="15"/>
                        </a:lnTo>
                        <a:lnTo>
                          <a:pt x="0" y="91"/>
                        </a:lnTo>
                        <a:lnTo>
                          <a:pt x="0" y="74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3" name="Freeform 317">
                    <a:extLst>
                      <a:ext uri="{FF2B5EF4-FFF2-40B4-BE49-F238E27FC236}">
                        <a16:creationId xmlns:a16="http://schemas.microsoft.com/office/drawing/2014/main" id="{80E7F16F-8699-4A61-8F4E-B6C9744666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86" y="2683"/>
                    <a:ext cx="128" cy="92"/>
                  </a:xfrm>
                  <a:custGeom>
                    <a:avLst/>
                    <a:gdLst>
                      <a:gd name="T0" fmla="*/ 128 w 128"/>
                      <a:gd name="T1" fmla="*/ 76 h 92"/>
                      <a:gd name="T2" fmla="*/ 0 w 128"/>
                      <a:gd name="T3" fmla="*/ 0 h 92"/>
                      <a:gd name="T4" fmla="*/ 0 w 128"/>
                      <a:gd name="T5" fmla="*/ 19 h 92"/>
                      <a:gd name="T6" fmla="*/ 128 w 128"/>
                      <a:gd name="T7" fmla="*/ 92 h 92"/>
                      <a:gd name="T8" fmla="*/ 128 w 128"/>
                      <a:gd name="T9" fmla="*/ 76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92">
                        <a:moveTo>
                          <a:pt x="128" y="76"/>
                        </a:moveTo>
                        <a:lnTo>
                          <a:pt x="0" y="0"/>
                        </a:lnTo>
                        <a:lnTo>
                          <a:pt x="0" y="19"/>
                        </a:lnTo>
                        <a:lnTo>
                          <a:pt x="128" y="92"/>
                        </a:lnTo>
                        <a:lnTo>
                          <a:pt x="128" y="76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4" name="Freeform 318">
                    <a:extLst>
                      <a:ext uri="{FF2B5EF4-FFF2-40B4-BE49-F238E27FC236}">
                        <a16:creationId xmlns:a16="http://schemas.microsoft.com/office/drawing/2014/main" id="{C3A1F50A-336F-4F63-9ACF-8C1A394E77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86" y="2609"/>
                    <a:ext cx="263" cy="150"/>
                  </a:xfrm>
                  <a:custGeom>
                    <a:avLst/>
                    <a:gdLst>
                      <a:gd name="T0" fmla="*/ 0 w 263"/>
                      <a:gd name="T1" fmla="*/ 74 h 150"/>
                      <a:gd name="T2" fmla="*/ 128 w 263"/>
                      <a:gd name="T3" fmla="*/ 0 h 150"/>
                      <a:gd name="T4" fmla="*/ 263 w 263"/>
                      <a:gd name="T5" fmla="*/ 78 h 150"/>
                      <a:gd name="T6" fmla="*/ 128 w 263"/>
                      <a:gd name="T7" fmla="*/ 150 h 150"/>
                      <a:gd name="T8" fmla="*/ 0 w 263"/>
                      <a:gd name="T9" fmla="*/ 74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3" h="150">
                        <a:moveTo>
                          <a:pt x="0" y="74"/>
                        </a:moveTo>
                        <a:lnTo>
                          <a:pt x="128" y="0"/>
                        </a:lnTo>
                        <a:lnTo>
                          <a:pt x="263" y="78"/>
                        </a:lnTo>
                        <a:lnTo>
                          <a:pt x="128" y="150"/>
                        </a:lnTo>
                        <a:lnTo>
                          <a:pt x="0" y="74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5" name="Freeform 319">
                    <a:extLst>
                      <a:ext uri="{FF2B5EF4-FFF2-40B4-BE49-F238E27FC236}">
                        <a16:creationId xmlns:a16="http://schemas.microsoft.com/office/drawing/2014/main" id="{08D09C31-4C91-40D3-867B-7448F1CF5B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14" y="2687"/>
                    <a:ext cx="135" cy="88"/>
                  </a:xfrm>
                  <a:custGeom>
                    <a:avLst/>
                    <a:gdLst>
                      <a:gd name="T0" fmla="*/ 0 w 135"/>
                      <a:gd name="T1" fmla="*/ 72 h 88"/>
                      <a:gd name="T2" fmla="*/ 135 w 135"/>
                      <a:gd name="T3" fmla="*/ 0 h 88"/>
                      <a:gd name="T4" fmla="*/ 135 w 135"/>
                      <a:gd name="T5" fmla="*/ 12 h 88"/>
                      <a:gd name="T6" fmla="*/ 0 w 135"/>
                      <a:gd name="T7" fmla="*/ 88 h 88"/>
                      <a:gd name="T8" fmla="*/ 0 w 135"/>
                      <a:gd name="T9" fmla="*/ 72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5" h="88">
                        <a:moveTo>
                          <a:pt x="0" y="72"/>
                        </a:moveTo>
                        <a:lnTo>
                          <a:pt x="135" y="0"/>
                        </a:lnTo>
                        <a:lnTo>
                          <a:pt x="135" y="12"/>
                        </a:lnTo>
                        <a:lnTo>
                          <a:pt x="0" y="88"/>
                        </a:lnTo>
                        <a:lnTo>
                          <a:pt x="0" y="72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6" name="Freeform 320">
                    <a:extLst>
                      <a:ext uri="{FF2B5EF4-FFF2-40B4-BE49-F238E27FC236}">
                        <a16:creationId xmlns:a16="http://schemas.microsoft.com/office/drawing/2014/main" id="{8523FEAC-50A8-406C-91DC-7882999C9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3" y="2792"/>
                    <a:ext cx="129" cy="93"/>
                  </a:xfrm>
                  <a:custGeom>
                    <a:avLst/>
                    <a:gdLst>
                      <a:gd name="T0" fmla="*/ 129 w 129"/>
                      <a:gd name="T1" fmla="*/ 76 h 93"/>
                      <a:gd name="T2" fmla="*/ 0 w 129"/>
                      <a:gd name="T3" fmla="*/ 0 h 93"/>
                      <a:gd name="T4" fmla="*/ 0 w 129"/>
                      <a:gd name="T5" fmla="*/ 19 h 93"/>
                      <a:gd name="T6" fmla="*/ 129 w 129"/>
                      <a:gd name="T7" fmla="*/ 93 h 93"/>
                      <a:gd name="T8" fmla="*/ 129 w 129"/>
                      <a:gd name="T9" fmla="*/ 76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93">
                        <a:moveTo>
                          <a:pt x="129" y="76"/>
                        </a:moveTo>
                        <a:lnTo>
                          <a:pt x="0" y="0"/>
                        </a:lnTo>
                        <a:lnTo>
                          <a:pt x="0" y="19"/>
                        </a:lnTo>
                        <a:lnTo>
                          <a:pt x="129" y="93"/>
                        </a:lnTo>
                        <a:lnTo>
                          <a:pt x="129" y="76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7" name="Freeform 321">
                    <a:extLst>
                      <a:ext uri="{FF2B5EF4-FFF2-40B4-BE49-F238E27FC236}">
                        <a16:creationId xmlns:a16="http://schemas.microsoft.com/office/drawing/2014/main" id="{A4B99C28-87D7-408F-8BD8-5339C49E62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3" y="2718"/>
                    <a:ext cx="264" cy="150"/>
                  </a:xfrm>
                  <a:custGeom>
                    <a:avLst/>
                    <a:gdLst>
                      <a:gd name="T0" fmla="*/ 0 w 264"/>
                      <a:gd name="T1" fmla="*/ 74 h 150"/>
                      <a:gd name="T2" fmla="*/ 129 w 264"/>
                      <a:gd name="T3" fmla="*/ 0 h 150"/>
                      <a:gd name="T4" fmla="*/ 264 w 264"/>
                      <a:gd name="T5" fmla="*/ 79 h 150"/>
                      <a:gd name="T6" fmla="*/ 129 w 264"/>
                      <a:gd name="T7" fmla="*/ 150 h 150"/>
                      <a:gd name="T8" fmla="*/ 0 w 264"/>
                      <a:gd name="T9" fmla="*/ 74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4" h="150">
                        <a:moveTo>
                          <a:pt x="0" y="74"/>
                        </a:moveTo>
                        <a:lnTo>
                          <a:pt x="129" y="0"/>
                        </a:lnTo>
                        <a:lnTo>
                          <a:pt x="264" y="79"/>
                        </a:lnTo>
                        <a:lnTo>
                          <a:pt x="129" y="150"/>
                        </a:lnTo>
                        <a:lnTo>
                          <a:pt x="0" y="74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8" name="Freeform 322">
                    <a:extLst>
                      <a:ext uri="{FF2B5EF4-FFF2-40B4-BE49-F238E27FC236}">
                        <a16:creationId xmlns:a16="http://schemas.microsoft.com/office/drawing/2014/main" id="{377CD4A7-8B13-4D53-B896-0BDB85AD30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2" y="2797"/>
                    <a:ext cx="135" cy="88"/>
                  </a:xfrm>
                  <a:custGeom>
                    <a:avLst/>
                    <a:gdLst>
                      <a:gd name="T0" fmla="*/ 0 w 135"/>
                      <a:gd name="T1" fmla="*/ 71 h 88"/>
                      <a:gd name="T2" fmla="*/ 135 w 135"/>
                      <a:gd name="T3" fmla="*/ 0 h 88"/>
                      <a:gd name="T4" fmla="*/ 135 w 135"/>
                      <a:gd name="T5" fmla="*/ 12 h 88"/>
                      <a:gd name="T6" fmla="*/ 0 w 135"/>
                      <a:gd name="T7" fmla="*/ 88 h 88"/>
                      <a:gd name="T8" fmla="*/ 0 w 135"/>
                      <a:gd name="T9" fmla="*/ 71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5" h="88">
                        <a:moveTo>
                          <a:pt x="0" y="71"/>
                        </a:moveTo>
                        <a:lnTo>
                          <a:pt x="135" y="0"/>
                        </a:lnTo>
                        <a:lnTo>
                          <a:pt x="135" y="12"/>
                        </a:lnTo>
                        <a:lnTo>
                          <a:pt x="0" y="88"/>
                        </a:lnTo>
                        <a:lnTo>
                          <a:pt x="0" y="71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" name="Freeform 323">
                    <a:extLst>
                      <a:ext uri="{FF2B5EF4-FFF2-40B4-BE49-F238E27FC236}">
                        <a16:creationId xmlns:a16="http://schemas.microsoft.com/office/drawing/2014/main" id="{C90FCBD8-AE1D-4B82-8F50-1BD046E2C7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72" y="2229"/>
                    <a:ext cx="249" cy="442"/>
                  </a:xfrm>
                  <a:custGeom>
                    <a:avLst/>
                    <a:gdLst>
                      <a:gd name="T0" fmla="*/ 88 w 105"/>
                      <a:gd name="T1" fmla="*/ 0 h 186"/>
                      <a:gd name="T2" fmla="*/ 17 w 105"/>
                      <a:gd name="T3" fmla="*/ 0 h 186"/>
                      <a:gd name="T4" fmla="*/ 0 w 105"/>
                      <a:gd name="T5" fmla="*/ 16 h 186"/>
                      <a:gd name="T6" fmla="*/ 0 w 105"/>
                      <a:gd name="T7" fmla="*/ 87 h 186"/>
                      <a:gd name="T8" fmla="*/ 17 w 105"/>
                      <a:gd name="T9" fmla="*/ 104 h 186"/>
                      <a:gd name="T10" fmla="*/ 46 w 105"/>
                      <a:gd name="T11" fmla="*/ 104 h 186"/>
                      <a:gd name="T12" fmla="*/ 50 w 105"/>
                      <a:gd name="T13" fmla="*/ 110 h 186"/>
                      <a:gd name="T14" fmla="*/ 50 w 105"/>
                      <a:gd name="T15" fmla="*/ 184 h 186"/>
                      <a:gd name="T16" fmla="*/ 52 w 105"/>
                      <a:gd name="T17" fmla="*/ 186 h 186"/>
                      <a:gd name="T18" fmla="*/ 54 w 105"/>
                      <a:gd name="T19" fmla="*/ 184 h 186"/>
                      <a:gd name="T20" fmla="*/ 54 w 105"/>
                      <a:gd name="T21" fmla="*/ 110 h 186"/>
                      <a:gd name="T22" fmla="*/ 59 w 105"/>
                      <a:gd name="T23" fmla="*/ 104 h 186"/>
                      <a:gd name="T24" fmla="*/ 88 w 105"/>
                      <a:gd name="T25" fmla="*/ 104 h 186"/>
                      <a:gd name="T26" fmla="*/ 105 w 105"/>
                      <a:gd name="T27" fmla="*/ 87 h 186"/>
                      <a:gd name="T28" fmla="*/ 105 w 105"/>
                      <a:gd name="T29" fmla="*/ 16 h 186"/>
                      <a:gd name="T30" fmla="*/ 88 w 105"/>
                      <a:gd name="T31" fmla="*/ 0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05" h="186">
                        <a:moveTo>
                          <a:pt x="88" y="0"/>
                        </a:move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8" y="0"/>
                          <a:pt x="0" y="7"/>
                          <a:pt x="0" y="16"/>
                        </a:cubicBezTo>
                        <a:cubicBezTo>
                          <a:pt x="0" y="87"/>
                          <a:pt x="0" y="87"/>
                          <a:pt x="0" y="87"/>
                        </a:cubicBezTo>
                        <a:cubicBezTo>
                          <a:pt x="0" y="96"/>
                          <a:pt x="8" y="104"/>
                          <a:pt x="17" y="104"/>
                        </a:cubicBezTo>
                        <a:cubicBezTo>
                          <a:pt x="46" y="104"/>
                          <a:pt x="46" y="104"/>
                          <a:pt x="46" y="104"/>
                        </a:cubicBezTo>
                        <a:cubicBezTo>
                          <a:pt x="50" y="110"/>
                          <a:pt x="50" y="110"/>
                          <a:pt x="50" y="110"/>
                        </a:cubicBezTo>
                        <a:cubicBezTo>
                          <a:pt x="50" y="184"/>
                          <a:pt x="50" y="184"/>
                          <a:pt x="50" y="184"/>
                        </a:cubicBezTo>
                        <a:cubicBezTo>
                          <a:pt x="50" y="185"/>
                          <a:pt x="51" y="186"/>
                          <a:pt x="52" y="186"/>
                        </a:cubicBezTo>
                        <a:cubicBezTo>
                          <a:pt x="54" y="186"/>
                          <a:pt x="54" y="185"/>
                          <a:pt x="54" y="184"/>
                        </a:cubicBezTo>
                        <a:cubicBezTo>
                          <a:pt x="54" y="110"/>
                          <a:pt x="54" y="110"/>
                          <a:pt x="54" y="110"/>
                        </a:cubicBezTo>
                        <a:cubicBezTo>
                          <a:pt x="59" y="104"/>
                          <a:pt x="59" y="104"/>
                          <a:pt x="59" y="104"/>
                        </a:cubicBezTo>
                        <a:cubicBezTo>
                          <a:pt x="88" y="104"/>
                          <a:pt x="88" y="104"/>
                          <a:pt x="88" y="104"/>
                        </a:cubicBezTo>
                        <a:cubicBezTo>
                          <a:pt x="97" y="104"/>
                          <a:pt x="105" y="96"/>
                          <a:pt x="105" y="87"/>
                        </a:cubicBezTo>
                        <a:cubicBezTo>
                          <a:pt x="105" y="16"/>
                          <a:pt x="105" y="16"/>
                          <a:pt x="105" y="16"/>
                        </a:cubicBezTo>
                        <a:cubicBezTo>
                          <a:pt x="105" y="7"/>
                          <a:pt x="97" y="0"/>
                          <a:pt x="88" y="0"/>
                        </a:cubicBezTo>
                        <a:close/>
                      </a:path>
                    </a:pathLst>
                  </a:custGeom>
                  <a:solidFill>
                    <a:srgbClr val="2635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0" name="Freeform 324">
                    <a:extLst>
                      <a:ext uri="{FF2B5EF4-FFF2-40B4-BE49-F238E27FC236}">
                        <a16:creationId xmlns:a16="http://schemas.microsoft.com/office/drawing/2014/main" id="{3F0977A1-6938-440C-A627-1FD678F64FE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405" y="2286"/>
                    <a:ext cx="159" cy="140"/>
                  </a:xfrm>
                  <a:custGeom>
                    <a:avLst/>
                    <a:gdLst>
                      <a:gd name="T0" fmla="*/ 22 w 67"/>
                      <a:gd name="T1" fmla="*/ 40 h 59"/>
                      <a:gd name="T2" fmla="*/ 22 w 67"/>
                      <a:gd name="T3" fmla="*/ 39 h 59"/>
                      <a:gd name="T4" fmla="*/ 22 w 67"/>
                      <a:gd name="T5" fmla="*/ 40 h 59"/>
                      <a:gd name="T6" fmla="*/ 57 w 67"/>
                      <a:gd name="T7" fmla="*/ 40 h 59"/>
                      <a:gd name="T8" fmla="*/ 59 w 67"/>
                      <a:gd name="T9" fmla="*/ 38 h 59"/>
                      <a:gd name="T10" fmla="*/ 67 w 67"/>
                      <a:gd name="T11" fmla="*/ 11 h 59"/>
                      <a:gd name="T12" fmla="*/ 66 w 67"/>
                      <a:gd name="T13" fmla="*/ 9 h 59"/>
                      <a:gd name="T14" fmla="*/ 64 w 67"/>
                      <a:gd name="T15" fmla="*/ 8 h 59"/>
                      <a:gd name="T16" fmla="*/ 18 w 67"/>
                      <a:gd name="T17" fmla="*/ 8 h 59"/>
                      <a:gd name="T18" fmla="*/ 17 w 67"/>
                      <a:gd name="T19" fmla="*/ 2 h 59"/>
                      <a:gd name="T20" fmla="*/ 14 w 67"/>
                      <a:gd name="T21" fmla="*/ 0 h 59"/>
                      <a:gd name="T22" fmla="*/ 3 w 67"/>
                      <a:gd name="T23" fmla="*/ 0 h 59"/>
                      <a:gd name="T24" fmla="*/ 0 w 67"/>
                      <a:gd name="T25" fmla="*/ 3 h 59"/>
                      <a:gd name="T26" fmla="*/ 3 w 67"/>
                      <a:gd name="T27" fmla="*/ 6 h 59"/>
                      <a:gd name="T28" fmla="*/ 12 w 67"/>
                      <a:gd name="T29" fmla="*/ 6 h 59"/>
                      <a:gd name="T30" fmla="*/ 19 w 67"/>
                      <a:gd name="T31" fmla="*/ 36 h 59"/>
                      <a:gd name="T32" fmla="*/ 15 w 67"/>
                      <a:gd name="T33" fmla="*/ 41 h 59"/>
                      <a:gd name="T34" fmla="*/ 22 w 67"/>
                      <a:gd name="T35" fmla="*/ 48 h 59"/>
                      <a:gd name="T36" fmla="*/ 19 w 67"/>
                      <a:gd name="T37" fmla="*/ 53 h 59"/>
                      <a:gd name="T38" fmla="*/ 26 w 67"/>
                      <a:gd name="T39" fmla="*/ 59 h 59"/>
                      <a:gd name="T40" fmla="*/ 32 w 67"/>
                      <a:gd name="T41" fmla="*/ 53 h 59"/>
                      <a:gd name="T42" fmla="*/ 30 w 67"/>
                      <a:gd name="T43" fmla="*/ 48 h 59"/>
                      <a:gd name="T44" fmla="*/ 49 w 67"/>
                      <a:gd name="T45" fmla="*/ 48 h 59"/>
                      <a:gd name="T46" fmla="*/ 46 w 67"/>
                      <a:gd name="T47" fmla="*/ 53 h 59"/>
                      <a:gd name="T48" fmla="*/ 53 w 67"/>
                      <a:gd name="T49" fmla="*/ 59 h 59"/>
                      <a:gd name="T50" fmla="*/ 59 w 67"/>
                      <a:gd name="T51" fmla="*/ 53 h 59"/>
                      <a:gd name="T52" fmla="*/ 57 w 67"/>
                      <a:gd name="T53" fmla="*/ 48 h 59"/>
                      <a:gd name="T54" fmla="*/ 59 w 67"/>
                      <a:gd name="T55" fmla="*/ 45 h 59"/>
                      <a:gd name="T56" fmla="*/ 57 w 67"/>
                      <a:gd name="T57" fmla="*/ 43 h 59"/>
                      <a:gd name="T58" fmla="*/ 22 w 67"/>
                      <a:gd name="T59" fmla="*/ 43 h 59"/>
                      <a:gd name="T60" fmla="*/ 21 w 67"/>
                      <a:gd name="T61" fmla="*/ 41 h 59"/>
                      <a:gd name="T62" fmla="*/ 22 w 67"/>
                      <a:gd name="T63" fmla="*/ 40 h 59"/>
                      <a:gd name="T64" fmla="*/ 53 w 67"/>
                      <a:gd name="T65" fmla="*/ 54 h 59"/>
                      <a:gd name="T66" fmla="*/ 52 w 67"/>
                      <a:gd name="T67" fmla="*/ 53 h 59"/>
                      <a:gd name="T68" fmla="*/ 53 w 67"/>
                      <a:gd name="T69" fmla="*/ 52 h 59"/>
                      <a:gd name="T70" fmla="*/ 54 w 67"/>
                      <a:gd name="T71" fmla="*/ 53 h 59"/>
                      <a:gd name="T72" fmla="*/ 53 w 67"/>
                      <a:gd name="T73" fmla="*/ 54 h 59"/>
                      <a:gd name="T74" fmla="*/ 26 w 67"/>
                      <a:gd name="T75" fmla="*/ 52 h 59"/>
                      <a:gd name="T76" fmla="*/ 27 w 67"/>
                      <a:gd name="T77" fmla="*/ 53 h 59"/>
                      <a:gd name="T78" fmla="*/ 26 w 67"/>
                      <a:gd name="T79" fmla="*/ 54 h 59"/>
                      <a:gd name="T80" fmla="*/ 25 w 67"/>
                      <a:gd name="T81" fmla="*/ 53 h 59"/>
                      <a:gd name="T82" fmla="*/ 26 w 67"/>
                      <a:gd name="T83" fmla="*/ 52 h 59"/>
                      <a:gd name="T84" fmla="*/ 19 w 67"/>
                      <a:gd name="T85" fmla="*/ 13 h 59"/>
                      <a:gd name="T86" fmla="*/ 61 w 67"/>
                      <a:gd name="T87" fmla="*/ 13 h 59"/>
                      <a:gd name="T88" fmla="*/ 55 w 67"/>
                      <a:gd name="T89" fmla="*/ 35 h 59"/>
                      <a:gd name="T90" fmla="*/ 24 w 67"/>
                      <a:gd name="T91" fmla="*/ 35 h 59"/>
                      <a:gd name="T92" fmla="*/ 19 w 67"/>
                      <a:gd name="T93" fmla="*/ 13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67" h="59">
                        <a:moveTo>
                          <a:pt x="22" y="40"/>
                        </a:move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2" y="40"/>
                          <a:pt x="22" y="40"/>
                          <a:pt x="22" y="40"/>
                        </a:cubicBezTo>
                        <a:cubicBezTo>
                          <a:pt x="57" y="40"/>
                          <a:pt x="57" y="40"/>
                          <a:pt x="57" y="40"/>
                        </a:cubicBezTo>
                        <a:cubicBezTo>
                          <a:pt x="58" y="40"/>
                          <a:pt x="59" y="39"/>
                          <a:pt x="59" y="38"/>
                        </a:cubicBezTo>
                        <a:cubicBezTo>
                          <a:pt x="67" y="11"/>
                          <a:pt x="67" y="11"/>
                          <a:pt x="67" y="11"/>
                        </a:cubicBezTo>
                        <a:cubicBezTo>
                          <a:pt x="67" y="11"/>
                          <a:pt x="67" y="10"/>
                          <a:pt x="66" y="9"/>
                        </a:cubicBezTo>
                        <a:cubicBezTo>
                          <a:pt x="66" y="8"/>
                          <a:pt x="65" y="8"/>
                          <a:pt x="64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1"/>
                          <a:pt x="16" y="0"/>
                          <a:pt x="14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3"/>
                        </a:cubicBezTo>
                        <a:cubicBezTo>
                          <a:pt x="0" y="5"/>
                          <a:pt x="1" y="6"/>
                          <a:pt x="3" y="6"/>
                        </a:cubicBezTo>
                        <a:cubicBezTo>
                          <a:pt x="12" y="6"/>
                          <a:pt x="12" y="6"/>
                          <a:pt x="12" y="6"/>
                        </a:cubicBezTo>
                        <a:cubicBezTo>
                          <a:pt x="19" y="36"/>
                          <a:pt x="19" y="36"/>
                          <a:pt x="19" y="36"/>
                        </a:cubicBezTo>
                        <a:cubicBezTo>
                          <a:pt x="17" y="37"/>
                          <a:pt x="15" y="39"/>
                          <a:pt x="15" y="41"/>
                        </a:cubicBezTo>
                        <a:cubicBezTo>
                          <a:pt x="15" y="45"/>
                          <a:pt x="18" y="48"/>
                          <a:pt x="22" y="48"/>
                        </a:cubicBezTo>
                        <a:cubicBezTo>
                          <a:pt x="20" y="49"/>
                          <a:pt x="19" y="51"/>
                          <a:pt x="19" y="53"/>
                        </a:cubicBezTo>
                        <a:cubicBezTo>
                          <a:pt x="19" y="56"/>
                          <a:pt x="22" y="59"/>
                          <a:pt x="26" y="59"/>
                        </a:cubicBezTo>
                        <a:cubicBezTo>
                          <a:pt x="29" y="59"/>
                          <a:pt x="32" y="56"/>
                          <a:pt x="32" y="53"/>
                        </a:cubicBezTo>
                        <a:cubicBezTo>
                          <a:pt x="32" y="51"/>
                          <a:pt x="31" y="49"/>
                          <a:pt x="30" y="48"/>
                        </a:cubicBezTo>
                        <a:cubicBezTo>
                          <a:pt x="49" y="48"/>
                          <a:pt x="49" y="48"/>
                          <a:pt x="49" y="48"/>
                        </a:cubicBezTo>
                        <a:cubicBezTo>
                          <a:pt x="47" y="49"/>
                          <a:pt x="46" y="51"/>
                          <a:pt x="46" y="53"/>
                        </a:cubicBezTo>
                        <a:cubicBezTo>
                          <a:pt x="46" y="56"/>
                          <a:pt x="49" y="59"/>
                          <a:pt x="53" y="59"/>
                        </a:cubicBezTo>
                        <a:cubicBezTo>
                          <a:pt x="56" y="59"/>
                          <a:pt x="59" y="56"/>
                          <a:pt x="59" y="53"/>
                        </a:cubicBezTo>
                        <a:cubicBezTo>
                          <a:pt x="59" y="51"/>
                          <a:pt x="58" y="49"/>
                          <a:pt x="57" y="48"/>
                        </a:cubicBezTo>
                        <a:cubicBezTo>
                          <a:pt x="58" y="48"/>
                          <a:pt x="59" y="47"/>
                          <a:pt x="59" y="45"/>
                        </a:cubicBezTo>
                        <a:cubicBezTo>
                          <a:pt x="59" y="44"/>
                          <a:pt x="58" y="43"/>
                          <a:pt x="57" y="43"/>
                        </a:cubicBezTo>
                        <a:cubicBezTo>
                          <a:pt x="22" y="43"/>
                          <a:pt x="22" y="43"/>
                          <a:pt x="22" y="43"/>
                        </a:cubicBezTo>
                        <a:cubicBezTo>
                          <a:pt x="21" y="43"/>
                          <a:pt x="21" y="42"/>
                          <a:pt x="21" y="41"/>
                        </a:cubicBezTo>
                        <a:cubicBezTo>
                          <a:pt x="21" y="41"/>
                          <a:pt x="21" y="40"/>
                          <a:pt x="22" y="40"/>
                        </a:cubicBezTo>
                        <a:close/>
                        <a:moveTo>
                          <a:pt x="53" y="54"/>
                        </a:moveTo>
                        <a:cubicBezTo>
                          <a:pt x="52" y="54"/>
                          <a:pt x="52" y="53"/>
                          <a:pt x="52" y="53"/>
                        </a:cubicBezTo>
                        <a:cubicBezTo>
                          <a:pt x="52" y="52"/>
                          <a:pt x="52" y="52"/>
                          <a:pt x="53" y="52"/>
                        </a:cubicBezTo>
                        <a:cubicBezTo>
                          <a:pt x="53" y="52"/>
                          <a:pt x="54" y="52"/>
                          <a:pt x="54" y="53"/>
                        </a:cubicBezTo>
                        <a:cubicBezTo>
                          <a:pt x="54" y="53"/>
                          <a:pt x="53" y="54"/>
                          <a:pt x="53" y="54"/>
                        </a:cubicBezTo>
                        <a:close/>
                        <a:moveTo>
                          <a:pt x="26" y="52"/>
                        </a:moveTo>
                        <a:cubicBezTo>
                          <a:pt x="26" y="52"/>
                          <a:pt x="27" y="52"/>
                          <a:pt x="27" y="53"/>
                        </a:cubicBezTo>
                        <a:cubicBezTo>
                          <a:pt x="27" y="53"/>
                          <a:pt x="26" y="54"/>
                          <a:pt x="26" y="54"/>
                        </a:cubicBezTo>
                        <a:cubicBezTo>
                          <a:pt x="25" y="54"/>
                          <a:pt x="25" y="53"/>
                          <a:pt x="25" y="53"/>
                        </a:cubicBezTo>
                        <a:cubicBezTo>
                          <a:pt x="25" y="52"/>
                          <a:pt x="25" y="52"/>
                          <a:pt x="26" y="52"/>
                        </a:cubicBezTo>
                        <a:close/>
                        <a:moveTo>
                          <a:pt x="19" y="13"/>
                        </a:moveTo>
                        <a:cubicBezTo>
                          <a:pt x="61" y="13"/>
                          <a:pt x="61" y="13"/>
                          <a:pt x="61" y="13"/>
                        </a:cubicBezTo>
                        <a:cubicBezTo>
                          <a:pt x="55" y="35"/>
                          <a:pt x="55" y="35"/>
                          <a:pt x="55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lnTo>
                          <a:pt x="19" y="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1" name="Freeform 325">
                    <a:extLst>
                      <a:ext uri="{FF2B5EF4-FFF2-40B4-BE49-F238E27FC236}">
                        <a16:creationId xmlns:a16="http://schemas.microsoft.com/office/drawing/2014/main" id="{4FD90470-7170-42C4-82C2-7035DD4E37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90" y="2671"/>
                    <a:ext cx="560" cy="309"/>
                  </a:xfrm>
                  <a:custGeom>
                    <a:avLst/>
                    <a:gdLst>
                      <a:gd name="T0" fmla="*/ 0 w 560"/>
                      <a:gd name="T1" fmla="*/ 244 h 309"/>
                      <a:gd name="T2" fmla="*/ 446 w 560"/>
                      <a:gd name="T3" fmla="*/ 0 h 309"/>
                      <a:gd name="T4" fmla="*/ 560 w 560"/>
                      <a:gd name="T5" fmla="*/ 59 h 309"/>
                      <a:gd name="T6" fmla="*/ 116 w 560"/>
                      <a:gd name="T7" fmla="*/ 309 h 309"/>
                      <a:gd name="T8" fmla="*/ 0 w 560"/>
                      <a:gd name="T9" fmla="*/ 244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60" h="309">
                        <a:moveTo>
                          <a:pt x="0" y="244"/>
                        </a:moveTo>
                        <a:lnTo>
                          <a:pt x="446" y="0"/>
                        </a:lnTo>
                        <a:lnTo>
                          <a:pt x="560" y="59"/>
                        </a:lnTo>
                        <a:lnTo>
                          <a:pt x="116" y="309"/>
                        </a:lnTo>
                        <a:lnTo>
                          <a:pt x="0" y="244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2" name="Rectangle 326">
                    <a:extLst>
                      <a:ext uri="{FF2B5EF4-FFF2-40B4-BE49-F238E27FC236}">
                        <a16:creationId xmlns:a16="http://schemas.microsoft.com/office/drawing/2014/main" id="{415A99F3-B991-43DC-9A3C-1313B4035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01" y="2711"/>
                    <a:ext cx="7" cy="50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3" name="Oval 327">
                    <a:extLst>
                      <a:ext uri="{FF2B5EF4-FFF2-40B4-BE49-F238E27FC236}">
                        <a16:creationId xmlns:a16="http://schemas.microsoft.com/office/drawing/2014/main" id="{DFF67EEA-5477-4CC0-876A-A030C696E1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5" y="2640"/>
                    <a:ext cx="78" cy="78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4" name="Rectangle 328">
                    <a:extLst>
                      <a:ext uri="{FF2B5EF4-FFF2-40B4-BE49-F238E27FC236}">
                        <a16:creationId xmlns:a16="http://schemas.microsoft.com/office/drawing/2014/main" id="{F40D16A9-2E88-4E6F-8AF4-A6B4818F43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10" y="2756"/>
                    <a:ext cx="8" cy="50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5" name="Oval 329">
                    <a:extLst>
                      <a:ext uri="{FF2B5EF4-FFF2-40B4-BE49-F238E27FC236}">
                        <a16:creationId xmlns:a16="http://schemas.microsoft.com/office/drawing/2014/main" id="{5E9BB242-640F-46C6-8883-FD68F95309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75" y="2685"/>
                    <a:ext cx="78" cy="78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6" name="Rectangle 330">
                    <a:extLst>
                      <a:ext uri="{FF2B5EF4-FFF2-40B4-BE49-F238E27FC236}">
                        <a16:creationId xmlns:a16="http://schemas.microsoft.com/office/drawing/2014/main" id="{E7B5BCD9-7D2F-4E3B-9ED1-C721A61AF2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20" y="2811"/>
                    <a:ext cx="10" cy="47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7" name="Oval 331">
                    <a:extLst>
                      <a:ext uri="{FF2B5EF4-FFF2-40B4-BE49-F238E27FC236}">
                        <a16:creationId xmlns:a16="http://schemas.microsoft.com/office/drawing/2014/main" id="{22D97EBD-C7A3-4A5E-B259-4C1E753C99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85" y="2740"/>
                    <a:ext cx="78" cy="78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8" name="Rectangle 332">
                    <a:extLst>
                      <a:ext uri="{FF2B5EF4-FFF2-40B4-BE49-F238E27FC236}">
                        <a16:creationId xmlns:a16="http://schemas.microsoft.com/office/drawing/2014/main" id="{181D9377-B15C-475F-A793-76274211A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32" y="2863"/>
                    <a:ext cx="10" cy="48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9" name="Oval 333">
                    <a:extLst>
                      <a:ext uri="{FF2B5EF4-FFF2-40B4-BE49-F238E27FC236}">
                        <a16:creationId xmlns:a16="http://schemas.microsoft.com/office/drawing/2014/main" id="{E4930AEA-2145-4E5A-A494-11DA7CF876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99" y="2792"/>
                    <a:ext cx="78" cy="78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0" name="Freeform 334">
                    <a:extLst>
                      <a:ext uri="{FF2B5EF4-FFF2-40B4-BE49-F238E27FC236}">
                        <a16:creationId xmlns:a16="http://schemas.microsoft.com/office/drawing/2014/main" id="{E85DD1E8-1AAC-4CE1-9E2E-146417E6E8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" y="3291"/>
                    <a:ext cx="708" cy="411"/>
                  </a:xfrm>
                  <a:custGeom>
                    <a:avLst/>
                    <a:gdLst>
                      <a:gd name="T0" fmla="*/ 0 w 708"/>
                      <a:gd name="T1" fmla="*/ 190 h 411"/>
                      <a:gd name="T2" fmla="*/ 318 w 708"/>
                      <a:gd name="T3" fmla="*/ 0 h 411"/>
                      <a:gd name="T4" fmla="*/ 708 w 708"/>
                      <a:gd name="T5" fmla="*/ 218 h 411"/>
                      <a:gd name="T6" fmla="*/ 392 w 708"/>
                      <a:gd name="T7" fmla="*/ 411 h 411"/>
                      <a:gd name="T8" fmla="*/ 0 w 708"/>
                      <a:gd name="T9" fmla="*/ 190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8" h="411">
                        <a:moveTo>
                          <a:pt x="0" y="190"/>
                        </a:moveTo>
                        <a:lnTo>
                          <a:pt x="318" y="0"/>
                        </a:lnTo>
                        <a:lnTo>
                          <a:pt x="708" y="218"/>
                        </a:lnTo>
                        <a:lnTo>
                          <a:pt x="392" y="411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1" name="Freeform 335">
                    <a:extLst>
                      <a:ext uri="{FF2B5EF4-FFF2-40B4-BE49-F238E27FC236}">
                        <a16:creationId xmlns:a16="http://schemas.microsoft.com/office/drawing/2014/main" id="{5BE221CB-9540-4D55-8546-C441C56A6A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" y="3291"/>
                    <a:ext cx="708" cy="411"/>
                  </a:xfrm>
                  <a:custGeom>
                    <a:avLst/>
                    <a:gdLst>
                      <a:gd name="T0" fmla="*/ 0 w 708"/>
                      <a:gd name="T1" fmla="*/ 190 h 411"/>
                      <a:gd name="T2" fmla="*/ 318 w 708"/>
                      <a:gd name="T3" fmla="*/ 0 h 411"/>
                      <a:gd name="T4" fmla="*/ 708 w 708"/>
                      <a:gd name="T5" fmla="*/ 218 h 411"/>
                      <a:gd name="T6" fmla="*/ 392 w 708"/>
                      <a:gd name="T7" fmla="*/ 411 h 411"/>
                      <a:gd name="T8" fmla="*/ 0 w 708"/>
                      <a:gd name="T9" fmla="*/ 190 h 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8" h="411">
                        <a:moveTo>
                          <a:pt x="0" y="190"/>
                        </a:moveTo>
                        <a:lnTo>
                          <a:pt x="318" y="0"/>
                        </a:lnTo>
                        <a:lnTo>
                          <a:pt x="708" y="218"/>
                        </a:lnTo>
                        <a:lnTo>
                          <a:pt x="392" y="411"/>
                        </a:lnTo>
                        <a:lnTo>
                          <a:pt x="0" y="19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2" name="Freeform 336">
                    <a:extLst>
                      <a:ext uri="{FF2B5EF4-FFF2-40B4-BE49-F238E27FC236}">
                        <a16:creationId xmlns:a16="http://schemas.microsoft.com/office/drawing/2014/main" id="{99D1C044-A0AF-4B42-8C8E-9B7820621F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3" y="2542"/>
                    <a:ext cx="271" cy="1098"/>
                  </a:xfrm>
                  <a:custGeom>
                    <a:avLst/>
                    <a:gdLst>
                      <a:gd name="T0" fmla="*/ 2 w 271"/>
                      <a:gd name="T1" fmla="*/ 944 h 1098"/>
                      <a:gd name="T2" fmla="*/ 271 w 271"/>
                      <a:gd name="T3" fmla="*/ 1098 h 1098"/>
                      <a:gd name="T4" fmla="*/ 271 w 271"/>
                      <a:gd name="T5" fmla="*/ 157 h 1098"/>
                      <a:gd name="T6" fmla="*/ 0 w 271"/>
                      <a:gd name="T7" fmla="*/ 0 h 1098"/>
                      <a:gd name="T8" fmla="*/ 2 w 271"/>
                      <a:gd name="T9" fmla="*/ 944 h 10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1" h="1098">
                        <a:moveTo>
                          <a:pt x="2" y="944"/>
                        </a:moveTo>
                        <a:lnTo>
                          <a:pt x="271" y="1098"/>
                        </a:lnTo>
                        <a:lnTo>
                          <a:pt x="271" y="157"/>
                        </a:lnTo>
                        <a:lnTo>
                          <a:pt x="0" y="0"/>
                        </a:lnTo>
                        <a:lnTo>
                          <a:pt x="2" y="944"/>
                        </a:lnTo>
                        <a:close/>
                      </a:path>
                    </a:pathLst>
                  </a:custGeom>
                  <a:solidFill>
                    <a:srgbClr val="F3F3F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3" name="Freeform 337">
                    <a:extLst>
                      <a:ext uri="{FF2B5EF4-FFF2-40B4-BE49-F238E27FC236}">
                        <a16:creationId xmlns:a16="http://schemas.microsoft.com/office/drawing/2014/main" id="{471D1BFF-DB31-4AFF-8F8C-BC9E787209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4" y="2559"/>
                    <a:ext cx="228" cy="1081"/>
                  </a:xfrm>
                  <a:custGeom>
                    <a:avLst/>
                    <a:gdLst>
                      <a:gd name="T0" fmla="*/ 0 w 228"/>
                      <a:gd name="T1" fmla="*/ 140 h 1081"/>
                      <a:gd name="T2" fmla="*/ 228 w 228"/>
                      <a:gd name="T3" fmla="*/ 0 h 1081"/>
                      <a:gd name="T4" fmla="*/ 228 w 228"/>
                      <a:gd name="T5" fmla="*/ 948 h 1081"/>
                      <a:gd name="T6" fmla="*/ 0 w 228"/>
                      <a:gd name="T7" fmla="*/ 1081 h 1081"/>
                      <a:gd name="T8" fmla="*/ 0 w 228"/>
                      <a:gd name="T9" fmla="*/ 140 h 10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8" h="1081">
                        <a:moveTo>
                          <a:pt x="0" y="140"/>
                        </a:moveTo>
                        <a:lnTo>
                          <a:pt x="228" y="0"/>
                        </a:lnTo>
                        <a:lnTo>
                          <a:pt x="228" y="948"/>
                        </a:lnTo>
                        <a:lnTo>
                          <a:pt x="0" y="1081"/>
                        </a:lnTo>
                        <a:lnTo>
                          <a:pt x="0" y="140"/>
                        </a:lnTo>
                        <a:close/>
                      </a:path>
                    </a:pathLst>
                  </a:custGeom>
                  <a:solidFill>
                    <a:srgbClr val="D7DAE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4" name="Freeform 338">
                    <a:extLst>
                      <a:ext uri="{FF2B5EF4-FFF2-40B4-BE49-F238E27FC236}">
                        <a16:creationId xmlns:a16="http://schemas.microsoft.com/office/drawing/2014/main" id="{165C56CC-2D62-48A8-8066-98F18A58FB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4" y="2559"/>
                    <a:ext cx="228" cy="1081"/>
                  </a:xfrm>
                  <a:custGeom>
                    <a:avLst/>
                    <a:gdLst>
                      <a:gd name="T0" fmla="*/ 0 w 228"/>
                      <a:gd name="T1" fmla="*/ 140 h 1081"/>
                      <a:gd name="T2" fmla="*/ 228 w 228"/>
                      <a:gd name="T3" fmla="*/ 0 h 1081"/>
                      <a:gd name="T4" fmla="*/ 228 w 228"/>
                      <a:gd name="T5" fmla="*/ 948 h 1081"/>
                      <a:gd name="T6" fmla="*/ 0 w 228"/>
                      <a:gd name="T7" fmla="*/ 1081 h 1081"/>
                      <a:gd name="T8" fmla="*/ 0 w 228"/>
                      <a:gd name="T9" fmla="*/ 140 h 10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8" h="1081">
                        <a:moveTo>
                          <a:pt x="0" y="140"/>
                        </a:moveTo>
                        <a:lnTo>
                          <a:pt x="228" y="0"/>
                        </a:lnTo>
                        <a:lnTo>
                          <a:pt x="228" y="948"/>
                        </a:lnTo>
                        <a:lnTo>
                          <a:pt x="0" y="1081"/>
                        </a:lnTo>
                        <a:lnTo>
                          <a:pt x="0" y="14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5" name="Freeform 339">
                    <a:extLst>
                      <a:ext uri="{FF2B5EF4-FFF2-40B4-BE49-F238E27FC236}">
                        <a16:creationId xmlns:a16="http://schemas.microsoft.com/office/drawing/2014/main" id="{23E82D49-CB47-48A2-AAEB-0711773278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3" y="2407"/>
                    <a:ext cx="499" cy="292"/>
                  </a:xfrm>
                  <a:custGeom>
                    <a:avLst/>
                    <a:gdLst>
                      <a:gd name="T0" fmla="*/ 0 w 499"/>
                      <a:gd name="T1" fmla="*/ 135 h 292"/>
                      <a:gd name="T2" fmla="*/ 233 w 499"/>
                      <a:gd name="T3" fmla="*/ 0 h 292"/>
                      <a:gd name="T4" fmla="*/ 499 w 499"/>
                      <a:gd name="T5" fmla="*/ 152 h 292"/>
                      <a:gd name="T6" fmla="*/ 271 w 499"/>
                      <a:gd name="T7" fmla="*/ 292 h 292"/>
                      <a:gd name="T8" fmla="*/ 14 w 499"/>
                      <a:gd name="T9" fmla="*/ 143 h 292"/>
                      <a:gd name="T10" fmla="*/ 0 w 499"/>
                      <a:gd name="T11" fmla="*/ 135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99" h="292">
                        <a:moveTo>
                          <a:pt x="0" y="135"/>
                        </a:moveTo>
                        <a:lnTo>
                          <a:pt x="233" y="0"/>
                        </a:lnTo>
                        <a:lnTo>
                          <a:pt x="499" y="152"/>
                        </a:lnTo>
                        <a:lnTo>
                          <a:pt x="271" y="292"/>
                        </a:lnTo>
                        <a:lnTo>
                          <a:pt x="14" y="143"/>
                        </a:lnTo>
                        <a:lnTo>
                          <a:pt x="0" y="1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6" name="Freeform 340">
                    <a:extLst>
                      <a:ext uri="{FF2B5EF4-FFF2-40B4-BE49-F238E27FC236}">
                        <a16:creationId xmlns:a16="http://schemas.microsoft.com/office/drawing/2014/main" id="{BAC046F7-A01C-4524-8F04-D0EB488F26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8" y="2438"/>
                    <a:ext cx="394" cy="138"/>
                  </a:xfrm>
                  <a:custGeom>
                    <a:avLst/>
                    <a:gdLst>
                      <a:gd name="T0" fmla="*/ 178 w 394"/>
                      <a:gd name="T1" fmla="*/ 0 h 138"/>
                      <a:gd name="T2" fmla="*/ 0 w 394"/>
                      <a:gd name="T3" fmla="*/ 100 h 138"/>
                      <a:gd name="T4" fmla="*/ 12 w 394"/>
                      <a:gd name="T5" fmla="*/ 109 h 138"/>
                      <a:gd name="T6" fmla="*/ 23 w 394"/>
                      <a:gd name="T7" fmla="*/ 114 h 138"/>
                      <a:gd name="T8" fmla="*/ 175 w 394"/>
                      <a:gd name="T9" fmla="*/ 31 h 138"/>
                      <a:gd name="T10" fmla="*/ 368 w 394"/>
                      <a:gd name="T11" fmla="*/ 138 h 138"/>
                      <a:gd name="T12" fmla="*/ 394 w 394"/>
                      <a:gd name="T13" fmla="*/ 121 h 138"/>
                      <a:gd name="T14" fmla="*/ 178 w 394"/>
                      <a:gd name="T15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94" h="138">
                        <a:moveTo>
                          <a:pt x="178" y="0"/>
                        </a:moveTo>
                        <a:lnTo>
                          <a:pt x="0" y="100"/>
                        </a:lnTo>
                        <a:lnTo>
                          <a:pt x="12" y="109"/>
                        </a:lnTo>
                        <a:lnTo>
                          <a:pt x="23" y="114"/>
                        </a:lnTo>
                        <a:lnTo>
                          <a:pt x="175" y="31"/>
                        </a:lnTo>
                        <a:lnTo>
                          <a:pt x="368" y="138"/>
                        </a:lnTo>
                        <a:lnTo>
                          <a:pt x="394" y="12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solidFill>
                    <a:srgbClr val="D3D6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7" name="Freeform 341">
                    <a:extLst>
                      <a:ext uri="{FF2B5EF4-FFF2-40B4-BE49-F238E27FC236}">
                        <a16:creationId xmlns:a16="http://schemas.microsoft.com/office/drawing/2014/main" id="{BC91ADDA-1331-4945-B7C3-0D44B60908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7" y="2592"/>
                    <a:ext cx="50" cy="160"/>
                  </a:xfrm>
                  <a:custGeom>
                    <a:avLst/>
                    <a:gdLst>
                      <a:gd name="T0" fmla="*/ 50 w 50"/>
                      <a:gd name="T1" fmla="*/ 160 h 160"/>
                      <a:gd name="T2" fmla="*/ 0 w 50"/>
                      <a:gd name="T3" fmla="*/ 131 h 160"/>
                      <a:gd name="T4" fmla="*/ 0 w 50"/>
                      <a:gd name="T5" fmla="*/ 0 h 160"/>
                      <a:gd name="T6" fmla="*/ 50 w 50"/>
                      <a:gd name="T7" fmla="*/ 29 h 160"/>
                      <a:gd name="T8" fmla="*/ 50 w 50"/>
                      <a:gd name="T9" fmla="*/ 16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60">
                        <a:moveTo>
                          <a:pt x="50" y="160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50" y="29"/>
                        </a:lnTo>
                        <a:lnTo>
                          <a:pt x="50" y="160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8" name="Freeform 342">
                    <a:extLst>
                      <a:ext uri="{FF2B5EF4-FFF2-40B4-BE49-F238E27FC236}">
                        <a16:creationId xmlns:a16="http://schemas.microsoft.com/office/drawing/2014/main" id="{F05B41FC-95EC-4344-B983-6914BCB61C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7" y="2592"/>
                    <a:ext cx="14" cy="131"/>
                  </a:xfrm>
                  <a:custGeom>
                    <a:avLst/>
                    <a:gdLst>
                      <a:gd name="T0" fmla="*/ 14 w 14"/>
                      <a:gd name="T1" fmla="*/ 122 h 131"/>
                      <a:gd name="T2" fmla="*/ 0 w 14"/>
                      <a:gd name="T3" fmla="*/ 131 h 131"/>
                      <a:gd name="T4" fmla="*/ 0 w 14"/>
                      <a:gd name="T5" fmla="*/ 0 h 131"/>
                      <a:gd name="T6" fmla="*/ 14 w 14"/>
                      <a:gd name="T7" fmla="*/ 7 h 131"/>
                      <a:gd name="T8" fmla="*/ 14 w 14"/>
                      <a:gd name="T9" fmla="*/ 122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1">
                        <a:moveTo>
                          <a:pt x="14" y="122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14" y="7"/>
                        </a:lnTo>
                        <a:lnTo>
                          <a:pt x="14" y="122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9" name="Freeform 343">
                    <a:extLst>
                      <a:ext uri="{FF2B5EF4-FFF2-40B4-BE49-F238E27FC236}">
                        <a16:creationId xmlns:a16="http://schemas.microsoft.com/office/drawing/2014/main" id="{7E794BA5-A22E-4E33-A342-22AC179945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7" y="2785"/>
                    <a:ext cx="50" cy="159"/>
                  </a:xfrm>
                  <a:custGeom>
                    <a:avLst/>
                    <a:gdLst>
                      <a:gd name="T0" fmla="*/ 50 w 50"/>
                      <a:gd name="T1" fmla="*/ 159 h 159"/>
                      <a:gd name="T2" fmla="*/ 0 w 50"/>
                      <a:gd name="T3" fmla="*/ 130 h 159"/>
                      <a:gd name="T4" fmla="*/ 0 w 50"/>
                      <a:gd name="T5" fmla="*/ 0 h 159"/>
                      <a:gd name="T6" fmla="*/ 50 w 50"/>
                      <a:gd name="T7" fmla="*/ 28 h 159"/>
                      <a:gd name="T8" fmla="*/ 50 w 50"/>
                      <a:gd name="T9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9">
                        <a:moveTo>
                          <a:pt x="50" y="159"/>
                        </a:moveTo>
                        <a:lnTo>
                          <a:pt x="0" y="130"/>
                        </a:lnTo>
                        <a:lnTo>
                          <a:pt x="0" y="0"/>
                        </a:lnTo>
                        <a:lnTo>
                          <a:pt x="50" y="28"/>
                        </a:lnTo>
                        <a:lnTo>
                          <a:pt x="50" y="159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" name="Freeform 344">
                    <a:extLst>
                      <a:ext uri="{FF2B5EF4-FFF2-40B4-BE49-F238E27FC236}">
                        <a16:creationId xmlns:a16="http://schemas.microsoft.com/office/drawing/2014/main" id="{793402B1-AAF5-4BA7-B875-E8313A9719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7" y="2785"/>
                    <a:ext cx="14" cy="130"/>
                  </a:xfrm>
                  <a:custGeom>
                    <a:avLst/>
                    <a:gdLst>
                      <a:gd name="T0" fmla="*/ 14 w 14"/>
                      <a:gd name="T1" fmla="*/ 123 h 130"/>
                      <a:gd name="T2" fmla="*/ 0 w 14"/>
                      <a:gd name="T3" fmla="*/ 130 h 130"/>
                      <a:gd name="T4" fmla="*/ 0 w 14"/>
                      <a:gd name="T5" fmla="*/ 0 h 130"/>
                      <a:gd name="T6" fmla="*/ 14 w 14"/>
                      <a:gd name="T7" fmla="*/ 7 h 130"/>
                      <a:gd name="T8" fmla="*/ 14 w 14"/>
                      <a:gd name="T9" fmla="*/ 123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0">
                        <a:moveTo>
                          <a:pt x="14" y="123"/>
                        </a:moveTo>
                        <a:lnTo>
                          <a:pt x="0" y="130"/>
                        </a:lnTo>
                        <a:lnTo>
                          <a:pt x="0" y="0"/>
                        </a:lnTo>
                        <a:lnTo>
                          <a:pt x="14" y="7"/>
                        </a:lnTo>
                        <a:lnTo>
                          <a:pt x="14" y="123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" name="Freeform 345">
                    <a:extLst>
                      <a:ext uri="{FF2B5EF4-FFF2-40B4-BE49-F238E27FC236}">
                        <a16:creationId xmlns:a16="http://schemas.microsoft.com/office/drawing/2014/main" id="{A8889BD1-3442-4E95-8DE5-5A9BF68553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7" y="2977"/>
                    <a:ext cx="50" cy="159"/>
                  </a:xfrm>
                  <a:custGeom>
                    <a:avLst/>
                    <a:gdLst>
                      <a:gd name="T0" fmla="*/ 50 w 50"/>
                      <a:gd name="T1" fmla="*/ 159 h 159"/>
                      <a:gd name="T2" fmla="*/ 0 w 50"/>
                      <a:gd name="T3" fmla="*/ 131 h 159"/>
                      <a:gd name="T4" fmla="*/ 0 w 50"/>
                      <a:gd name="T5" fmla="*/ 0 h 159"/>
                      <a:gd name="T6" fmla="*/ 50 w 50"/>
                      <a:gd name="T7" fmla="*/ 31 h 159"/>
                      <a:gd name="T8" fmla="*/ 50 w 50"/>
                      <a:gd name="T9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9">
                        <a:moveTo>
                          <a:pt x="50" y="159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50" y="31"/>
                        </a:lnTo>
                        <a:lnTo>
                          <a:pt x="50" y="159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2" name="Freeform 346">
                    <a:extLst>
                      <a:ext uri="{FF2B5EF4-FFF2-40B4-BE49-F238E27FC236}">
                        <a16:creationId xmlns:a16="http://schemas.microsoft.com/office/drawing/2014/main" id="{AB7FFB5C-8F2E-4251-A96C-22EBFFD9F9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7" y="2977"/>
                    <a:ext cx="14" cy="131"/>
                  </a:xfrm>
                  <a:custGeom>
                    <a:avLst/>
                    <a:gdLst>
                      <a:gd name="T0" fmla="*/ 14 w 14"/>
                      <a:gd name="T1" fmla="*/ 124 h 131"/>
                      <a:gd name="T2" fmla="*/ 0 w 14"/>
                      <a:gd name="T3" fmla="*/ 131 h 131"/>
                      <a:gd name="T4" fmla="*/ 0 w 14"/>
                      <a:gd name="T5" fmla="*/ 0 h 131"/>
                      <a:gd name="T6" fmla="*/ 14 w 14"/>
                      <a:gd name="T7" fmla="*/ 10 h 131"/>
                      <a:gd name="T8" fmla="*/ 14 w 14"/>
                      <a:gd name="T9" fmla="*/ 124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1">
                        <a:moveTo>
                          <a:pt x="14" y="124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14" y="10"/>
                        </a:lnTo>
                        <a:lnTo>
                          <a:pt x="14" y="124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3" name="Freeform 347">
                    <a:extLst>
                      <a:ext uri="{FF2B5EF4-FFF2-40B4-BE49-F238E27FC236}">
                        <a16:creationId xmlns:a16="http://schemas.microsoft.com/office/drawing/2014/main" id="{531D73A4-D239-410C-A0CA-880E802761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7" y="3172"/>
                    <a:ext cx="50" cy="159"/>
                  </a:xfrm>
                  <a:custGeom>
                    <a:avLst/>
                    <a:gdLst>
                      <a:gd name="T0" fmla="*/ 50 w 50"/>
                      <a:gd name="T1" fmla="*/ 159 h 159"/>
                      <a:gd name="T2" fmla="*/ 0 w 50"/>
                      <a:gd name="T3" fmla="*/ 131 h 159"/>
                      <a:gd name="T4" fmla="*/ 0 w 50"/>
                      <a:gd name="T5" fmla="*/ 0 h 159"/>
                      <a:gd name="T6" fmla="*/ 50 w 50"/>
                      <a:gd name="T7" fmla="*/ 29 h 159"/>
                      <a:gd name="T8" fmla="*/ 50 w 50"/>
                      <a:gd name="T9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9">
                        <a:moveTo>
                          <a:pt x="50" y="159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50" y="29"/>
                        </a:lnTo>
                        <a:lnTo>
                          <a:pt x="50" y="159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4" name="Freeform 348">
                    <a:extLst>
                      <a:ext uri="{FF2B5EF4-FFF2-40B4-BE49-F238E27FC236}">
                        <a16:creationId xmlns:a16="http://schemas.microsoft.com/office/drawing/2014/main" id="{7271CD82-489B-418B-B676-BD333A27F3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7" y="3172"/>
                    <a:ext cx="14" cy="131"/>
                  </a:xfrm>
                  <a:custGeom>
                    <a:avLst/>
                    <a:gdLst>
                      <a:gd name="T0" fmla="*/ 14 w 14"/>
                      <a:gd name="T1" fmla="*/ 121 h 131"/>
                      <a:gd name="T2" fmla="*/ 0 w 14"/>
                      <a:gd name="T3" fmla="*/ 131 h 131"/>
                      <a:gd name="T4" fmla="*/ 0 w 14"/>
                      <a:gd name="T5" fmla="*/ 0 h 131"/>
                      <a:gd name="T6" fmla="*/ 14 w 14"/>
                      <a:gd name="T7" fmla="*/ 7 h 131"/>
                      <a:gd name="T8" fmla="*/ 14 w 14"/>
                      <a:gd name="T9" fmla="*/ 121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1">
                        <a:moveTo>
                          <a:pt x="14" y="121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14" y="7"/>
                        </a:lnTo>
                        <a:lnTo>
                          <a:pt x="14" y="121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5" name="Freeform 349">
                    <a:extLst>
                      <a:ext uri="{FF2B5EF4-FFF2-40B4-BE49-F238E27FC236}">
                        <a16:creationId xmlns:a16="http://schemas.microsoft.com/office/drawing/2014/main" id="{7A8674C9-1680-47B3-A9BB-ACA10CBC7C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2" y="2640"/>
                    <a:ext cx="50" cy="159"/>
                  </a:xfrm>
                  <a:custGeom>
                    <a:avLst/>
                    <a:gdLst>
                      <a:gd name="T0" fmla="*/ 50 w 50"/>
                      <a:gd name="T1" fmla="*/ 159 h 159"/>
                      <a:gd name="T2" fmla="*/ 0 w 50"/>
                      <a:gd name="T3" fmla="*/ 131 h 159"/>
                      <a:gd name="T4" fmla="*/ 0 w 50"/>
                      <a:gd name="T5" fmla="*/ 0 h 159"/>
                      <a:gd name="T6" fmla="*/ 50 w 50"/>
                      <a:gd name="T7" fmla="*/ 28 h 159"/>
                      <a:gd name="T8" fmla="*/ 50 w 50"/>
                      <a:gd name="T9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9">
                        <a:moveTo>
                          <a:pt x="50" y="159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50" y="28"/>
                        </a:lnTo>
                        <a:lnTo>
                          <a:pt x="50" y="159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 350">
                    <a:extLst>
                      <a:ext uri="{FF2B5EF4-FFF2-40B4-BE49-F238E27FC236}">
                        <a16:creationId xmlns:a16="http://schemas.microsoft.com/office/drawing/2014/main" id="{6221F7E7-0E0D-4E90-AED6-A039C5E84F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2" y="2640"/>
                    <a:ext cx="12" cy="131"/>
                  </a:xfrm>
                  <a:custGeom>
                    <a:avLst/>
                    <a:gdLst>
                      <a:gd name="T0" fmla="*/ 12 w 12"/>
                      <a:gd name="T1" fmla="*/ 121 h 131"/>
                      <a:gd name="T2" fmla="*/ 0 w 12"/>
                      <a:gd name="T3" fmla="*/ 131 h 131"/>
                      <a:gd name="T4" fmla="*/ 0 w 12"/>
                      <a:gd name="T5" fmla="*/ 0 h 131"/>
                      <a:gd name="T6" fmla="*/ 12 w 12"/>
                      <a:gd name="T7" fmla="*/ 7 h 131"/>
                      <a:gd name="T8" fmla="*/ 12 w 12"/>
                      <a:gd name="T9" fmla="*/ 121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1">
                        <a:moveTo>
                          <a:pt x="12" y="121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12" y="7"/>
                        </a:lnTo>
                        <a:lnTo>
                          <a:pt x="12" y="121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 351">
                    <a:extLst>
                      <a:ext uri="{FF2B5EF4-FFF2-40B4-BE49-F238E27FC236}">
                        <a16:creationId xmlns:a16="http://schemas.microsoft.com/office/drawing/2014/main" id="{0D21CDAA-0E00-45AE-B80E-84F05376FF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2" y="2832"/>
                    <a:ext cx="50" cy="159"/>
                  </a:xfrm>
                  <a:custGeom>
                    <a:avLst/>
                    <a:gdLst>
                      <a:gd name="T0" fmla="*/ 50 w 50"/>
                      <a:gd name="T1" fmla="*/ 159 h 159"/>
                      <a:gd name="T2" fmla="*/ 0 w 50"/>
                      <a:gd name="T3" fmla="*/ 131 h 159"/>
                      <a:gd name="T4" fmla="*/ 0 w 50"/>
                      <a:gd name="T5" fmla="*/ 0 h 159"/>
                      <a:gd name="T6" fmla="*/ 50 w 50"/>
                      <a:gd name="T7" fmla="*/ 29 h 159"/>
                      <a:gd name="T8" fmla="*/ 50 w 50"/>
                      <a:gd name="T9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9">
                        <a:moveTo>
                          <a:pt x="50" y="159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50" y="29"/>
                        </a:lnTo>
                        <a:lnTo>
                          <a:pt x="50" y="159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8" name="Freeform 352">
                    <a:extLst>
                      <a:ext uri="{FF2B5EF4-FFF2-40B4-BE49-F238E27FC236}">
                        <a16:creationId xmlns:a16="http://schemas.microsoft.com/office/drawing/2014/main" id="{D0EB92E4-6E1D-4345-B461-010A499DF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2" y="2832"/>
                    <a:ext cx="12" cy="131"/>
                  </a:xfrm>
                  <a:custGeom>
                    <a:avLst/>
                    <a:gdLst>
                      <a:gd name="T0" fmla="*/ 12 w 12"/>
                      <a:gd name="T1" fmla="*/ 124 h 131"/>
                      <a:gd name="T2" fmla="*/ 0 w 12"/>
                      <a:gd name="T3" fmla="*/ 131 h 131"/>
                      <a:gd name="T4" fmla="*/ 0 w 12"/>
                      <a:gd name="T5" fmla="*/ 0 h 131"/>
                      <a:gd name="T6" fmla="*/ 12 w 12"/>
                      <a:gd name="T7" fmla="*/ 7 h 131"/>
                      <a:gd name="T8" fmla="*/ 12 w 12"/>
                      <a:gd name="T9" fmla="*/ 124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1">
                        <a:moveTo>
                          <a:pt x="12" y="124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12" y="7"/>
                        </a:lnTo>
                        <a:lnTo>
                          <a:pt x="12" y="124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9" name="Freeform 353">
                    <a:extLst>
                      <a:ext uri="{FF2B5EF4-FFF2-40B4-BE49-F238E27FC236}">
                        <a16:creationId xmlns:a16="http://schemas.microsoft.com/office/drawing/2014/main" id="{4FC91636-8BD4-4EF6-8641-3B3AF4DCA9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2" y="3027"/>
                    <a:ext cx="50" cy="157"/>
                  </a:xfrm>
                  <a:custGeom>
                    <a:avLst/>
                    <a:gdLst>
                      <a:gd name="T0" fmla="*/ 50 w 50"/>
                      <a:gd name="T1" fmla="*/ 157 h 157"/>
                      <a:gd name="T2" fmla="*/ 0 w 50"/>
                      <a:gd name="T3" fmla="*/ 128 h 157"/>
                      <a:gd name="T4" fmla="*/ 0 w 50"/>
                      <a:gd name="T5" fmla="*/ 0 h 157"/>
                      <a:gd name="T6" fmla="*/ 50 w 50"/>
                      <a:gd name="T7" fmla="*/ 29 h 157"/>
                      <a:gd name="T8" fmla="*/ 50 w 50"/>
                      <a:gd name="T9" fmla="*/ 157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7">
                        <a:moveTo>
                          <a:pt x="50" y="157"/>
                        </a:moveTo>
                        <a:lnTo>
                          <a:pt x="0" y="128"/>
                        </a:lnTo>
                        <a:lnTo>
                          <a:pt x="0" y="0"/>
                        </a:lnTo>
                        <a:lnTo>
                          <a:pt x="50" y="29"/>
                        </a:lnTo>
                        <a:lnTo>
                          <a:pt x="50" y="157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0" name="Freeform 354">
                    <a:extLst>
                      <a:ext uri="{FF2B5EF4-FFF2-40B4-BE49-F238E27FC236}">
                        <a16:creationId xmlns:a16="http://schemas.microsoft.com/office/drawing/2014/main" id="{645DF499-CF3F-4A41-886B-BF25A96404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2" y="3027"/>
                    <a:ext cx="12" cy="128"/>
                  </a:xfrm>
                  <a:custGeom>
                    <a:avLst/>
                    <a:gdLst>
                      <a:gd name="T0" fmla="*/ 12 w 12"/>
                      <a:gd name="T1" fmla="*/ 121 h 128"/>
                      <a:gd name="T2" fmla="*/ 0 w 12"/>
                      <a:gd name="T3" fmla="*/ 128 h 128"/>
                      <a:gd name="T4" fmla="*/ 0 w 12"/>
                      <a:gd name="T5" fmla="*/ 0 h 128"/>
                      <a:gd name="T6" fmla="*/ 12 w 12"/>
                      <a:gd name="T7" fmla="*/ 7 h 128"/>
                      <a:gd name="T8" fmla="*/ 12 w 12"/>
                      <a:gd name="T9" fmla="*/ 12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8">
                        <a:moveTo>
                          <a:pt x="12" y="121"/>
                        </a:moveTo>
                        <a:lnTo>
                          <a:pt x="0" y="128"/>
                        </a:lnTo>
                        <a:lnTo>
                          <a:pt x="0" y="0"/>
                        </a:lnTo>
                        <a:lnTo>
                          <a:pt x="12" y="7"/>
                        </a:lnTo>
                        <a:lnTo>
                          <a:pt x="12" y="121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1" name="Freeform 355">
                    <a:extLst>
                      <a:ext uri="{FF2B5EF4-FFF2-40B4-BE49-F238E27FC236}">
                        <a16:creationId xmlns:a16="http://schemas.microsoft.com/office/drawing/2014/main" id="{9089C8B7-76BE-47A6-9684-3FA8CDDBC9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2" y="3220"/>
                    <a:ext cx="50" cy="159"/>
                  </a:xfrm>
                  <a:custGeom>
                    <a:avLst/>
                    <a:gdLst>
                      <a:gd name="T0" fmla="*/ 50 w 50"/>
                      <a:gd name="T1" fmla="*/ 159 h 159"/>
                      <a:gd name="T2" fmla="*/ 0 w 50"/>
                      <a:gd name="T3" fmla="*/ 130 h 159"/>
                      <a:gd name="T4" fmla="*/ 0 w 50"/>
                      <a:gd name="T5" fmla="*/ 0 h 159"/>
                      <a:gd name="T6" fmla="*/ 50 w 50"/>
                      <a:gd name="T7" fmla="*/ 28 h 159"/>
                      <a:gd name="T8" fmla="*/ 50 w 50"/>
                      <a:gd name="T9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9">
                        <a:moveTo>
                          <a:pt x="50" y="159"/>
                        </a:moveTo>
                        <a:lnTo>
                          <a:pt x="0" y="130"/>
                        </a:lnTo>
                        <a:lnTo>
                          <a:pt x="0" y="0"/>
                        </a:lnTo>
                        <a:lnTo>
                          <a:pt x="50" y="28"/>
                        </a:lnTo>
                        <a:lnTo>
                          <a:pt x="50" y="159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2" name="Freeform 356">
                    <a:extLst>
                      <a:ext uri="{FF2B5EF4-FFF2-40B4-BE49-F238E27FC236}">
                        <a16:creationId xmlns:a16="http://schemas.microsoft.com/office/drawing/2014/main" id="{BC42656F-ADE9-4DAA-A7E1-BE354F6EAD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2" y="3220"/>
                    <a:ext cx="12" cy="130"/>
                  </a:xfrm>
                  <a:custGeom>
                    <a:avLst/>
                    <a:gdLst>
                      <a:gd name="T0" fmla="*/ 12 w 12"/>
                      <a:gd name="T1" fmla="*/ 121 h 130"/>
                      <a:gd name="T2" fmla="*/ 0 w 12"/>
                      <a:gd name="T3" fmla="*/ 130 h 130"/>
                      <a:gd name="T4" fmla="*/ 0 w 12"/>
                      <a:gd name="T5" fmla="*/ 0 h 130"/>
                      <a:gd name="T6" fmla="*/ 12 w 12"/>
                      <a:gd name="T7" fmla="*/ 7 h 130"/>
                      <a:gd name="T8" fmla="*/ 12 w 12"/>
                      <a:gd name="T9" fmla="*/ 121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0">
                        <a:moveTo>
                          <a:pt x="12" y="121"/>
                        </a:moveTo>
                        <a:lnTo>
                          <a:pt x="0" y="130"/>
                        </a:lnTo>
                        <a:lnTo>
                          <a:pt x="0" y="0"/>
                        </a:lnTo>
                        <a:lnTo>
                          <a:pt x="12" y="7"/>
                        </a:lnTo>
                        <a:lnTo>
                          <a:pt x="12" y="121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3" name="Freeform 357">
                    <a:extLst>
                      <a:ext uri="{FF2B5EF4-FFF2-40B4-BE49-F238E27FC236}">
                        <a16:creationId xmlns:a16="http://schemas.microsoft.com/office/drawing/2014/main" id="{AA57DEEA-68EE-4722-A3E3-1EA045D387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5" y="2687"/>
                    <a:ext cx="50" cy="160"/>
                  </a:xfrm>
                  <a:custGeom>
                    <a:avLst/>
                    <a:gdLst>
                      <a:gd name="T0" fmla="*/ 50 w 50"/>
                      <a:gd name="T1" fmla="*/ 160 h 160"/>
                      <a:gd name="T2" fmla="*/ 0 w 50"/>
                      <a:gd name="T3" fmla="*/ 131 h 160"/>
                      <a:gd name="T4" fmla="*/ 0 w 50"/>
                      <a:gd name="T5" fmla="*/ 0 h 160"/>
                      <a:gd name="T6" fmla="*/ 50 w 50"/>
                      <a:gd name="T7" fmla="*/ 29 h 160"/>
                      <a:gd name="T8" fmla="*/ 50 w 50"/>
                      <a:gd name="T9" fmla="*/ 16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60">
                        <a:moveTo>
                          <a:pt x="50" y="160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50" y="29"/>
                        </a:lnTo>
                        <a:lnTo>
                          <a:pt x="50" y="160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4" name="Freeform 358">
                    <a:extLst>
                      <a:ext uri="{FF2B5EF4-FFF2-40B4-BE49-F238E27FC236}">
                        <a16:creationId xmlns:a16="http://schemas.microsoft.com/office/drawing/2014/main" id="{731E6507-E341-4EA7-B22A-BB6C7548AB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5" y="2687"/>
                    <a:ext cx="15" cy="131"/>
                  </a:xfrm>
                  <a:custGeom>
                    <a:avLst/>
                    <a:gdLst>
                      <a:gd name="T0" fmla="*/ 15 w 15"/>
                      <a:gd name="T1" fmla="*/ 122 h 131"/>
                      <a:gd name="T2" fmla="*/ 0 w 15"/>
                      <a:gd name="T3" fmla="*/ 131 h 131"/>
                      <a:gd name="T4" fmla="*/ 0 w 15"/>
                      <a:gd name="T5" fmla="*/ 0 h 131"/>
                      <a:gd name="T6" fmla="*/ 15 w 15"/>
                      <a:gd name="T7" fmla="*/ 8 h 131"/>
                      <a:gd name="T8" fmla="*/ 15 w 15"/>
                      <a:gd name="T9" fmla="*/ 122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1">
                        <a:moveTo>
                          <a:pt x="15" y="122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15" y="8"/>
                        </a:lnTo>
                        <a:lnTo>
                          <a:pt x="15" y="122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5" name="Freeform 359">
                    <a:extLst>
                      <a:ext uri="{FF2B5EF4-FFF2-40B4-BE49-F238E27FC236}">
                        <a16:creationId xmlns:a16="http://schemas.microsoft.com/office/drawing/2014/main" id="{107E813A-97E7-4ABF-AC48-3253A2783B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2697"/>
                    <a:ext cx="38" cy="150"/>
                  </a:xfrm>
                  <a:custGeom>
                    <a:avLst/>
                    <a:gdLst>
                      <a:gd name="T0" fmla="*/ 38 w 38"/>
                      <a:gd name="T1" fmla="*/ 0 h 150"/>
                      <a:gd name="T2" fmla="*/ 0 w 38"/>
                      <a:gd name="T3" fmla="*/ 21 h 150"/>
                      <a:gd name="T4" fmla="*/ 0 w 38"/>
                      <a:gd name="T5" fmla="*/ 150 h 150"/>
                      <a:gd name="T6" fmla="*/ 38 w 38"/>
                      <a:gd name="T7" fmla="*/ 131 h 150"/>
                      <a:gd name="T8" fmla="*/ 38 w 38"/>
                      <a:gd name="T9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0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0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B9C3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6" name="Freeform 360">
                    <a:extLst>
                      <a:ext uri="{FF2B5EF4-FFF2-40B4-BE49-F238E27FC236}">
                        <a16:creationId xmlns:a16="http://schemas.microsoft.com/office/drawing/2014/main" id="{AAA6C0B9-C94C-4A2E-AE92-374715B183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2697"/>
                    <a:ext cx="38" cy="150"/>
                  </a:xfrm>
                  <a:custGeom>
                    <a:avLst/>
                    <a:gdLst>
                      <a:gd name="T0" fmla="*/ 38 w 38"/>
                      <a:gd name="T1" fmla="*/ 0 h 150"/>
                      <a:gd name="T2" fmla="*/ 0 w 38"/>
                      <a:gd name="T3" fmla="*/ 21 h 150"/>
                      <a:gd name="T4" fmla="*/ 0 w 38"/>
                      <a:gd name="T5" fmla="*/ 150 h 150"/>
                      <a:gd name="T6" fmla="*/ 38 w 38"/>
                      <a:gd name="T7" fmla="*/ 131 h 150"/>
                      <a:gd name="T8" fmla="*/ 38 w 38"/>
                      <a:gd name="T9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0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0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7" name="Rectangle 361">
                    <a:extLst>
                      <a:ext uri="{FF2B5EF4-FFF2-40B4-BE49-F238E27FC236}">
                        <a16:creationId xmlns:a16="http://schemas.microsoft.com/office/drawing/2014/main" id="{C08B6628-D7A2-4903-AB3B-667902F46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2697"/>
                    <a:ext cx="12" cy="131"/>
                  </a:xfrm>
                  <a:prstGeom prst="rect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8" name="Freeform 362">
                    <a:extLst>
                      <a:ext uri="{FF2B5EF4-FFF2-40B4-BE49-F238E27FC236}">
                        <a16:creationId xmlns:a16="http://schemas.microsoft.com/office/drawing/2014/main" id="{75ACCC49-81CF-4B05-B062-48976445F8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2894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B9C3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9" name="Freeform 363">
                    <a:extLst>
                      <a:ext uri="{FF2B5EF4-FFF2-40B4-BE49-F238E27FC236}">
                        <a16:creationId xmlns:a16="http://schemas.microsoft.com/office/drawing/2014/main" id="{4D8BD3A1-F93F-4DB6-A312-A579ACEB52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2894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0" name="Rectangle 364">
                    <a:extLst>
                      <a:ext uri="{FF2B5EF4-FFF2-40B4-BE49-F238E27FC236}">
                        <a16:creationId xmlns:a16="http://schemas.microsoft.com/office/drawing/2014/main" id="{D59EE2B9-806D-484A-BF32-F03024E817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2894"/>
                    <a:ext cx="12" cy="131"/>
                  </a:xfrm>
                  <a:prstGeom prst="rect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1" name="Freeform 365">
                    <a:extLst>
                      <a:ext uri="{FF2B5EF4-FFF2-40B4-BE49-F238E27FC236}">
                        <a16:creationId xmlns:a16="http://schemas.microsoft.com/office/drawing/2014/main" id="{4865035E-7F7C-4A76-B7CD-8CDCF907CF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3091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B9C3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2" name="Freeform 366">
                    <a:extLst>
                      <a:ext uri="{FF2B5EF4-FFF2-40B4-BE49-F238E27FC236}">
                        <a16:creationId xmlns:a16="http://schemas.microsoft.com/office/drawing/2014/main" id="{D4BC4F64-6109-4DC7-B251-A81EDF072B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3091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3" name="Rectangle 367">
                    <a:extLst>
                      <a:ext uri="{FF2B5EF4-FFF2-40B4-BE49-F238E27FC236}">
                        <a16:creationId xmlns:a16="http://schemas.microsoft.com/office/drawing/2014/main" id="{9F5A92CC-DD6B-430E-ADEA-9021D5B81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3091"/>
                    <a:ext cx="12" cy="131"/>
                  </a:xfrm>
                  <a:prstGeom prst="rect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4" name="Freeform 368">
                    <a:extLst>
                      <a:ext uri="{FF2B5EF4-FFF2-40B4-BE49-F238E27FC236}">
                        <a16:creationId xmlns:a16="http://schemas.microsoft.com/office/drawing/2014/main" id="{6CB55AE5-F614-4A6B-8615-F202D01E6E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3288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B9C3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5" name="Freeform 369">
                    <a:extLst>
                      <a:ext uri="{FF2B5EF4-FFF2-40B4-BE49-F238E27FC236}">
                        <a16:creationId xmlns:a16="http://schemas.microsoft.com/office/drawing/2014/main" id="{C811EE6E-ACAD-4B66-8D11-CA4BD80AE6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9" y="3288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2 h 152"/>
                      <a:gd name="T4" fmla="*/ 0 w 38"/>
                      <a:gd name="T5" fmla="*/ 152 h 152"/>
                      <a:gd name="T6" fmla="*/ 38 w 38"/>
                      <a:gd name="T7" fmla="*/ 131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2"/>
                        </a:lnTo>
                        <a:lnTo>
                          <a:pt x="0" y="152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6" name="Rectangle 370">
                    <a:extLst>
                      <a:ext uri="{FF2B5EF4-FFF2-40B4-BE49-F238E27FC236}">
                        <a16:creationId xmlns:a16="http://schemas.microsoft.com/office/drawing/2014/main" id="{695A2AD0-BDBD-4C55-9023-A56FE423D8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87" y="3288"/>
                    <a:ext cx="12" cy="131"/>
                  </a:xfrm>
                  <a:prstGeom prst="rect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7" name="Freeform 371">
                    <a:extLst>
                      <a:ext uri="{FF2B5EF4-FFF2-40B4-BE49-F238E27FC236}">
                        <a16:creationId xmlns:a16="http://schemas.microsoft.com/office/drawing/2014/main" id="{DEBC1D20-0B6E-4725-B684-B69FF4EB8D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9" y="2642"/>
                    <a:ext cx="38" cy="150"/>
                  </a:xfrm>
                  <a:custGeom>
                    <a:avLst/>
                    <a:gdLst>
                      <a:gd name="T0" fmla="*/ 38 w 38"/>
                      <a:gd name="T1" fmla="*/ 0 h 150"/>
                      <a:gd name="T2" fmla="*/ 0 w 38"/>
                      <a:gd name="T3" fmla="*/ 19 h 150"/>
                      <a:gd name="T4" fmla="*/ 0 w 38"/>
                      <a:gd name="T5" fmla="*/ 150 h 150"/>
                      <a:gd name="T6" fmla="*/ 38 w 38"/>
                      <a:gd name="T7" fmla="*/ 129 h 150"/>
                      <a:gd name="T8" fmla="*/ 38 w 38"/>
                      <a:gd name="T9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0">
                        <a:moveTo>
                          <a:pt x="38" y="0"/>
                        </a:moveTo>
                        <a:lnTo>
                          <a:pt x="0" y="19"/>
                        </a:lnTo>
                        <a:lnTo>
                          <a:pt x="0" y="150"/>
                        </a:lnTo>
                        <a:lnTo>
                          <a:pt x="38" y="129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B9C3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8" name="Freeform 372">
                    <a:extLst>
                      <a:ext uri="{FF2B5EF4-FFF2-40B4-BE49-F238E27FC236}">
                        <a16:creationId xmlns:a16="http://schemas.microsoft.com/office/drawing/2014/main" id="{2D38DE17-DAD5-4EA3-96DB-7E67F9B0F2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9" y="2642"/>
                    <a:ext cx="38" cy="150"/>
                  </a:xfrm>
                  <a:custGeom>
                    <a:avLst/>
                    <a:gdLst>
                      <a:gd name="T0" fmla="*/ 38 w 38"/>
                      <a:gd name="T1" fmla="*/ 0 h 150"/>
                      <a:gd name="T2" fmla="*/ 0 w 38"/>
                      <a:gd name="T3" fmla="*/ 19 h 150"/>
                      <a:gd name="T4" fmla="*/ 0 w 38"/>
                      <a:gd name="T5" fmla="*/ 150 h 150"/>
                      <a:gd name="T6" fmla="*/ 38 w 38"/>
                      <a:gd name="T7" fmla="*/ 129 h 150"/>
                      <a:gd name="T8" fmla="*/ 38 w 38"/>
                      <a:gd name="T9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0">
                        <a:moveTo>
                          <a:pt x="38" y="0"/>
                        </a:moveTo>
                        <a:lnTo>
                          <a:pt x="0" y="19"/>
                        </a:lnTo>
                        <a:lnTo>
                          <a:pt x="0" y="150"/>
                        </a:lnTo>
                        <a:lnTo>
                          <a:pt x="38" y="129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9" name="Rectangle 373">
                    <a:extLst>
                      <a:ext uri="{FF2B5EF4-FFF2-40B4-BE49-F238E27FC236}">
                        <a16:creationId xmlns:a16="http://schemas.microsoft.com/office/drawing/2014/main" id="{9E3B942F-AEB7-4A5E-A228-43B90C1797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77" y="2642"/>
                    <a:ext cx="12" cy="129"/>
                  </a:xfrm>
                  <a:prstGeom prst="rect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0" name="Freeform 374">
                    <a:extLst>
                      <a:ext uri="{FF2B5EF4-FFF2-40B4-BE49-F238E27FC236}">
                        <a16:creationId xmlns:a16="http://schemas.microsoft.com/office/drawing/2014/main" id="{AAE1DE07-7BDE-4C05-82EE-CA26843D41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9" y="2839"/>
                    <a:ext cx="38" cy="150"/>
                  </a:xfrm>
                  <a:custGeom>
                    <a:avLst/>
                    <a:gdLst>
                      <a:gd name="T0" fmla="*/ 38 w 38"/>
                      <a:gd name="T1" fmla="*/ 0 h 150"/>
                      <a:gd name="T2" fmla="*/ 0 w 38"/>
                      <a:gd name="T3" fmla="*/ 19 h 150"/>
                      <a:gd name="T4" fmla="*/ 0 w 38"/>
                      <a:gd name="T5" fmla="*/ 150 h 150"/>
                      <a:gd name="T6" fmla="*/ 38 w 38"/>
                      <a:gd name="T7" fmla="*/ 131 h 150"/>
                      <a:gd name="T8" fmla="*/ 38 w 38"/>
                      <a:gd name="T9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0">
                        <a:moveTo>
                          <a:pt x="38" y="0"/>
                        </a:moveTo>
                        <a:lnTo>
                          <a:pt x="0" y="19"/>
                        </a:lnTo>
                        <a:lnTo>
                          <a:pt x="0" y="150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B9C3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1" name="Freeform 375">
                    <a:extLst>
                      <a:ext uri="{FF2B5EF4-FFF2-40B4-BE49-F238E27FC236}">
                        <a16:creationId xmlns:a16="http://schemas.microsoft.com/office/drawing/2014/main" id="{105A562B-F820-42FD-A160-D8DA31276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9" y="2839"/>
                    <a:ext cx="38" cy="150"/>
                  </a:xfrm>
                  <a:custGeom>
                    <a:avLst/>
                    <a:gdLst>
                      <a:gd name="T0" fmla="*/ 38 w 38"/>
                      <a:gd name="T1" fmla="*/ 0 h 150"/>
                      <a:gd name="T2" fmla="*/ 0 w 38"/>
                      <a:gd name="T3" fmla="*/ 19 h 150"/>
                      <a:gd name="T4" fmla="*/ 0 w 38"/>
                      <a:gd name="T5" fmla="*/ 150 h 150"/>
                      <a:gd name="T6" fmla="*/ 38 w 38"/>
                      <a:gd name="T7" fmla="*/ 131 h 150"/>
                      <a:gd name="T8" fmla="*/ 38 w 38"/>
                      <a:gd name="T9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0">
                        <a:moveTo>
                          <a:pt x="38" y="0"/>
                        </a:moveTo>
                        <a:lnTo>
                          <a:pt x="0" y="19"/>
                        </a:lnTo>
                        <a:lnTo>
                          <a:pt x="0" y="150"/>
                        </a:lnTo>
                        <a:lnTo>
                          <a:pt x="38" y="131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2" name="Freeform 376">
                    <a:extLst>
                      <a:ext uri="{FF2B5EF4-FFF2-40B4-BE49-F238E27FC236}">
                        <a16:creationId xmlns:a16="http://schemas.microsoft.com/office/drawing/2014/main" id="{5D88CF12-2729-4F43-95F1-C4785F0102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7" y="2839"/>
                    <a:ext cx="12" cy="131"/>
                  </a:xfrm>
                  <a:custGeom>
                    <a:avLst/>
                    <a:gdLst>
                      <a:gd name="T0" fmla="*/ 0 w 12"/>
                      <a:gd name="T1" fmla="*/ 131 h 131"/>
                      <a:gd name="T2" fmla="*/ 12 w 12"/>
                      <a:gd name="T3" fmla="*/ 129 h 131"/>
                      <a:gd name="T4" fmla="*/ 12 w 12"/>
                      <a:gd name="T5" fmla="*/ 0 h 131"/>
                      <a:gd name="T6" fmla="*/ 0 w 12"/>
                      <a:gd name="T7" fmla="*/ 0 h 131"/>
                      <a:gd name="T8" fmla="*/ 0 w 12"/>
                      <a:gd name="T9" fmla="*/ 131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1">
                        <a:moveTo>
                          <a:pt x="0" y="131"/>
                        </a:moveTo>
                        <a:lnTo>
                          <a:pt x="12" y="129"/>
                        </a:lnTo>
                        <a:lnTo>
                          <a:pt x="12" y="0"/>
                        </a:lnTo>
                        <a:lnTo>
                          <a:pt x="0" y="0"/>
                        </a:lnTo>
                        <a:lnTo>
                          <a:pt x="0" y="131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3" name="Freeform 377">
                    <a:extLst>
                      <a:ext uri="{FF2B5EF4-FFF2-40B4-BE49-F238E27FC236}">
                        <a16:creationId xmlns:a16="http://schemas.microsoft.com/office/drawing/2014/main" id="{51228320-2329-439C-BC2C-E1E626D263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9" y="3037"/>
                    <a:ext cx="38" cy="149"/>
                  </a:xfrm>
                  <a:custGeom>
                    <a:avLst/>
                    <a:gdLst>
                      <a:gd name="T0" fmla="*/ 38 w 38"/>
                      <a:gd name="T1" fmla="*/ 0 h 149"/>
                      <a:gd name="T2" fmla="*/ 0 w 38"/>
                      <a:gd name="T3" fmla="*/ 21 h 149"/>
                      <a:gd name="T4" fmla="*/ 0 w 38"/>
                      <a:gd name="T5" fmla="*/ 149 h 149"/>
                      <a:gd name="T6" fmla="*/ 38 w 38"/>
                      <a:gd name="T7" fmla="*/ 130 h 149"/>
                      <a:gd name="T8" fmla="*/ 38 w 38"/>
                      <a:gd name="T9" fmla="*/ 0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49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49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B9C3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4" name="Freeform 378">
                    <a:extLst>
                      <a:ext uri="{FF2B5EF4-FFF2-40B4-BE49-F238E27FC236}">
                        <a16:creationId xmlns:a16="http://schemas.microsoft.com/office/drawing/2014/main" id="{F0A08860-8F15-4642-8F00-A41146448E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9" y="3037"/>
                    <a:ext cx="38" cy="149"/>
                  </a:xfrm>
                  <a:custGeom>
                    <a:avLst/>
                    <a:gdLst>
                      <a:gd name="T0" fmla="*/ 38 w 38"/>
                      <a:gd name="T1" fmla="*/ 0 h 149"/>
                      <a:gd name="T2" fmla="*/ 0 w 38"/>
                      <a:gd name="T3" fmla="*/ 21 h 149"/>
                      <a:gd name="T4" fmla="*/ 0 w 38"/>
                      <a:gd name="T5" fmla="*/ 149 h 149"/>
                      <a:gd name="T6" fmla="*/ 38 w 38"/>
                      <a:gd name="T7" fmla="*/ 130 h 149"/>
                      <a:gd name="T8" fmla="*/ 38 w 38"/>
                      <a:gd name="T9" fmla="*/ 0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49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49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5" name="Rectangle 379">
                    <a:extLst>
                      <a:ext uri="{FF2B5EF4-FFF2-40B4-BE49-F238E27FC236}">
                        <a16:creationId xmlns:a16="http://schemas.microsoft.com/office/drawing/2014/main" id="{3604C00D-50DE-42BB-AB9F-EA9EDFC4F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77" y="3037"/>
                    <a:ext cx="12" cy="130"/>
                  </a:xfrm>
                  <a:prstGeom prst="rect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6" name="Freeform 380">
                    <a:extLst>
                      <a:ext uri="{FF2B5EF4-FFF2-40B4-BE49-F238E27FC236}">
                        <a16:creationId xmlns:a16="http://schemas.microsoft.com/office/drawing/2014/main" id="{0BF48A04-822F-4C94-8E47-68A64BD498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9" y="3234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B9C3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7" name="Freeform 381">
                    <a:extLst>
                      <a:ext uri="{FF2B5EF4-FFF2-40B4-BE49-F238E27FC236}">
                        <a16:creationId xmlns:a16="http://schemas.microsoft.com/office/drawing/2014/main" id="{D2996CE3-B33D-4E17-99F8-BF4D7EF46E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9" y="3234"/>
                    <a:ext cx="38" cy="152"/>
                  </a:xfrm>
                  <a:custGeom>
                    <a:avLst/>
                    <a:gdLst>
                      <a:gd name="T0" fmla="*/ 38 w 38"/>
                      <a:gd name="T1" fmla="*/ 0 h 152"/>
                      <a:gd name="T2" fmla="*/ 0 w 38"/>
                      <a:gd name="T3" fmla="*/ 21 h 152"/>
                      <a:gd name="T4" fmla="*/ 0 w 38"/>
                      <a:gd name="T5" fmla="*/ 152 h 152"/>
                      <a:gd name="T6" fmla="*/ 38 w 38"/>
                      <a:gd name="T7" fmla="*/ 130 h 152"/>
                      <a:gd name="T8" fmla="*/ 38 w 38"/>
                      <a:gd name="T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152">
                        <a:moveTo>
                          <a:pt x="38" y="0"/>
                        </a:moveTo>
                        <a:lnTo>
                          <a:pt x="0" y="21"/>
                        </a:lnTo>
                        <a:lnTo>
                          <a:pt x="0" y="152"/>
                        </a:lnTo>
                        <a:lnTo>
                          <a:pt x="38" y="130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8" name="Rectangle 382">
                    <a:extLst>
                      <a:ext uri="{FF2B5EF4-FFF2-40B4-BE49-F238E27FC236}">
                        <a16:creationId xmlns:a16="http://schemas.microsoft.com/office/drawing/2014/main" id="{9AE048A0-3729-4D98-8390-550EFD6524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77" y="3234"/>
                    <a:ext cx="12" cy="130"/>
                  </a:xfrm>
                  <a:prstGeom prst="rect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9" name="Freeform 383">
                    <a:extLst>
                      <a:ext uri="{FF2B5EF4-FFF2-40B4-BE49-F238E27FC236}">
                        <a16:creationId xmlns:a16="http://schemas.microsoft.com/office/drawing/2014/main" id="{90EF5916-A2EA-46B9-A402-E26317FE0F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5" y="2880"/>
                    <a:ext cx="50" cy="159"/>
                  </a:xfrm>
                  <a:custGeom>
                    <a:avLst/>
                    <a:gdLst>
                      <a:gd name="T0" fmla="*/ 50 w 50"/>
                      <a:gd name="T1" fmla="*/ 159 h 159"/>
                      <a:gd name="T2" fmla="*/ 0 w 50"/>
                      <a:gd name="T3" fmla="*/ 130 h 159"/>
                      <a:gd name="T4" fmla="*/ 0 w 50"/>
                      <a:gd name="T5" fmla="*/ 0 h 159"/>
                      <a:gd name="T6" fmla="*/ 50 w 50"/>
                      <a:gd name="T7" fmla="*/ 28 h 159"/>
                      <a:gd name="T8" fmla="*/ 50 w 50"/>
                      <a:gd name="T9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9">
                        <a:moveTo>
                          <a:pt x="50" y="159"/>
                        </a:moveTo>
                        <a:lnTo>
                          <a:pt x="0" y="130"/>
                        </a:lnTo>
                        <a:lnTo>
                          <a:pt x="0" y="0"/>
                        </a:lnTo>
                        <a:lnTo>
                          <a:pt x="50" y="28"/>
                        </a:lnTo>
                        <a:lnTo>
                          <a:pt x="50" y="159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0" name="Freeform 384">
                    <a:extLst>
                      <a:ext uri="{FF2B5EF4-FFF2-40B4-BE49-F238E27FC236}">
                        <a16:creationId xmlns:a16="http://schemas.microsoft.com/office/drawing/2014/main" id="{D24AE42A-8E7A-47DA-8F17-13F8E02AE0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5" y="2880"/>
                    <a:ext cx="15" cy="130"/>
                  </a:xfrm>
                  <a:custGeom>
                    <a:avLst/>
                    <a:gdLst>
                      <a:gd name="T0" fmla="*/ 15 w 15"/>
                      <a:gd name="T1" fmla="*/ 123 h 130"/>
                      <a:gd name="T2" fmla="*/ 0 w 15"/>
                      <a:gd name="T3" fmla="*/ 130 h 130"/>
                      <a:gd name="T4" fmla="*/ 0 w 15"/>
                      <a:gd name="T5" fmla="*/ 0 h 130"/>
                      <a:gd name="T6" fmla="*/ 15 w 15"/>
                      <a:gd name="T7" fmla="*/ 7 h 130"/>
                      <a:gd name="T8" fmla="*/ 15 w 15"/>
                      <a:gd name="T9" fmla="*/ 123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0">
                        <a:moveTo>
                          <a:pt x="15" y="123"/>
                        </a:moveTo>
                        <a:lnTo>
                          <a:pt x="0" y="130"/>
                        </a:lnTo>
                        <a:lnTo>
                          <a:pt x="0" y="0"/>
                        </a:lnTo>
                        <a:lnTo>
                          <a:pt x="15" y="7"/>
                        </a:lnTo>
                        <a:lnTo>
                          <a:pt x="15" y="123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1" name="Freeform 385">
                    <a:extLst>
                      <a:ext uri="{FF2B5EF4-FFF2-40B4-BE49-F238E27FC236}">
                        <a16:creationId xmlns:a16="http://schemas.microsoft.com/office/drawing/2014/main" id="{03D7AD83-869C-4907-A032-6535614B10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5" y="3075"/>
                    <a:ext cx="50" cy="156"/>
                  </a:xfrm>
                  <a:custGeom>
                    <a:avLst/>
                    <a:gdLst>
                      <a:gd name="T0" fmla="*/ 50 w 50"/>
                      <a:gd name="T1" fmla="*/ 156 h 156"/>
                      <a:gd name="T2" fmla="*/ 0 w 50"/>
                      <a:gd name="T3" fmla="*/ 128 h 156"/>
                      <a:gd name="T4" fmla="*/ 0 w 50"/>
                      <a:gd name="T5" fmla="*/ 0 h 156"/>
                      <a:gd name="T6" fmla="*/ 50 w 50"/>
                      <a:gd name="T7" fmla="*/ 28 h 156"/>
                      <a:gd name="T8" fmla="*/ 50 w 50"/>
                      <a:gd name="T9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6">
                        <a:moveTo>
                          <a:pt x="50" y="156"/>
                        </a:moveTo>
                        <a:lnTo>
                          <a:pt x="0" y="128"/>
                        </a:lnTo>
                        <a:lnTo>
                          <a:pt x="0" y="0"/>
                        </a:lnTo>
                        <a:lnTo>
                          <a:pt x="50" y="28"/>
                        </a:lnTo>
                        <a:lnTo>
                          <a:pt x="50" y="156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2" name="Freeform 386">
                    <a:extLst>
                      <a:ext uri="{FF2B5EF4-FFF2-40B4-BE49-F238E27FC236}">
                        <a16:creationId xmlns:a16="http://schemas.microsoft.com/office/drawing/2014/main" id="{06A46698-368E-4B52-9070-38E4240B59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5" y="3075"/>
                    <a:ext cx="15" cy="128"/>
                  </a:xfrm>
                  <a:custGeom>
                    <a:avLst/>
                    <a:gdLst>
                      <a:gd name="T0" fmla="*/ 15 w 15"/>
                      <a:gd name="T1" fmla="*/ 121 h 128"/>
                      <a:gd name="T2" fmla="*/ 0 w 15"/>
                      <a:gd name="T3" fmla="*/ 128 h 128"/>
                      <a:gd name="T4" fmla="*/ 0 w 15"/>
                      <a:gd name="T5" fmla="*/ 0 h 128"/>
                      <a:gd name="T6" fmla="*/ 15 w 15"/>
                      <a:gd name="T7" fmla="*/ 7 h 128"/>
                      <a:gd name="T8" fmla="*/ 15 w 15"/>
                      <a:gd name="T9" fmla="*/ 12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28">
                        <a:moveTo>
                          <a:pt x="15" y="121"/>
                        </a:moveTo>
                        <a:lnTo>
                          <a:pt x="0" y="128"/>
                        </a:lnTo>
                        <a:lnTo>
                          <a:pt x="0" y="0"/>
                        </a:lnTo>
                        <a:lnTo>
                          <a:pt x="15" y="7"/>
                        </a:lnTo>
                        <a:lnTo>
                          <a:pt x="15" y="121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3" name="Freeform 387">
                    <a:extLst>
                      <a:ext uri="{FF2B5EF4-FFF2-40B4-BE49-F238E27FC236}">
                        <a16:creationId xmlns:a16="http://schemas.microsoft.com/office/drawing/2014/main" id="{4981AE02-A4E2-4E20-901D-8C0A24D8A0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5" y="3267"/>
                    <a:ext cx="50" cy="159"/>
                  </a:xfrm>
                  <a:custGeom>
                    <a:avLst/>
                    <a:gdLst>
                      <a:gd name="T0" fmla="*/ 50 w 50"/>
                      <a:gd name="T1" fmla="*/ 159 h 159"/>
                      <a:gd name="T2" fmla="*/ 0 w 50"/>
                      <a:gd name="T3" fmla="*/ 131 h 159"/>
                      <a:gd name="T4" fmla="*/ 0 w 50"/>
                      <a:gd name="T5" fmla="*/ 0 h 159"/>
                      <a:gd name="T6" fmla="*/ 50 w 50"/>
                      <a:gd name="T7" fmla="*/ 29 h 159"/>
                      <a:gd name="T8" fmla="*/ 50 w 50"/>
                      <a:gd name="T9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" h="159">
                        <a:moveTo>
                          <a:pt x="50" y="159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50" y="29"/>
                        </a:lnTo>
                        <a:lnTo>
                          <a:pt x="50" y="159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4" name="Freeform 388">
                    <a:extLst>
                      <a:ext uri="{FF2B5EF4-FFF2-40B4-BE49-F238E27FC236}">
                        <a16:creationId xmlns:a16="http://schemas.microsoft.com/office/drawing/2014/main" id="{F516E30A-4069-4E25-AA66-6FB25954BA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5" y="3267"/>
                    <a:ext cx="15" cy="131"/>
                  </a:xfrm>
                  <a:custGeom>
                    <a:avLst/>
                    <a:gdLst>
                      <a:gd name="T0" fmla="*/ 15 w 15"/>
                      <a:gd name="T1" fmla="*/ 121 h 131"/>
                      <a:gd name="T2" fmla="*/ 0 w 15"/>
                      <a:gd name="T3" fmla="*/ 131 h 131"/>
                      <a:gd name="T4" fmla="*/ 0 w 15"/>
                      <a:gd name="T5" fmla="*/ 0 h 131"/>
                      <a:gd name="T6" fmla="*/ 15 w 15"/>
                      <a:gd name="T7" fmla="*/ 7 h 131"/>
                      <a:gd name="T8" fmla="*/ 15 w 15"/>
                      <a:gd name="T9" fmla="*/ 121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1">
                        <a:moveTo>
                          <a:pt x="15" y="121"/>
                        </a:moveTo>
                        <a:lnTo>
                          <a:pt x="0" y="131"/>
                        </a:lnTo>
                        <a:lnTo>
                          <a:pt x="0" y="0"/>
                        </a:lnTo>
                        <a:lnTo>
                          <a:pt x="15" y="7"/>
                        </a:lnTo>
                        <a:lnTo>
                          <a:pt x="15" y="121"/>
                        </a:lnTo>
                        <a:close/>
                      </a:path>
                    </a:pathLst>
                  </a:cu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5" name="Rectangle 389">
                    <a:extLst>
                      <a:ext uri="{FF2B5EF4-FFF2-40B4-BE49-F238E27FC236}">
                        <a16:creationId xmlns:a16="http://schemas.microsoft.com/office/drawing/2014/main" id="{4BD58793-857C-4184-A303-410F7D29CA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03" y="3578"/>
                    <a:ext cx="8" cy="50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6" name="Oval 390">
                    <a:extLst>
                      <a:ext uri="{FF2B5EF4-FFF2-40B4-BE49-F238E27FC236}">
                        <a16:creationId xmlns:a16="http://schemas.microsoft.com/office/drawing/2014/main" id="{932558E7-2CD2-4B20-A805-9C24A4608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8" y="3509"/>
                    <a:ext cx="78" cy="79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7" name="Rectangle 391">
                    <a:extLst>
                      <a:ext uri="{FF2B5EF4-FFF2-40B4-BE49-F238E27FC236}">
                        <a16:creationId xmlns:a16="http://schemas.microsoft.com/office/drawing/2014/main" id="{982D6519-D81F-471D-A024-D9E869D593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7" y="3528"/>
                    <a:ext cx="7" cy="48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8" name="Oval 392">
                    <a:extLst>
                      <a:ext uri="{FF2B5EF4-FFF2-40B4-BE49-F238E27FC236}">
                        <a16:creationId xmlns:a16="http://schemas.microsoft.com/office/drawing/2014/main" id="{BDDC09DB-CAF2-4168-AD04-12F3234C40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51" y="3457"/>
                    <a:ext cx="78" cy="78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9" name="Freeform 393">
                    <a:extLst>
                      <a:ext uri="{FF2B5EF4-FFF2-40B4-BE49-F238E27FC236}">
                        <a16:creationId xmlns:a16="http://schemas.microsoft.com/office/drawing/2014/main" id="{632A07C8-A505-4E42-8C53-26C0A183E3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0" y="2072"/>
                    <a:ext cx="641" cy="361"/>
                  </a:xfrm>
                  <a:custGeom>
                    <a:avLst/>
                    <a:gdLst>
                      <a:gd name="T0" fmla="*/ 0 w 641"/>
                      <a:gd name="T1" fmla="*/ 107 h 361"/>
                      <a:gd name="T2" fmla="*/ 197 w 641"/>
                      <a:gd name="T3" fmla="*/ 0 h 361"/>
                      <a:gd name="T4" fmla="*/ 641 w 641"/>
                      <a:gd name="T5" fmla="*/ 250 h 361"/>
                      <a:gd name="T6" fmla="*/ 449 w 641"/>
                      <a:gd name="T7" fmla="*/ 361 h 361"/>
                      <a:gd name="T8" fmla="*/ 12 w 641"/>
                      <a:gd name="T9" fmla="*/ 114 h 361"/>
                      <a:gd name="T10" fmla="*/ 0 w 641"/>
                      <a:gd name="T11" fmla="*/ 107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41" h="361">
                        <a:moveTo>
                          <a:pt x="0" y="107"/>
                        </a:moveTo>
                        <a:lnTo>
                          <a:pt x="197" y="0"/>
                        </a:lnTo>
                        <a:lnTo>
                          <a:pt x="641" y="250"/>
                        </a:lnTo>
                        <a:lnTo>
                          <a:pt x="449" y="361"/>
                        </a:lnTo>
                        <a:lnTo>
                          <a:pt x="12" y="114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0" name="Freeform 394">
                    <a:extLst>
                      <a:ext uri="{FF2B5EF4-FFF2-40B4-BE49-F238E27FC236}">
                        <a16:creationId xmlns:a16="http://schemas.microsoft.com/office/drawing/2014/main" id="{DE57DC7A-D4BE-438F-B1E1-2316BB06D3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58" y="2291"/>
                    <a:ext cx="850" cy="496"/>
                  </a:xfrm>
                  <a:custGeom>
                    <a:avLst/>
                    <a:gdLst>
                      <a:gd name="T0" fmla="*/ 0 w 850"/>
                      <a:gd name="T1" fmla="*/ 275 h 496"/>
                      <a:gd name="T2" fmla="*/ 461 w 850"/>
                      <a:gd name="T3" fmla="*/ 0 h 496"/>
                      <a:gd name="T4" fmla="*/ 850 w 850"/>
                      <a:gd name="T5" fmla="*/ 218 h 496"/>
                      <a:gd name="T6" fmla="*/ 392 w 850"/>
                      <a:gd name="T7" fmla="*/ 496 h 496"/>
                      <a:gd name="T8" fmla="*/ 0 w 850"/>
                      <a:gd name="T9" fmla="*/ 27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50" h="496">
                        <a:moveTo>
                          <a:pt x="0" y="275"/>
                        </a:moveTo>
                        <a:lnTo>
                          <a:pt x="461" y="0"/>
                        </a:lnTo>
                        <a:lnTo>
                          <a:pt x="850" y="218"/>
                        </a:lnTo>
                        <a:lnTo>
                          <a:pt x="392" y="496"/>
                        </a:lnTo>
                        <a:lnTo>
                          <a:pt x="0" y="275"/>
                        </a:lnTo>
                        <a:close/>
                      </a:path>
                    </a:pathLst>
                  </a:custGeom>
                  <a:solidFill>
                    <a:srgbClr val="B3C5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1" name="Rectangle 395">
                    <a:extLst>
                      <a:ext uri="{FF2B5EF4-FFF2-40B4-BE49-F238E27FC236}">
                        <a16:creationId xmlns:a16="http://schemas.microsoft.com/office/drawing/2014/main" id="{DF040762-45E0-4FCA-AA4A-1DC9227D86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44" y="2438"/>
                    <a:ext cx="8" cy="47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2" name="Oval 396">
                    <a:extLst>
                      <a:ext uri="{FF2B5EF4-FFF2-40B4-BE49-F238E27FC236}">
                        <a16:creationId xmlns:a16="http://schemas.microsoft.com/office/drawing/2014/main" id="{E2DBCE4B-0C30-4E39-A32E-2EECD0011F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09" y="2367"/>
                    <a:ext cx="78" cy="78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3" name="Rectangle 397">
                    <a:extLst>
                      <a:ext uri="{FF2B5EF4-FFF2-40B4-BE49-F238E27FC236}">
                        <a16:creationId xmlns:a16="http://schemas.microsoft.com/office/drawing/2014/main" id="{7459F394-634D-4DFD-95F8-788D6B6F0C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59" y="2405"/>
                    <a:ext cx="7" cy="50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4" name="Oval 398">
                    <a:extLst>
                      <a:ext uri="{FF2B5EF4-FFF2-40B4-BE49-F238E27FC236}">
                        <a16:creationId xmlns:a16="http://schemas.microsoft.com/office/drawing/2014/main" id="{8A5C8C7C-0B19-405F-8F21-3BCF9BF221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23" y="2336"/>
                    <a:ext cx="79" cy="78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5" name="Rectangle 399">
                    <a:extLst>
                      <a:ext uri="{FF2B5EF4-FFF2-40B4-BE49-F238E27FC236}">
                        <a16:creationId xmlns:a16="http://schemas.microsoft.com/office/drawing/2014/main" id="{63882D9A-C904-410F-BBDE-F18CD0940A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84" y="2160"/>
                    <a:ext cx="7" cy="50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6" name="Oval 400">
                    <a:extLst>
                      <a:ext uri="{FF2B5EF4-FFF2-40B4-BE49-F238E27FC236}">
                        <a16:creationId xmlns:a16="http://schemas.microsoft.com/office/drawing/2014/main" id="{FE7C9204-B803-4DD6-B1B1-45DDA679BC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48" y="2089"/>
                    <a:ext cx="79" cy="78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7" name="Rectangle 401">
                    <a:extLst>
                      <a:ext uri="{FF2B5EF4-FFF2-40B4-BE49-F238E27FC236}">
                        <a16:creationId xmlns:a16="http://schemas.microsoft.com/office/drawing/2014/main" id="{192F28EB-0275-4B43-A264-B34F30BB13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96" y="2129"/>
                    <a:ext cx="10" cy="48"/>
                  </a:xfrm>
                  <a:prstGeom prst="rect">
                    <a:avLst/>
                  </a:prstGeom>
                  <a:solidFill>
                    <a:srgbClr val="265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8" name="Oval 402">
                    <a:extLst>
                      <a:ext uri="{FF2B5EF4-FFF2-40B4-BE49-F238E27FC236}">
                        <a16:creationId xmlns:a16="http://schemas.microsoft.com/office/drawing/2014/main" id="{E9A8B457-F0D3-4059-885F-08E6DDC077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61" y="2058"/>
                    <a:ext cx="78" cy="78"/>
                  </a:xfrm>
                  <a:prstGeom prst="ellipse">
                    <a:avLst/>
                  </a:prstGeom>
                  <a:solidFill>
                    <a:srgbClr val="5F85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9" name="Freeform 403">
                    <a:extLst>
                      <a:ext uri="{FF2B5EF4-FFF2-40B4-BE49-F238E27FC236}">
                        <a16:creationId xmlns:a16="http://schemas.microsoft.com/office/drawing/2014/main" id="{B4A352EA-711C-4A11-A680-09C2FAED7D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44" y="2291"/>
                    <a:ext cx="572" cy="342"/>
                  </a:xfrm>
                  <a:custGeom>
                    <a:avLst/>
                    <a:gdLst>
                      <a:gd name="T0" fmla="*/ 0 w 572"/>
                      <a:gd name="T1" fmla="*/ 164 h 342"/>
                      <a:gd name="T2" fmla="*/ 263 w 572"/>
                      <a:gd name="T3" fmla="*/ 0 h 342"/>
                      <a:gd name="T4" fmla="*/ 572 w 572"/>
                      <a:gd name="T5" fmla="*/ 185 h 342"/>
                      <a:gd name="T6" fmla="*/ 306 w 572"/>
                      <a:gd name="T7" fmla="*/ 342 h 342"/>
                      <a:gd name="T8" fmla="*/ 0 w 572"/>
                      <a:gd name="T9" fmla="*/ 164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2" h="342">
                        <a:moveTo>
                          <a:pt x="0" y="164"/>
                        </a:moveTo>
                        <a:lnTo>
                          <a:pt x="263" y="0"/>
                        </a:lnTo>
                        <a:lnTo>
                          <a:pt x="572" y="185"/>
                        </a:lnTo>
                        <a:lnTo>
                          <a:pt x="306" y="342"/>
                        </a:lnTo>
                        <a:lnTo>
                          <a:pt x="0" y="164"/>
                        </a:lnTo>
                        <a:close/>
                      </a:path>
                    </a:pathLst>
                  </a:custGeom>
                  <a:solidFill>
                    <a:srgbClr val="D3D6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0" name="Freeform 404">
                    <a:extLst>
                      <a:ext uri="{FF2B5EF4-FFF2-40B4-BE49-F238E27FC236}">
                        <a16:creationId xmlns:a16="http://schemas.microsoft.com/office/drawing/2014/main" id="{1D545A92-3712-48A0-BA12-3E4EBF15D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79" y="1509"/>
                    <a:ext cx="271" cy="1098"/>
                  </a:xfrm>
                  <a:custGeom>
                    <a:avLst/>
                    <a:gdLst>
                      <a:gd name="T0" fmla="*/ 0 w 271"/>
                      <a:gd name="T1" fmla="*/ 943 h 1098"/>
                      <a:gd name="T2" fmla="*/ 271 w 271"/>
                      <a:gd name="T3" fmla="*/ 1098 h 1098"/>
                      <a:gd name="T4" fmla="*/ 269 w 271"/>
                      <a:gd name="T5" fmla="*/ 157 h 1098"/>
                      <a:gd name="T6" fmla="*/ 0 w 271"/>
                      <a:gd name="T7" fmla="*/ 0 h 1098"/>
                      <a:gd name="T8" fmla="*/ 0 w 271"/>
                      <a:gd name="T9" fmla="*/ 943 h 10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1" h="1098">
                        <a:moveTo>
                          <a:pt x="0" y="943"/>
                        </a:moveTo>
                        <a:lnTo>
                          <a:pt x="271" y="1098"/>
                        </a:lnTo>
                        <a:lnTo>
                          <a:pt x="269" y="157"/>
                        </a:lnTo>
                        <a:lnTo>
                          <a:pt x="0" y="0"/>
                        </a:lnTo>
                        <a:lnTo>
                          <a:pt x="0" y="943"/>
                        </a:lnTo>
                        <a:close/>
                      </a:path>
                    </a:pathLst>
                  </a:custGeom>
                  <a:solidFill>
                    <a:srgbClr val="F3F3F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1" name="Freeform 405">
                    <a:extLst>
                      <a:ext uri="{FF2B5EF4-FFF2-40B4-BE49-F238E27FC236}">
                        <a16:creationId xmlns:a16="http://schemas.microsoft.com/office/drawing/2014/main" id="{82FD189A-290C-4721-AE14-0791F8B3D2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8" y="1533"/>
                    <a:ext cx="230" cy="1074"/>
                  </a:xfrm>
                  <a:custGeom>
                    <a:avLst/>
                    <a:gdLst>
                      <a:gd name="T0" fmla="*/ 0 w 230"/>
                      <a:gd name="T1" fmla="*/ 133 h 1074"/>
                      <a:gd name="T2" fmla="*/ 230 w 230"/>
                      <a:gd name="T3" fmla="*/ 0 h 1074"/>
                      <a:gd name="T4" fmla="*/ 230 w 230"/>
                      <a:gd name="T5" fmla="*/ 941 h 1074"/>
                      <a:gd name="T6" fmla="*/ 2 w 230"/>
                      <a:gd name="T7" fmla="*/ 1074 h 1074"/>
                      <a:gd name="T8" fmla="*/ 0 w 230"/>
                      <a:gd name="T9" fmla="*/ 133 h 10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0" h="1074">
                        <a:moveTo>
                          <a:pt x="0" y="133"/>
                        </a:moveTo>
                        <a:lnTo>
                          <a:pt x="230" y="0"/>
                        </a:lnTo>
                        <a:lnTo>
                          <a:pt x="230" y="941"/>
                        </a:lnTo>
                        <a:lnTo>
                          <a:pt x="2" y="1074"/>
                        </a:lnTo>
                        <a:lnTo>
                          <a:pt x="0" y="133"/>
                        </a:lnTo>
                        <a:close/>
                      </a:path>
                    </a:pathLst>
                  </a:custGeom>
                  <a:solidFill>
                    <a:srgbClr val="D7DAE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8" name="Freeform 407">
                  <a:extLst>
                    <a:ext uri="{FF2B5EF4-FFF2-40B4-BE49-F238E27FC236}">
                      <a16:creationId xmlns:a16="http://schemas.microsoft.com/office/drawing/2014/main" id="{183DD114-802F-43AC-8D2E-DAAACDAF46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94851" y="3897313"/>
                  <a:ext cx="485775" cy="463550"/>
                </a:xfrm>
                <a:custGeom>
                  <a:avLst/>
                  <a:gdLst>
                    <a:gd name="T0" fmla="*/ 0 w 306"/>
                    <a:gd name="T1" fmla="*/ 118 h 292"/>
                    <a:gd name="T2" fmla="*/ 306 w 306"/>
                    <a:gd name="T3" fmla="*/ 292 h 292"/>
                    <a:gd name="T4" fmla="*/ 306 w 306"/>
                    <a:gd name="T5" fmla="*/ 178 h 292"/>
                    <a:gd name="T6" fmla="*/ 0 w 306"/>
                    <a:gd name="T7" fmla="*/ 0 h 292"/>
                    <a:gd name="T8" fmla="*/ 0 w 306"/>
                    <a:gd name="T9" fmla="*/ 118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6" h="292">
                      <a:moveTo>
                        <a:pt x="0" y="118"/>
                      </a:moveTo>
                      <a:lnTo>
                        <a:pt x="306" y="292"/>
                      </a:lnTo>
                      <a:lnTo>
                        <a:pt x="306" y="178"/>
                      </a:lnTo>
                      <a:lnTo>
                        <a:pt x="0" y="0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408">
                  <a:extLst>
                    <a:ext uri="{FF2B5EF4-FFF2-40B4-BE49-F238E27FC236}">
                      <a16:creationId xmlns:a16="http://schemas.microsoft.com/office/drawing/2014/main" id="{4F899E1A-130D-42DB-B32D-5A8B1F251E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0626" y="3930651"/>
                  <a:ext cx="422275" cy="430213"/>
                </a:xfrm>
                <a:custGeom>
                  <a:avLst/>
                  <a:gdLst>
                    <a:gd name="T0" fmla="*/ 0 w 266"/>
                    <a:gd name="T1" fmla="*/ 157 h 271"/>
                    <a:gd name="T2" fmla="*/ 266 w 266"/>
                    <a:gd name="T3" fmla="*/ 0 h 271"/>
                    <a:gd name="T4" fmla="*/ 266 w 266"/>
                    <a:gd name="T5" fmla="*/ 116 h 271"/>
                    <a:gd name="T6" fmla="*/ 0 w 266"/>
                    <a:gd name="T7" fmla="*/ 271 h 271"/>
                    <a:gd name="T8" fmla="*/ 0 w 266"/>
                    <a:gd name="T9" fmla="*/ 157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6" h="271">
                      <a:moveTo>
                        <a:pt x="0" y="157"/>
                      </a:moveTo>
                      <a:lnTo>
                        <a:pt x="266" y="0"/>
                      </a:lnTo>
                      <a:lnTo>
                        <a:pt x="266" y="116"/>
                      </a:lnTo>
                      <a:lnTo>
                        <a:pt x="0" y="271"/>
                      </a:lnTo>
                      <a:lnTo>
                        <a:pt x="0" y="157"/>
                      </a:lnTo>
                      <a:close/>
                    </a:path>
                  </a:pathLst>
                </a:custGeom>
                <a:solidFill>
                  <a:srgbClr val="D7DA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409">
                  <a:extLst>
                    <a:ext uri="{FF2B5EF4-FFF2-40B4-BE49-F238E27FC236}">
                      <a16:creationId xmlns:a16="http://schemas.microsoft.com/office/drawing/2014/main" id="{04CA0EB3-8EB1-4533-A112-62E15B41F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50413" y="2181226"/>
                  <a:ext cx="792163" cy="463550"/>
                </a:xfrm>
                <a:custGeom>
                  <a:avLst/>
                  <a:gdLst>
                    <a:gd name="T0" fmla="*/ 0 w 499"/>
                    <a:gd name="T1" fmla="*/ 135 h 292"/>
                    <a:gd name="T2" fmla="*/ 231 w 499"/>
                    <a:gd name="T3" fmla="*/ 0 h 292"/>
                    <a:gd name="T4" fmla="*/ 499 w 499"/>
                    <a:gd name="T5" fmla="*/ 159 h 292"/>
                    <a:gd name="T6" fmla="*/ 269 w 499"/>
                    <a:gd name="T7" fmla="*/ 292 h 292"/>
                    <a:gd name="T8" fmla="*/ 12 w 499"/>
                    <a:gd name="T9" fmla="*/ 142 h 292"/>
                    <a:gd name="T10" fmla="*/ 0 w 499"/>
                    <a:gd name="T11" fmla="*/ 135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9" h="292">
                      <a:moveTo>
                        <a:pt x="0" y="135"/>
                      </a:moveTo>
                      <a:lnTo>
                        <a:pt x="231" y="0"/>
                      </a:lnTo>
                      <a:lnTo>
                        <a:pt x="499" y="159"/>
                      </a:lnTo>
                      <a:lnTo>
                        <a:pt x="269" y="292"/>
                      </a:lnTo>
                      <a:lnTo>
                        <a:pt x="12" y="142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D3D6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410">
                  <a:extLst>
                    <a:ext uri="{FF2B5EF4-FFF2-40B4-BE49-F238E27FC236}">
                      <a16:creationId xmlns:a16="http://schemas.microsoft.com/office/drawing/2014/main" id="{0B7519B3-736E-45F5-9DE5-9262318D8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8513" y="2474913"/>
                  <a:ext cx="79375" cy="252413"/>
                </a:xfrm>
                <a:custGeom>
                  <a:avLst/>
                  <a:gdLst>
                    <a:gd name="T0" fmla="*/ 50 w 50"/>
                    <a:gd name="T1" fmla="*/ 159 h 159"/>
                    <a:gd name="T2" fmla="*/ 0 w 50"/>
                    <a:gd name="T3" fmla="*/ 131 h 159"/>
                    <a:gd name="T4" fmla="*/ 0 w 50"/>
                    <a:gd name="T5" fmla="*/ 0 h 159"/>
                    <a:gd name="T6" fmla="*/ 50 w 50"/>
                    <a:gd name="T7" fmla="*/ 28 h 159"/>
                    <a:gd name="T8" fmla="*/ 50 w 50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59">
                      <a:moveTo>
                        <a:pt x="50" y="159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0" y="28"/>
                      </a:lnTo>
                      <a:lnTo>
                        <a:pt x="50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411">
                  <a:extLst>
                    <a:ext uri="{FF2B5EF4-FFF2-40B4-BE49-F238E27FC236}">
                      <a16:creationId xmlns:a16="http://schemas.microsoft.com/office/drawing/2014/main" id="{7CDE143D-9368-4116-A64C-5B44243292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8513" y="2474913"/>
                  <a:ext cx="22225" cy="207963"/>
                </a:xfrm>
                <a:custGeom>
                  <a:avLst/>
                  <a:gdLst>
                    <a:gd name="T0" fmla="*/ 14 w 14"/>
                    <a:gd name="T1" fmla="*/ 121 h 131"/>
                    <a:gd name="T2" fmla="*/ 0 w 14"/>
                    <a:gd name="T3" fmla="*/ 131 h 131"/>
                    <a:gd name="T4" fmla="*/ 0 w 14"/>
                    <a:gd name="T5" fmla="*/ 0 h 131"/>
                    <a:gd name="T6" fmla="*/ 14 w 14"/>
                    <a:gd name="T7" fmla="*/ 7 h 131"/>
                    <a:gd name="T8" fmla="*/ 14 w 14"/>
                    <a:gd name="T9" fmla="*/ 12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1">
                      <a:moveTo>
                        <a:pt x="14" y="12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21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412">
                  <a:extLst>
                    <a:ext uri="{FF2B5EF4-FFF2-40B4-BE49-F238E27FC236}">
                      <a16:creationId xmlns:a16="http://schemas.microsoft.com/office/drawing/2014/main" id="{021809D8-4D56-432D-8F0A-4C5A8C6E4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8513" y="2779713"/>
                  <a:ext cx="79375" cy="254000"/>
                </a:xfrm>
                <a:custGeom>
                  <a:avLst/>
                  <a:gdLst>
                    <a:gd name="T0" fmla="*/ 50 w 50"/>
                    <a:gd name="T1" fmla="*/ 160 h 160"/>
                    <a:gd name="T2" fmla="*/ 0 w 50"/>
                    <a:gd name="T3" fmla="*/ 131 h 160"/>
                    <a:gd name="T4" fmla="*/ 0 w 50"/>
                    <a:gd name="T5" fmla="*/ 0 h 160"/>
                    <a:gd name="T6" fmla="*/ 50 w 50"/>
                    <a:gd name="T7" fmla="*/ 29 h 160"/>
                    <a:gd name="T8" fmla="*/ 50 w 50"/>
                    <a:gd name="T9" fmla="*/ 16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60">
                      <a:moveTo>
                        <a:pt x="50" y="160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0" y="29"/>
                      </a:lnTo>
                      <a:lnTo>
                        <a:pt x="50" y="16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413">
                  <a:extLst>
                    <a:ext uri="{FF2B5EF4-FFF2-40B4-BE49-F238E27FC236}">
                      <a16:creationId xmlns:a16="http://schemas.microsoft.com/office/drawing/2014/main" id="{B6D0AF6A-220E-4CAF-BBF1-B0C632868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8513" y="2779713"/>
                  <a:ext cx="22225" cy="207963"/>
                </a:xfrm>
                <a:custGeom>
                  <a:avLst/>
                  <a:gdLst>
                    <a:gd name="T0" fmla="*/ 14 w 14"/>
                    <a:gd name="T1" fmla="*/ 124 h 131"/>
                    <a:gd name="T2" fmla="*/ 0 w 14"/>
                    <a:gd name="T3" fmla="*/ 131 h 131"/>
                    <a:gd name="T4" fmla="*/ 0 w 14"/>
                    <a:gd name="T5" fmla="*/ 0 h 131"/>
                    <a:gd name="T6" fmla="*/ 14 w 14"/>
                    <a:gd name="T7" fmla="*/ 8 h 131"/>
                    <a:gd name="T8" fmla="*/ 14 w 14"/>
                    <a:gd name="T9" fmla="*/ 12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1">
                      <a:moveTo>
                        <a:pt x="14" y="124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14" y="124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414">
                  <a:extLst>
                    <a:ext uri="{FF2B5EF4-FFF2-40B4-BE49-F238E27FC236}">
                      <a16:creationId xmlns:a16="http://schemas.microsoft.com/office/drawing/2014/main" id="{21EBDA35-F41F-4AA4-97D6-D41D3C29A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8513" y="3086101"/>
                  <a:ext cx="79375" cy="252413"/>
                </a:xfrm>
                <a:custGeom>
                  <a:avLst/>
                  <a:gdLst>
                    <a:gd name="T0" fmla="*/ 50 w 50"/>
                    <a:gd name="T1" fmla="*/ 159 h 159"/>
                    <a:gd name="T2" fmla="*/ 0 w 50"/>
                    <a:gd name="T3" fmla="*/ 130 h 159"/>
                    <a:gd name="T4" fmla="*/ 0 w 50"/>
                    <a:gd name="T5" fmla="*/ 0 h 159"/>
                    <a:gd name="T6" fmla="*/ 50 w 50"/>
                    <a:gd name="T7" fmla="*/ 31 h 159"/>
                    <a:gd name="T8" fmla="*/ 50 w 50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59">
                      <a:moveTo>
                        <a:pt x="50" y="159"/>
                      </a:move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50" y="31"/>
                      </a:lnTo>
                      <a:lnTo>
                        <a:pt x="50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415">
                  <a:extLst>
                    <a:ext uri="{FF2B5EF4-FFF2-40B4-BE49-F238E27FC236}">
                      <a16:creationId xmlns:a16="http://schemas.microsoft.com/office/drawing/2014/main" id="{02EE479E-4CD1-4CB7-9769-41F34FC1F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8513" y="3086101"/>
                  <a:ext cx="22225" cy="206375"/>
                </a:xfrm>
                <a:custGeom>
                  <a:avLst/>
                  <a:gdLst>
                    <a:gd name="T0" fmla="*/ 14 w 14"/>
                    <a:gd name="T1" fmla="*/ 123 h 130"/>
                    <a:gd name="T2" fmla="*/ 0 w 14"/>
                    <a:gd name="T3" fmla="*/ 130 h 130"/>
                    <a:gd name="T4" fmla="*/ 0 w 14"/>
                    <a:gd name="T5" fmla="*/ 0 h 130"/>
                    <a:gd name="T6" fmla="*/ 14 w 14"/>
                    <a:gd name="T7" fmla="*/ 9 h 130"/>
                    <a:gd name="T8" fmla="*/ 14 w 14"/>
                    <a:gd name="T9" fmla="*/ 12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0">
                      <a:moveTo>
                        <a:pt x="14" y="123"/>
                      </a:move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14" y="9"/>
                      </a:lnTo>
                      <a:lnTo>
                        <a:pt x="14" y="123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416">
                  <a:extLst>
                    <a:ext uri="{FF2B5EF4-FFF2-40B4-BE49-F238E27FC236}">
                      <a16:creationId xmlns:a16="http://schemas.microsoft.com/office/drawing/2014/main" id="{FB320DCD-97CA-4D6C-9CCA-079070127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8513" y="3395663"/>
                  <a:ext cx="79375" cy="252413"/>
                </a:xfrm>
                <a:custGeom>
                  <a:avLst/>
                  <a:gdLst>
                    <a:gd name="T0" fmla="*/ 50 w 50"/>
                    <a:gd name="T1" fmla="*/ 159 h 159"/>
                    <a:gd name="T2" fmla="*/ 0 w 50"/>
                    <a:gd name="T3" fmla="*/ 130 h 159"/>
                    <a:gd name="T4" fmla="*/ 0 w 50"/>
                    <a:gd name="T5" fmla="*/ 0 h 159"/>
                    <a:gd name="T6" fmla="*/ 50 w 50"/>
                    <a:gd name="T7" fmla="*/ 28 h 159"/>
                    <a:gd name="T8" fmla="*/ 50 w 50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59">
                      <a:moveTo>
                        <a:pt x="50" y="159"/>
                      </a:move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50" y="28"/>
                      </a:lnTo>
                      <a:lnTo>
                        <a:pt x="50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417">
                  <a:extLst>
                    <a:ext uri="{FF2B5EF4-FFF2-40B4-BE49-F238E27FC236}">
                      <a16:creationId xmlns:a16="http://schemas.microsoft.com/office/drawing/2014/main" id="{E5F16398-FC73-4B41-B498-ADE3945683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8513" y="3395663"/>
                  <a:ext cx="22225" cy="206375"/>
                </a:xfrm>
                <a:custGeom>
                  <a:avLst/>
                  <a:gdLst>
                    <a:gd name="T0" fmla="*/ 14 w 14"/>
                    <a:gd name="T1" fmla="*/ 121 h 130"/>
                    <a:gd name="T2" fmla="*/ 0 w 14"/>
                    <a:gd name="T3" fmla="*/ 130 h 130"/>
                    <a:gd name="T4" fmla="*/ 0 w 14"/>
                    <a:gd name="T5" fmla="*/ 0 h 130"/>
                    <a:gd name="T6" fmla="*/ 14 w 14"/>
                    <a:gd name="T7" fmla="*/ 7 h 130"/>
                    <a:gd name="T8" fmla="*/ 14 w 14"/>
                    <a:gd name="T9" fmla="*/ 121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0">
                      <a:moveTo>
                        <a:pt x="14" y="121"/>
                      </a:move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21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418">
                  <a:extLst>
                    <a:ext uri="{FF2B5EF4-FFF2-40B4-BE49-F238E27FC236}">
                      <a16:creationId xmlns:a16="http://schemas.microsoft.com/office/drawing/2014/main" id="{174F492F-9873-47D6-B3B7-E5E9DC4F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0276" y="2549526"/>
                  <a:ext cx="82550" cy="254000"/>
                </a:xfrm>
                <a:custGeom>
                  <a:avLst/>
                  <a:gdLst>
                    <a:gd name="T0" fmla="*/ 52 w 52"/>
                    <a:gd name="T1" fmla="*/ 160 h 160"/>
                    <a:gd name="T2" fmla="*/ 0 w 52"/>
                    <a:gd name="T3" fmla="*/ 131 h 160"/>
                    <a:gd name="T4" fmla="*/ 0 w 52"/>
                    <a:gd name="T5" fmla="*/ 0 h 160"/>
                    <a:gd name="T6" fmla="*/ 52 w 52"/>
                    <a:gd name="T7" fmla="*/ 29 h 160"/>
                    <a:gd name="T8" fmla="*/ 52 w 52"/>
                    <a:gd name="T9" fmla="*/ 16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60">
                      <a:moveTo>
                        <a:pt x="52" y="160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2" y="29"/>
                      </a:lnTo>
                      <a:lnTo>
                        <a:pt x="52" y="16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419">
                  <a:extLst>
                    <a:ext uri="{FF2B5EF4-FFF2-40B4-BE49-F238E27FC236}">
                      <a16:creationId xmlns:a16="http://schemas.microsoft.com/office/drawing/2014/main" id="{3D1F1386-BB20-4CE7-BD10-3CF28C4C8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0276" y="2549526"/>
                  <a:ext cx="22225" cy="207963"/>
                </a:xfrm>
                <a:custGeom>
                  <a:avLst/>
                  <a:gdLst>
                    <a:gd name="T0" fmla="*/ 14 w 14"/>
                    <a:gd name="T1" fmla="*/ 122 h 131"/>
                    <a:gd name="T2" fmla="*/ 0 w 14"/>
                    <a:gd name="T3" fmla="*/ 131 h 131"/>
                    <a:gd name="T4" fmla="*/ 0 w 14"/>
                    <a:gd name="T5" fmla="*/ 0 h 131"/>
                    <a:gd name="T6" fmla="*/ 14 w 14"/>
                    <a:gd name="T7" fmla="*/ 8 h 131"/>
                    <a:gd name="T8" fmla="*/ 14 w 14"/>
                    <a:gd name="T9" fmla="*/ 122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1">
                      <a:moveTo>
                        <a:pt x="14" y="122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14" y="122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420">
                  <a:extLst>
                    <a:ext uri="{FF2B5EF4-FFF2-40B4-BE49-F238E27FC236}">
                      <a16:creationId xmlns:a16="http://schemas.microsoft.com/office/drawing/2014/main" id="{F912EE05-3803-4136-AE76-121BEACA9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0276" y="2855913"/>
                  <a:ext cx="82550" cy="252413"/>
                </a:xfrm>
                <a:custGeom>
                  <a:avLst/>
                  <a:gdLst>
                    <a:gd name="T0" fmla="*/ 52 w 52"/>
                    <a:gd name="T1" fmla="*/ 159 h 159"/>
                    <a:gd name="T2" fmla="*/ 0 w 52"/>
                    <a:gd name="T3" fmla="*/ 131 h 159"/>
                    <a:gd name="T4" fmla="*/ 0 w 52"/>
                    <a:gd name="T5" fmla="*/ 0 h 159"/>
                    <a:gd name="T6" fmla="*/ 52 w 52"/>
                    <a:gd name="T7" fmla="*/ 28 h 159"/>
                    <a:gd name="T8" fmla="*/ 52 w 52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59">
                      <a:moveTo>
                        <a:pt x="52" y="159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2" y="28"/>
                      </a:lnTo>
                      <a:lnTo>
                        <a:pt x="52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421">
                  <a:extLst>
                    <a:ext uri="{FF2B5EF4-FFF2-40B4-BE49-F238E27FC236}">
                      <a16:creationId xmlns:a16="http://schemas.microsoft.com/office/drawing/2014/main" id="{BFE84C17-C071-4CA4-AAA6-CFCC027AA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0276" y="2855913"/>
                  <a:ext cx="22225" cy="207963"/>
                </a:xfrm>
                <a:custGeom>
                  <a:avLst/>
                  <a:gdLst>
                    <a:gd name="T0" fmla="*/ 14 w 14"/>
                    <a:gd name="T1" fmla="*/ 123 h 131"/>
                    <a:gd name="T2" fmla="*/ 0 w 14"/>
                    <a:gd name="T3" fmla="*/ 131 h 131"/>
                    <a:gd name="T4" fmla="*/ 0 w 14"/>
                    <a:gd name="T5" fmla="*/ 0 h 131"/>
                    <a:gd name="T6" fmla="*/ 14 w 14"/>
                    <a:gd name="T7" fmla="*/ 7 h 131"/>
                    <a:gd name="T8" fmla="*/ 14 w 14"/>
                    <a:gd name="T9" fmla="*/ 123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1">
                      <a:moveTo>
                        <a:pt x="14" y="123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23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422">
                  <a:extLst>
                    <a:ext uri="{FF2B5EF4-FFF2-40B4-BE49-F238E27FC236}">
                      <a16:creationId xmlns:a16="http://schemas.microsoft.com/office/drawing/2014/main" id="{D623A51F-1C60-44BA-98D8-DCD834DA7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0276" y="3160713"/>
                  <a:ext cx="82550" cy="252413"/>
                </a:xfrm>
                <a:custGeom>
                  <a:avLst/>
                  <a:gdLst>
                    <a:gd name="T0" fmla="*/ 52 w 52"/>
                    <a:gd name="T1" fmla="*/ 159 h 159"/>
                    <a:gd name="T2" fmla="*/ 0 w 52"/>
                    <a:gd name="T3" fmla="*/ 131 h 159"/>
                    <a:gd name="T4" fmla="*/ 0 w 52"/>
                    <a:gd name="T5" fmla="*/ 0 h 159"/>
                    <a:gd name="T6" fmla="*/ 52 w 52"/>
                    <a:gd name="T7" fmla="*/ 31 h 159"/>
                    <a:gd name="T8" fmla="*/ 52 w 52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59">
                      <a:moveTo>
                        <a:pt x="52" y="159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2" y="31"/>
                      </a:lnTo>
                      <a:lnTo>
                        <a:pt x="52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423">
                  <a:extLst>
                    <a:ext uri="{FF2B5EF4-FFF2-40B4-BE49-F238E27FC236}">
                      <a16:creationId xmlns:a16="http://schemas.microsoft.com/office/drawing/2014/main" id="{4CD76B12-7BF1-40AE-B20E-D6DD7C5BC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0276" y="3160713"/>
                  <a:ext cx="22225" cy="207963"/>
                </a:xfrm>
                <a:custGeom>
                  <a:avLst/>
                  <a:gdLst>
                    <a:gd name="T0" fmla="*/ 14 w 14"/>
                    <a:gd name="T1" fmla="*/ 124 h 131"/>
                    <a:gd name="T2" fmla="*/ 0 w 14"/>
                    <a:gd name="T3" fmla="*/ 131 h 131"/>
                    <a:gd name="T4" fmla="*/ 0 w 14"/>
                    <a:gd name="T5" fmla="*/ 0 h 131"/>
                    <a:gd name="T6" fmla="*/ 14 w 14"/>
                    <a:gd name="T7" fmla="*/ 10 h 131"/>
                    <a:gd name="T8" fmla="*/ 14 w 14"/>
                    <a:gd name="T9" fmla="*/ 12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1">
                      <a:moveTo>
                        <a:pt x="14" y="124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4" y="10"/>
                      </a:lnTo>
                      <a:lnTo>
                        <a:pt x="14" y="124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424">
                  <a:extLst>
                    <a:ext uri="{FF2B5EF4-FFF2-40B4-BE49-F238E27FC236}">
                      <a16:creationId xmlns:a16="http://schemas.microsoft.com/office/drawing/2014/main" id="{33FF5F52-D926-4E49-8A10-7F56FC805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0276" y="3470276"/>
                  <a:ext cx="82550" cy="252413"/>
                </a:xfrm>
                <a:custGeom>
                  <a:avLst/>
                  <a:gdLst>
                    <a:gd name="T0" fmla="*/ 52 w 52"/>
                    <a:gd name="T1" fmla="*/ 159 h 159"/>
                    <a:gd name="T2" fmla="*/ 0 w 52"/>
                    <a:gd name="T3" fmla="*/ 131 h 159"/>
                    <a:gd name="T4" fmla="*/ 0 w 52"/>
                    <a:gd name="T5" fmla="*/ 0 h 159"/>
                    <a:gd name="T6" fmla="*/ 52 w 52"/>
                    <a:gd name="T7" fmla="*/ 29 h 159"/>
                    <a:gd name="T8" fmla="*/ 52 w 52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59">
                      <a:moveTo>
                        <a:pt x="52" y="159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2" y="29"/>
                      </a:lnTo>
                      <a:lnTo>
                        <a:pt x="52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425">
                  <a:extLst>
                    <a:ext uri="{FF2B5EF4-FFF2-40B4-BE49-F238E27FC236}">
                      <a16:creationId xmlns:a16="http://schemas.microsoft.com/office/drawing/2014/main" id="{D4120A29-CD2E-411D-A36F-F886F2B0C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0276" y="3470276"/>
                  <a:ext cx="22225" cy="207963"/>
                </a:xfrm>
                <a:custGeom>
                  <a:avLst/>
                  <a:gdLst>
                    <a:gd name="T0" fmla="*/ 14 w 14"/>
                    <a:gd name="T1" fmla="*/ 121 h 131"/>
                    <a:gd name="T2" fmla="*/ 0 w 14"/>
                    <a:gd name="T3" fmla="*/ 131 h 131"/>
                    <a:gd name="T4" fmla="*/ 0 w 14"/>
                    <a:gd name="T5" fmla="*/ 0 h 131"/>
                    <a:gd name="T6" fmla="*/ 14 w 14"/>
                    <a:gd name="T7" fmla="*/ 7 h 131"/>
                    <a:gd name="T8" fmla="*/ 14 w 14"/>
                    <a:gd name="T9" fmla="*/ 12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1">
                      <a:moveTo>
                        <a:pt x="14" y="12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4" y="7"/>
                      </a:lnTo>
                      <a:lnTo>
                        <a:pt x="14" y="121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426">
                  <a:extLst>
                    <a:ext uri="{FF2B5EF4-FFF2-40B4-BE49-F238E27FC236}">
                      <a16:creationId xmlns:a16="http://schemas.microsoft.com/office/drawing/2014/main" id="{362D27C5-5DC8-4C1E-86A3-20CEB508A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6801" y="2625726"/>
                  <a:ext cx="79375" cy="252413"/>
                </a:xfrm>
                <a:custGeom>
                  <a:avLst/>
                  <a:gdLst>
                    <a:gd name="T0" fmla="*/ 50 w 50"/>
                    <a:gd name="T1" fmla="*/ 159 h 159"/>
                    <a:gd name="T2" fmla="*/ 0 w 50"/>
                    <a:gd name="T3" fmla="*/ 131 h 159"/>
                    <a:gd name="T4" fmla="*/ 0 w 50"/>
                    <a:gd name="T5" fmla="*/ 0 h 159"/>
                    <a:gd name="T6" fmla="*/ 50 w 50"/>
                    <a:gd name="T7" fmla="*/ 29 h 159"/>
                    <a:gd name="T8" fmla="*/ 50 w 50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59">
                      <a:moveTo>
                        <a:pt x="50" y="159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0" y="29"/>
                      </a:lnTo>
                      <a:lnTo>
                        <a:pt x="50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427">
                  <a:extLst>
                    <a:ext uri="{FF2B5EF4-FFF2-40B4-BE49-F238E27FC236}">
                      <a16:creationId xmlns:a16="http://schemas.microsoft.com/office/drawing/2014/main" id="{E17F8B6A-A79C-43A9-9475-A42921B16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6801" y="2625726"/>
                  <a:ext cx="19050" cy="207963"/>
                </a:xfrm>
                <a:custGeom>
                  <a:avLst/>
                  <a:gdLst>
                    <a:gd name="T0" fmla="*/ 12 w 12"/>
                    <a:gd name="T1" fmla="*/ 121 h 131"/>
                    <a:gd name="T2" fmla="*/ 0 w 12"/>
                    <a:gd name="T3" fmla="*/ 131 h 131"/>
                    <a:gd name="T4" fmla="*/ 0 w 12"/>
                    <a:gd name="T5" fmla="*/ 0 h 131"/>
                    <a:gd name="T6" fmla="*/ 12 w 12"/>
                    <a:gd name="T7" fmla="*/ 7 h 131"/>
                    <a:gd name="T8" fmla="*/ 12 w 12"/>
                    <a:gd name="T9" fmla="*/ 12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1">
                      <a:moveTo>
                        <a:pt x="12" y="121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21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428">
                  <a:extLst>
                    <a:ext uri="{FF2B5EF4-FFF2-40B4-BE49-F238E27FC236}">
                      <a16:creationId xmlns:a16="http://schemas.microsoft.com/office/drawing/2014/main" id="{C9C30615-87F6-4394-A9EE-2219F44A2C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4126" y="2636838"/>
                  <a:ext cx="60325" cy="241300"/>
                </a:xfrm>
                <a:custGeom>
                  <a:avLst/>
                  <a:gdLst>
                    <a:gd name="T0" fmla="*/ 0 w 38"/>
                    <a:gd name="T1" fmla="*/ 152 h 152"/>
                    <a:gd name="T2" fmla="*/ 38 w 38"/>
                    <a:gd name="T3" fmla="*/ 131 h 152"/>
                    <a:gd name="T4" fmla="*/ 38 w 38"/>
                    <a:gd name="T5" fmla="*/ 0 h 152"/>
                    <a:gd name="T6" fmla="*/ 0 w 38"/>
                    <a:gd name="T7" fmla="*/ 22 h 152"/>
                    <a:gd name="T8" fmla="*/ 0 w 38"/>
                    <a:gd name="T9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0" y="152"/>
                      </a:moveTo>
                      <a:lnTo>
                        <a:pt x="38" y="131"/>
                      </a:lnTo>
                      <a:lnTo>
                        <a:pt x="38" y="0"/>
                      </a:lnTo>
                      <a:lnTo>
                        <a:pt x="0" y="22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9C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Rectangle 429">
                  <a:extLst>
                    <a:ext uri="{FF2B5EF4-FFF2-40B4-BE49-F238E27FC236}">
                      <a16:creationId xmlns:a16="http://schemas.microsoft.com/office/drawing/2014/main" id="{8BD5CEF2-A19E-4DBE-92A2-6DD0ACD52F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4451" y="2636838"/>
                  <a:ext cx="19050" cy="207963"/>
                </a:xfrm>
                <a:prstGeom prst="rect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430">
                  <a:extLst>
                    <a:ext uri="{FF2B5EF4-FFF2-40B4-BE49-F238E27FC236}">
                      <a16:creationId xmlns:a16="http://schemas.microsoft.com/office/drawing/2014/main" id="{8D8ADA4C-5C4C-4536-AF53-4BF80B0EC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4126" y="2949576"/>
                  <a:ext cx="60325" cy="241300"/>
                </a:xfrm>
                <a:custGeom>
                  <a:avLst/>
                  <a:gdLst>
                    <a:gd name="T0" fmla="*/ 0 w 38"/>
                    <a:gd name="T1" fmla="*/ 152 h 152"/>
                    <a:gd name="T2" fmla="*/ 38 w 38"/>
                    <a:gd name="T3" fmla="*/ 131 h 152"/>
                    <a:gd name="T4" fmla="*/ 38 w 38"/>
                    <a:gd name="T5" fmla="*/ 0 h 152"/>
                    <a:gd name="T6" fmla="*/ 0 w 38"/>
                    <a:gd name="T7" fmla="*/ 22 h 152"/>
                    <a:gd name="T8" fmla="*/ 0 w 38"/>
                    <a:gd name="T9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0" y="152"/>
                      </a:moveTo>
                      <a:lnTo>
                        <a:pt x="38" y="131"/>
                      </a:lnTo>
                      <a:lnTo>
                        <a:pt x="38" y="0"/>
                      </a:lnTo>
                      <a:lnTo>
                        <a:pt x="0" y="22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9C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Rectangle 431">
                  <a:extLst>
                    <a:ext uri="{FF2B5EF4-FFF2-40B4-BE49-F238E27FC236}">
                      <a16:creationId xmlns:a16="http://schemas.microsoft.com/office/drawing/2014/main" id="{F28EDC25-39B0-4C34-BD9A-2337601E9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4451" y="2949576"/>
                  <a:ext cx="19050" cy="207963"/>
                </a:xfrm>
                <a:prstGeom prst="rect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432">
                  <a:extLst>
                    <a:ext uri="{FF2B5EF4-FFF2-40B4-BE49-F238E27FC236}">
                      <a16:creationId xmlns:a16="http://schemas.microsoft.com/office/drawing/2014/main" id="{EFFEC4E4-F147-4860-AD6A-52C68C5039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4126" y="3262313"/>
                  <a:ext cx="60325" cy="242888"/>
                </a:xfrm>
                <a:custGeom>
                  <a:avLst/>
                  <a:gdLst>
                    <a:gd name="T0" fmla="*/ 0 w 38"/>
                    <a:gd name="T1" fmla="*/ 153 h 153"/>
                    <a:gd name="T2" fmla="*/ 38 w 38"/>
                    <a:gd name="T3" fmla="*/ 131 h 153"/>
                    <a:gd name="T4" fmla="*/ 38 w 38"/>
                    <a:gd name="T5" fmla="*/ 0 h 153"/>
                    <a:gd name="T6" fmla="*/ 0 w 38"/>
                    <a:gd name="T7" fmla="*/ 22 h 153"/>
                    <a:gd name="T8" fmla="*/ 0 w 38"/>
                    <a:gd name="T9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3">
                      <a:moveTo>
                        <a:pt x="0" y="153"/>
                      </a:moveTo>
                      <a:lnTo>
                        <a:pt x="38" y="131"/>
                      </a:lnTo>
                      <a:lnTo>
                        <a:pt x="38" y="0"/>
                      </a:lnTo>
                      <a:lnTo>
                        <a:pt x="0" y="22"/>
                      </a:lnTo>
                      <a:lnTo>
                        <a:pt x="0" y="153"/>
                      </a:lnTo>
                      <a:close/>
                    </a:path>
                  </a:pathLst>
                </a:custGeom>
                <a:solidFill>
                  <a:srgbClr val="9C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Rectangle 433">
                  <a:extLst>
                    <a:ext uri="{FF2B5EF4-FFF2-40B4-BE49-F238E27FC236}">
                      <a16:creationId xmlns:a16="http://schemas.microsoft.com/office/drawing/2014/main" id="{B0A5D285-9632-431A-8989-7C1E03F6D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4451" y="3262313"/>
                  <a:ext cx="19050" cy="207963"/>
                </a:xfrm>
                <a:prstGeom prst="rect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434">
                  <a:extLst>
                    <a:ext uri="{FF2B5EF4-FFF2-40B4-BE49-F238E27FC236}">
                      <a16:creationId xmlns:a16="http://schemas.microsoft.com/office/drawing/2014/main" id="{55BCA9D7-0315-4239-9902-AA98DDDAB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4126" y="3576638"/>
                  <a:ext cx="60325" cy="241300"/>
                </a:xfrm>
                <a:custGeom>
                  <a:avLst/>
                  <a:gdLst>
                    <a:gd name="T0" fmla="*/ 0 w 38"/>
                    <a:gd name="T1" fmla="*/ 152 h 152"/>
                    <a:gd name="T2" fmla="*/ 38 w 38"/>
                    <a:gd name="T3" fmla="*/ 130 h 152"/>
                    <a:gd name="T4" fmla="*/ 38 w 38"/>
                    <a:gd name="T5" fmla="*/ 0 h 152"/>
                    <a:gd name="T6" fmla="*/ 0 w 38"/>
                    <a:gd name="T7" fmla="*/ 21 h 152"/>
                    <a:gd name="T8" fmla="*/ 0 w 38"/>
                    <a:gd name="T9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2">
                      <a:moveTo>
                        <a:pt x="0" y="152"/>
                      </a:moveTo>
                      <a:lnTo>
                        <a:pt x="38" y="130"/>
                      </a:lnTo>
                      <a:lnTo>
                        <a:pt x="38" y="0"/>
                      </a:lnTo>
                      <a:lnTo>
                        <a:pt x="0" y="21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9C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Rectangle 435">
                  <a:extLst>
                    <a:ext uri="{FF2B5EF4-FFF2-40B4-BE49-F238E27FC236}">
                      <a16:creationId xmlns:a16="http://schemas.microsoft.com/office/drawing/2014/main" id="{5FE9B6FB-D311-4D0B-92B2-17454FE58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4451" y="3576638"/>
                  <a:ext cx="19050" cy="206375"/>
                </a:xfrm>
                <a:prstGeom prst="rect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436">
                  <a:extLst>
                    <a:ext uri="{FF2B5EF4-FFF2-40B4-BE49-F238E27FC236}">
                      <a16:creationId xmlns:a16="http://schemas.microsoft.com/office/drawing/2014/main" id="{1F716941-8422-43AC-8474-68AD94F57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9701" y="2557463"/>
                  <a:ext cx="55563" cy="238125"/>
                </a:xfrm>
                <a:custGeom>
                  <a:avLst/>
                  <a:gdLst>
                    <a:gd name="T0" fmla="*/ 0 w 35"/>
                    <a:gd name="T1" fmla="*/ 150 h 150"/>
                    <a:gd name="T2" fmla="*/ 35 w 35"/>
                    <a:gd name="T3" fmla="*/ 131 h 150"/>
                    <a:gd name="T4" fmla="*/ 35 w 35"/>
                    <a:gd name="T5" fmla="*/ 0 h 150"/>
                    <a:gd name="T6" fmla="*/ 0 w 35"/>
                    <a:gd name="T7" fmla="*/ 22 h 150"/>
                    <a:gd name="T8" fmla="*/ 0 w 35"/>
                    <a:gd name="T9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50">
                      <a:moveTo>
                        <a:pt x="0" y="150"/>
                      </a:moveTo>
                      <a:lnTo>
                        <a:pt x="35" y="131"/>
                      </a:lnTo>
                      <a:lnTo>
                        <a:pt x="35" y="0"/>
                      </a:lnTo>
                      <a:lnTo>
                        <a:pt x="0" y="22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9C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Rectangle 437">
                  <a:extLst>
                    <a:ext uri="{FF2B5EF4-FFF2-40B4-BE49-F238E27FC236}">
                      <a16:creationId xmlns:a16="http://schemas.microsoft.com/office/drawing/2014/main" id="{CECC2AC9-1EAF-4550-B25C-B2D2AEB76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55263" y="2557463"/>
                  <a:ext cx="23813" cy="207963"/>
                </a:xfrm>
                <a:prstGeom prst="rect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438">
                  <a:extLst>
                    <a:ext uri="{FF2B5EF4-FFF2-40B4-BE49-F238E27FC236}">
                      <a16:creationId xmlns:a16="http://schemas.microsoft.com/office/drawing/2014/main" id="{466A0F0E-1796-4A16-9B3B-C2386B342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9701" y="2870201"/>
                  <a:ext cx="55563" cy="238125"/>
                </a:xfrm>
                <a:custGeom>
                  <a:avLst/>
                  <a:gdLst>
                    <a:gd name="T0" fmla="*/ 0 w 35"/>
                    <a:gd name="T1" fmla="*/ 150 h 150"/>
                    <a:gd name="T2" fmla="*/ 35 w 35"/>
                    <a:gd name="T3" fmla="*/ 131 h 150"/>
                    <a:gd name="T4" fmla="*/ 35 w 35"/>
                    <a:gd name="T5" fmla="*/ 0 h 150"/>
                    <a:gd name="T6" fmla="*/ 0 w 35"/>
                    <a:gd name="T7" fmla="*/ 22 h 150"/>
                    <a:gd name="T8" fmla="*/ 0 w 35"/>
                    <a:gd name="T9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50">
                      <a:moveTo>
                        <a:pt x="0" y="150"/>
                      </a:moveTo>
                      <a:lnTo>
                        <a:pt x="35" y="131"/>
                      </a:lnTo>
                      <a:lnTo>
                        <a:pt x="35" y="0"/>
                      </a:lnTo>
                      <a:lnTo>
                        <a:pt x="0" y="22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9C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Rectangle 439">
                  <a:extLst>
                    <a:ext uri="{FF2B5EF4-FFF2-40B4-BE49-F238E27FC236}">
                      <a16:creationId xmlns:a16="http://schemas.microsoft.com/office/drawing/2014/main" id="{B5583735-C218-401C-BDAA-F1FF4D4BB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55263" y="2870201"/>
                  <a:ext cx="23813" cy="207963"/>
                </a:xfrm>
                <a:prstGeom prst="rect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440">
                  <a:extLst>
                    <a:ext uri="{FF2B5EF4-FFF2-40B4-BE49-F238E27FC236}">
                      <a16:creationId xmlns:a16="http://schemas.microsoft.com/office/drawing/2014/main" id="{26CCB765-A9EA-4D32-9F6F-89017E7C6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9701" y="3184526"/>
                  <a:ext cx="55563" cy="241300"/>
                </a:xfrm>
                <a:custGeom>
                  <a:avLst/>
                  <a:gdLst>
                    <a:gd name="T0" fmla="*/ 0 w 35"/>
                    <a:gd name="T1" fmla="*/ 152 h 152"/>
                    <a:gd name="T2" fmla="*/ 35 w 35"/>
                    <a:gd name="T3" fmla="*/ 130 h 152"/>
                    <a:gd name="T4" fmla="*/ 35 w 35"/>
                    <a:gd name="T5" fmla="*/ 0 h 152"/>
                    <a:gd name="T6" fmla="*/ 0 w 35"/>
                    <a:gd name="T7" fmla="*/ 21 h 152"/>
                    <a:gd name="T8" fmla="*/ 0 w 35"/>
                    <a:gd name="T9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52">
                      <a:moveTo>
                        <a:pt x="0" y="152"/>
                      </a:moveTo>
                      <a:lnTo>
                        <a:pt x="35" y="130"/>
                      </a:lnTo>
                      <a:lnTo>
                        <a:pt x="35" y="0"/>
                      </a:lnTo>
                      <a:lnTo>
                        <a:pt x="0" y="21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9C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Rectangle 441">
                  <a:extLst>
                    <a:ext uri="{FF2B5EF4-FFF2-40B4-BE49-F238E27FC236}">
                      <a16:creationId xmlns:a16="http://schemas.microsoft.com/office/drawing/2014/main" id="{6FA52807-C447-468E-8697-49294FE0B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55263" y="3184526"/>
                  <a:ext cx="23813" cy="206375"/>
                </a:xfrm>
                <a:prstGeom prst="rect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442">
                  <a:extLst>
                    <a:ext uri="{FF2B5EF4-FFF2-40B4-BE49-F238E27FC236}">
                      <a16:creationId xmlns:a16="http://schemas.microsoft.com/office/drawing/2014/main" id="{C80EAD88-102A-4DDE-BA28-BB81DBB02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9701" y="3497263"/>
                  <a:ext cx="55563" cy="241300"/>
                </a:xfrm>
                <a:custGeom>
                  <a:avLst/>
                  <a:gdLst>
                    <a:gd name="T0" fmla="*/ 0 w 35"/>
                    <a:gd name="T1" fmla="*/ 152 h 152"/>
                    <a:gd name="T2" fmla="*/ 35 w 35"/>
                    <a:gd name="T3" fmla="*/ 130 h 152"/>
                    <a:gd name="T4" fmla="*/ 35 w 35"/>
                    <a:gd name="T5" fmla="*/ 0 h 152"/>
                    <a:gd name="T6" fmla="*/ 0 w 35"/>
                    <a:gd name="T7" fmla="*/ 21 h 152"/>
                    <a:gd name="T8" fmla="*/ 0 w 35"/>
                    <a:gd name="T9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52">
                      <a:moveTo>
                        <a:pt x="0" y="152"/>
                      </a:moveTo>
                      <a:lnTo>
                        <a:pt x="35" y="130"/>
                      </a:lnTo>
                      <a:lnTo>
                        <a:pt x="35" y="0"/>
                      </a:lnTo>
                      <a:lnTo>
                        <a:pt x="0" y="21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9C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Rectangle 443">
                  <a:extLst>
                    <a:ext uri="{FF2B5EF4-FFF2-40B4-BE49-F238E27FC236}">
                      <a16:creationId xmlns:a16="http://schemas.microsoft.com/office/drawing/2014/main" id="{8C8A8513-33B6-420B-A0EA-C02317688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55263" y="3497263"/>
                  <a:ext cx="23813" cy="206375"/>
                </a:xfrm>
                <a:prstGeom prst="rect">
                  <a:avLst/>
                </a:pr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444">
                  <a:extLst>
                    <a:ext uri="{FF2B5EF4-FFF2-40B4-BE49-F238E27FC236}">
                      <a16:creationId xmlns:a16="http://schemas.microsoft.com/office/drawing/2014/main" id="{E01E7475-27D4-4116-9682-11BF62657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6801" y="2930526"/>
                  <a:ext cx="79375" cy="254000"/>
                </a:xfrm>
                <a:custGeom>
                  <a:avLst/>
                  <a:gdLst>
                    <a:gd name="T0" fmla="*/ 50 w 50"/>
                    <a:gd name="T1" fmla="*/ 160 h 160"/>
                    <a:gd name="T2" fmla="*/ 0 w 50"/>
                    <a:gd name="T3" fmla="*/ 131 h 160"/>
                    <a:gd name="T4" fmla="*/ 0 w 50"/>
                    <a:gd name="T5" fmla="*/ 0 h 160"/>
                    <a:gd name="T6" fmla="*/ 50 w 50"/>
                    <a:gd name="T7" fmla="*/ 29 h 160"/>
                    <a:gd name="T8" fmla="*/ 50 w 50"/>
                    <a:gd name="T9" fmla="*/ 16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60">
                      <a:moveTo>
                        <a:pt x="50" y="160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50" y="29"/>
                      </a:lnTo>
                      <a:lnTo>
                        <a:pt x="50" y="160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445">
                  <a:extLst>
                    <a:ext uri="{FF2B5EF4-FFF2-40B4-BE49-F238E27FC236}">
                      <a16:creationId xmlns:a16="http://schemas.microsoft.com/office/drawing/2014/main" id="{D6E7FDFF-0A5A-4ABE-B5A0-E8F1A6861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6801" y="2930526"/>
                  <a:ext cx="19050" cy="207963"/>
                </a:xfrm>
                <a:custGeom>
                  <a:avLst/>
                  <a:gdLst>
                    <a:gd name="T0" fmla="*/ 12 w 12"/>
                    <a:gd name="T1" fmla="*/ 124 h 131"/>
                    <a:gd name="T2" fmla="*/ 0 w 12"/>
                    <a:gd name="T3" fmla="*/ 131 h 131"/>
                    <a:gd name="T4" fmla="*/ 0 w 12"/>
                    <a:gd name="T5" fmla="*/ 0 h 131"/>
                    <a:gd name="T6" fmla="*/ 12 w 12"/>
                    <a:gd name="T7" fmla="*/ 8 h 131"/>
                    <a:gd name="T8" fmla="*/ 12 w 12"/>
                    <a:gd name="T9" fmla="*/ 12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1">
                      <a:moveTo>
                        <a:pt x="12" y="124"/>
                      </a:move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12" y="8"/>
                      </a:lnTo>
                      <a:lnTo>
                        <a:pt x="12" y="124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446">
                  <a:extLst>
                    <a:ext uri="{FF2B5EF4-FFF2-40B4-BE49-F238E27FC236}">
                      <a16:creationId xmlns:a16="http://schemas.microsoft.com/office/drawing/2014/main" id="{D00DABF4-1E8C-4BDA-A3A4-E7E62BFCE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6801" y="3240088"/>
                  <a:ext cx="79375" cy="249238"/>
                </a:xfrm>
                <a:custGeom>
                  <a:avLst/>
                  <a:gdLst>
                    <a:gd name="T0" fmla="*/ 50 w 50"/>
                    <a:gd name="T1" fmla="*/ 157 h 157"/>
                    <a:gd name="T2" fmla="*/ 0 w 50"/>
                    <a:gd name="T3" fmla="*/ 129 h 157"/>
                    <a:gd name="T4" fmla="*/ 0 w 50"/>
                    <a:gd name="T5" fmla="*/ 0 h 157"/>
                    <a:gd name="T6" fmla="*/ 50 w 50"/>
                    <a:gd name="T7" fmla="*/ 29 h 157"/>
                    <a:gd name="T8" fmla="*/ 50 w 50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57">
                      <a:moveTo>
                        <a:pt x="50" y="157"/>
                      </a:move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50" y="29"/>
                      </a:lnTo>
                      <a:lnTo>
                        <a:pt x="50" y="157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447">
                  <a:extLst>
                    <a:ext uri="{FF2B5EF4-FFF2-40B4-BE49-F238E27FC236}">
                      <a16:creationId xmlns:a16="http://schemas.microsoft.com/office/drawing/2014/main" id="{6C82B64B-529A-4E1B-9DBD-4491D84FC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6801" y="3240088"/>
                  <a:ext cx="19050" cy="204788"/>
                </a:xfrm>
                <a:custGeom>
                  <a:avLst/>
                  <a:gdLst>
                    <a:gd name="T0" fmla="*/ 12 w 12"/>
                    <a:gd name="T1" fmla="*/ 121 h 129"/>
                    <a:gd name="T2" fmla="*/ 0 w 12"/>
                    <a:gd name="T3" fmla="*/ 129 h 129"/>
                    <a:gd name="T4" fmla="*/ 0 w 12"/>
                    <a:gd name="T5" fmla="*/ 0 h 129"/>
                    <a:gd name="T6" fmla="*/ 12 w 12"/>
                    <a:gd name="T7" fmla="*/ 7 h 129"/>
                    <a:gd name="T8" fmla="*/ 12 w 12"/>
                    <a:gd name="T9" fmla="*/ 121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9">
                      <a:moveTo>
                        <a:pt x="12" y="121"/>
                      </a:move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21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448">
                  <a:extLst>
                    <a:ext uri="{FF2B5EF4-FFF2-40B4-BE49-F238E27FC236}">
                      <a16:creationId xmlns:a16="http://schemas.microsoft.com/office/drawing/2014/main" id="{3D40C7ED-842B-4E68-A079-C697F241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6801" y="3546476"/>
                  <a:ext cx="79375" cy="252413"/>
                </a:xfrm>
                <a:custGeom>
                  <a:avLst/>
                  <a:gdLst>
                    <a:gd name="T0" fmla="*/ 50 w 50"/>
                    <a:gd name="T1" fmla="*/ 159 h 159"/>
                    <a:gd name="T2" fmla="*/ 0 w 50"/>
                    <a:gd name="T3" fmla="*/ 130 h 159"/>
                    <a:gd name="T4" fmla="*/ 0 w 50"/>
                    <a:gd name="T5" fmla="*/ 0 h 159"/>
                    <a:gd name="T6" fmla="*/ 50 w 50"/>
                    <a:gd name="T7" fmla="*/ 28 h 159"/>
                    <a:gd name="T8" fmla="*/ 50 w 50"/>
                    <a:gd name="T9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59">
                      <a:moveTo>
                        <a:pt x="50" y="159"/>
                      </a:move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50" y="28"/>
                      </a:lnTo>
                      <a:lnTo>
                        <a:pt x="50" y="159"/>
                      </a:lnTo>
                      <a:close/>
                    </a:path>
                  </a:pathLst>
                </a:custGeom>
                <a:solidFill>
                  <a:srgbClr val="B3C5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449">
                  <a:extLst>
                    <a:ext uri="{FF2B5EF4-FFF2-40B4-BE49-F238E27FC236}">
                      <a16:creationId xmlns:a16="http://schemas.microsoft.com/office/drawing/2014/main" id="{EE9A4121-984F-41F4-9206-FFFFC97D2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6801" y="3546476"/>
                  <a:ext cx="19050" cy="206375"/>
                </a:xfrm>
                <a:custGeom>
                  <a:avLst/>
                  <a:gdLst>
                    <a:gd name="T0" fmla="*/ 12 w 12"/>
                    <a:gd name="T1" fmla="*/ 121 h 130"/>
                    <a:gd name="T2" fmla="*/ 0 w 12"/>
                    <a:gd name="T3" fmla="*/ 130 h 130"/>
                    <a:gd name="T4" fmla="*/ 0 w 12"/>
                    <a:gd name="T5" fmla="*/ 0 h 130"/>
                    <a:gd name="T6" fmla="*/ 12 w 12"/>
                    <a:gd name="T7" fmla="*/ 7 h 130"/>
                    <a:gd name="T8" fmla="*/ 12 w 12"/>
                    <a:gd name="T9" fmla="*/ 121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0">
                      <a:moveTo>
                        <a:pt x="12" y="121"/>
                      </a:move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12" y="7"/>
                      </a:lnTo>
                      <a:lnTo>
                        <a:pt x="12" y="121"/>
                      </a:lnTo>
                      <a:close/>
                    </a:path>
                  </a:pathLst>
                </a:custGeom>
                <a:solidFill>
                  <a:srgbClr val="5F85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450">
                  <a:extLst>
                    <a:ext uri="{FF2B5EF4-FFF2-40B4-BE49-F238E27FC236}">
                      <a16:creationId xmlns:a16="http://schemas.microsoft.com/office/drawing/2014/main" id="{CC1AF9AC-2B3B-4BA3-996D-C84EC95A06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37726" y="2244726"/>
                  <a:ext cx="342900" cy="354013"/>
                </a:xfrm>
                <a:custGeom>
                  <a:avLst/>
                  <a:gdLst>
                    <a:gd name="T0" fmla="*/ 216 w 216"/>
                    <a:gd name="T1" fmla="*/ 128 h 223"/>
                    <a:gd name="T2" fmla="*/ 0 w 216"/>
                    <a:gd name="T3" fmla="*/ 0 h 223"/>
                    <a:gd name="T4" fmla="*/ 0 w 216"/>
                    <a:gd name="T5" fmla="*/ 95 h 223"/>
                    <a:gd name="T6" fmla="*/ 216 w 216"/>
                    <a:gd name="T7" fmla="*/ 223 h 223"/>
                    <a:gd name="T8" fmla="*/ 216 w 216"/>
                    <a:gd name="T9" fmla="*/ 128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" h="223">
                      <a:moveTo>
                        <a:pt x="216" y="128"/>
                      </a:moveTo>
                      <a:lnTo>
                        <a:pt x="0" y="0"/>
                      </a:lnTo>
                      <a:lnTo>
                        <a:pt x="0" y="95"/>
                      </a:lnTo>
                      <a:lnTo>
                        <a:pt x="216" y="223"/>
                      </a:lnTo>
                      <a:lnTo>
                        <a:pt x="216" y="128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451">
                  <a:extLst>
                    <a:ext uri="{FF2B5EF4-FFF2-40B4-BE49-F238E27FC236}">
                      <a16:creationId xmlns:a16="http://schemas.microsoft.com/office/drawing/2014/main" id="{BB7C69B0-9E84-4781-B3D0-2908779A5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37726" y="2066926"/>
                  <a:ext cx="652463" cy="381000"/>
                </a:xfrm>
                <a:custGeom>
                  <a:avLst/>
                  <a:gdLst>
                    <a:gd name="T0" fmla="*/ 0 w 411"/>
                    <a:gd name="T1" fmla="*/ 112 h 240"/>
                    <a:gd name="T2" fmla="*/ 192 w 411"/>
                    <a:gd name="T3" fmla="*/ 0 h 240"/>
                    <a:gd name="T4" fmla="*/ 411 w 411"/>
                    <a:gd name="T5" fmla="*/ 129 h 240"/>
                    <a:gd name="T6" fmla="*/ 216 w 411"/>
                    <a:gd name="T7" fmla="*/ 240 h 240"/>
                    <a:gd name="T8" fmla="*/ 0 w 411"/>
                    <a:gd name="T9" fmla="*/ 112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1" h="240">
                      <a:moveTo>
                        <a:pt x="0" y="112"/>
                      </a:moveTo>
                      <a:lnTo>
                        <a:pt x="192" y="0"/>
                      </a:lnTo>
                      <a:lnTo>
                        <a:pt x="411" y="129"/>
                      </a:lnTo>
                      <a:lnTo>
                        <a:pt x="216" y="240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D3D6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452">
                  <a:extLst>
                    <a:ext uri="{FF2B5EF4-FFF2-40B4-BE49-F238E27FC236}">
                      <a16:creationId xmlns:a16="http://schemas.microsoft.com/office/drawing/2014/main" id="{D8919737-40D9-40F1-BFD0-33763A6F3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0626" y="2271713"/>
                  <a:ext cx="309563" cy="327025"/>
                </a:xfrm>
                <a:custGeom>
                  <a:avLst/>
                  <a:gdLst>
                    <a:gd name="T0" fmla="*/ 0 w 195"/>
                    <a:gd name="T1" fmla="*/ 111 h 206"/>
                    <a:gd name="T2" fmla="*/ 195 w 195"/>
                    <a:gd name="T3" fmla="*/ 0 h 206"/>
                    <a:gd name="T4" fmla="*/ 195 w 195"/>
                    <a:gd name="T5" fmla="*/ 97 h 206"/>
                    <a:gd name="T6" fmla="*/ 0 w 195"/>
                    <a:gd name="T7" fmla="*/ 206 h 206"/>
                    <a:gd name="T8" fmla="*/ 0 w 195"/>
                    <a:gd name="T9" fmla="*/ 11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06">
                      <a:moveTo>
                        <a:pt x="0" y="111"/>
                      </a:moveTo>
                      <a:lnTo>
                        <a:pt x="195" y="0"/>
                      </a:lnTo>
                      <a:lnTo>
                        <a:pt x="195" y="97"/>
                      </a:lnTo>
                      <a:lnTo>
                        <a:pt x="0" y="206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D7DA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453">
                  <a:extLst>
                    <a:ext uri="{FF2B5EF4-FFF2-40B4-BE49-F238E27FC236}">
                      <a16:creationId xmlns:a16="http://schemas.microsoft.com/office/drawing/2014/main" id="{8289B962-5782-47A6-9D3E-9B1314622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31388" y="2181226"/>
                  <a:ext cx="246063" cy="211138"/>
                </a:xfrm>
                <a:custGeom>
                  <a:avLst/>
                  <a:gdLst>
                    <a:gd name="T0" fmla="*/ 155 w 155"/>
                    <a:gd name="T1" fmla="*/ 92 h 133"/>
                    <a:gd name="T2" fmla="*/ 0 w 155"/>
                    <a:gd name="T3" fmla="*/ 0 h 133"/>
                    <a:gd name="T4" fmla="*/ 0 w 155"/>
                    <a:gd name="T5" fmla="*/ 42 h 133"/>
                    <a:gd name="T6" fmla="*/ 155 w 155"/>
                    <a:gd name="T7" fmla="*/ 133 h 133"/>
                    <a:gd name="T8" fmla="*/ 155 w 155"/>
                    <a:gd name="T9" fmla="*/ 9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133">
                      <a:moveTo>
                        <a:pt x="155" y="92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155" y="133"/>
                      </a:lnTo>
                      <a:lnTo>
                        <a:pt x="155" y="92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454">
                  <a:extLst>
                    <a:ext uri="{FF2B5EF4-FFF2-40B4-BE49-F238E27FC236}">
                      <a16:creationId xmlns:a16="http://schemas.microsoft.com/office/drawing/2014/main" id="{00CFDEBC-2BAF-4859-813D-4031B40BA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31388" y="2049463"/>
                  <a:ext cx="471488" cy="277813"/>
                </a:xfrm>
                <a:custGeom>
                  <a:avLst/>
                  <a:gdLst>
                    <a:gd name="T0" fmla="*/ 0 w 297"/>
                    <a:gd name="T1" fmla="*/ 83 h 175"/>
                    <a:gd name="T2" fmla="*/ 140 w 297"/>
                    <a:gd name="T3" fmla="*/ 0 h 175"/>
                    <a:gd name="T4" fmla="*/ 297 w 297"/>
                    <a:gd name="T5" fmla="*/ 92 h 175"/>
                    <a:gd name="T6" fmla="*/ 155 w 297"/>
                    <a:gd name="T7" fmla="*/ 175 h 175"/>
                    <a:gd name="T8" fmla="*/ 0 w 297"/>
                    <a:gd name="T9" fmla="*/ 83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175">
                      <a:moveTo>
                        <a:pt x="0" y="83"/>
                      </a:moveTo>
                      <a:lnTo>
                        <a:pt x="140" y="0"/>
                      </a:lnTo>
                      <a:lnTo>
                        <a:pt x="297" y="92"/>
                      </a:lnTo>
                      <a:lnTo>
                        <a:pt x="155" y="175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D3D6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455">
                  <a:extLst>
                    <a:ext uri="{FF2B5EF4-FFF2-40B4-BE49-F238E27FC236}">
                      <a16:creationId xmlns:a16="http://schemas.microsoft.com/office/drawing/2014/main" id="{0ACB53C7-8379-425B-B2FF-48401416A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7451" y="2195513"/>
                  <a:ext cx="225425" cy="196850"/>
                </a:xfrm>
                <a:custGeom>
                  <a:avLst/>
                  <a:gdLst>
                    <a:gd name="T0" fmla="*/ 0 w 142"/>
                    <a:gd name="T1" fmla="*/ 83 h 124"/>
                    <a:gd name="T2" fmla="*/ 142 w 142"/>
                    <a:gd name="T3" fmla="*/ 0 h 124"/>
                    <a:gd name="T4" fmla="*/ 142 w 142"/>
                    <a:gd name="T5" fmla="*/ 43 h 124"/>
                    <a:gd name="T6" fmla="*/ 0 w 142"/>
                    <a:gd name="T7" fmla="*/ 124 h 124"/>
                    <a:gd name="T8" fmla="*/ 0 w 142"/>
                    <a:gd name="T9" fmla="*/ 8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124">
                      <a:moveTo>
                        <a:pt x="0" y="83"/>
                      </a:moveTo>
                      <a:lnTo>
                        <a:pt x="142" y="0"/>
                      </a:lnTo>
                      <a:lnTo>
                        <a:pt x="142" y="43"/>
                      </a:lnTo>
                      <a:lnTo>
                        <a:pt x="0" y="124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D7DA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456">
                  <a:extLst>
                    <a:ext uri="{FF2B5EF4-FFF2-40B4-BE49-F238E27FC236}">
                      <a16:creationId xmlns:a16="http://schemas.microsoft.com/office/drawing/2014/main" id="{29E86516-A62E-446C-B17E-B88F0B1F3E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7426" y="1701801"/>
                  <a:ext cx="384175" cy="592138"/>
                </a:xfrm>
                <a:custGeom>
                  <a:avLst/>
                  <a:gdLst>
                    <a:gd name="T0" fmla="*/ 0 w 242"/>
                    <a:gd name="T1" fmla="*/ 297 h 373"/>
                    <a:gd name="T2" fmla="*/ 126 w 242"/>
                    <a:gd name="T3" fmla="*/ 0 h 373"/>
                    <a:gd name="T4" fmla="*/ 242 w 242"/>
                    <a:gd name="T5" fmla="*/ 304 h 373"/>
                    <a:gd name="T6" fmla="*/ 126 w 242"/>
                    <a:gd name="T7" fmla="*/ 373 h 373"/>
                    <a:gd name="T8" fmla="*/ 0 w 242"/>
                    <a:gd name="T9" fmla="*/ 297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373">
                      <a:moveTo>
                        <a:pt x="0" y="297"/>
                      </a:moveTo>
                      <a:lnTo>
                        <a:pt x="126" y="0"/>
                      </a:lnTo>
                      <a:lnTo>
                        <a:pt x="242" y="304"/>
                      </a:lnTo>
                      <a:lnTo>
                        <a:pt x="126" y="373"/>
                      </a:lnTo>
                      <a:lnTo>
                        <a:pt x="0" y="297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457">
                  <a:extLst>
                    <a:ext uri="{FF2B5EF4-FFF2-40B4-BE49-F238E27FC236}">
                      <a16:creationId xmlns:a16="http://schemas.microsoft.com/office/drawing/2014/main" id="{D13EC8E3-9D59-409C-8373-B6FC51C9B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7451" y="1701801"/>
                  <a:ext cx="184150" cy="592138"/>
                </a:xfrm>
                <a:custGeom>
                  <a:avLst/>
                  <a:gdLst>
                    <a:gd name="T0" fmla="*/ 0 w 116"/>
                    <a:gd name="T1" fmla="*/ 0 h 373"/>
                    <a:gd name="T2" fmla="*/ 0 w 116"/>
                    <a:gd name="T3" fmla="*/ 373 h 373"/>
                    <a:gd name="T4" fmla="*/ 116 w 116"/>
                    <a:gd name="T5" fmla="*/ 304 h 373"/>
                    <a:gd name="T6" fmla="*/ 0 w 116"/>
                    <a:gd name="T7" fmla="*/ 0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6" h="373">
                      <a:moveTo>
                        <a:pt x="0" y="0"/>
                      </a:moveTo>
                      <a:lnTo>
                        <a:pt x="0" y="373"/>
                      </a:lnTo>
                      <a:lnTo>
                        <a:pt x="116" y="3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DA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458">
                  <a:extLst>
                    <a:ext uri="{FF2B5EF4-FFF2-40B4-BE49-F238E27FC236}">
                      <a16:creationId xmlns:a16="http://schemas.microsoft.com/office/drawing/2014/main" id="{7A85D49A-33A0-47D7-846A-A246E7D67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5363" y="1065213"/>
                  <a:ext cx="390525" cy="573088"/>
                </a:xfrm>
                <a:custGeom>
                  <a:avLst/>
                  <a:gdLst>
                    <a:gd name="T0" fmla="*/ 87 w 104"/>
                    <a:gd name="T1" fmla="*/ 0 h 152"/>
                    <a:gd name="T2" fmla="*/ 16 w 104"/>
                    <a:gd name="T3" fmla="*/ 0 h 152"/>
                    <a:gd name="T4" fmla="*/ 0 w 104"/>
                    <a:gd name="T5" fmla="*/ 17 h 152"/>
                    <a:gd name="T6" fmla="*/ 0 w 104"/>
                    <a:gd name="T7" fmla="*/ 88 h 152"/>
                    <a:gd name="T8" fmla="*/ 16 w 104"/>
                    <a:gd name="T9" fmla="*/ 105 h 152"/>
                    <a:gd name="T10" fmla="*/ 46 w 104"/>
                    <a:gd name="T11" fmla="*/ 105 h 152"/>
                    <a:gd name="T12" fmla="*/ 50 w 104"/>
                    <a:gd name="T13" fmla="*/ 111 h 152"/>
                    <a:gd name="T14" fmla="*/ 50 w 104"/>
                    <a:gd name="T15" fmla="*/ 150 h 152"/>
                    <a:gd name="T16" fmla="*/ 52 w 104"/>
                    <a:gd name="T17" fmla="*/ 152 h 152"/>
                    <a:gd name="T18" fmla="*/ 54 w 104"/>
                    <a:gd name="T19" fmla="*/ 150 h 152"/>
                    <a:gd name="T20" fmla="*/ 54 w 104"/>
                    <a:gd name="T21" fmla="*/ 111 h 152"/>
                    <a:gd name="T22" fmla="*/ 58 w 104"/>
                    <a:gd name="T23" fmla="*/ 105 h 152"/>
                    <a:gd name="T24" fmla="*/ 87 w 104"/>
                    <a:gd name="T25" fmla="*/ 105 h 152"/>
                    <a:gd name="T26" fmla="*/ 104 w 104"/>
                    <a:gd name="T27" fmla="*/ 88 h 152"/>
                    <a:gd name="T28" fmla="*/ 104 w 104"/>
                    <a:gd name="T29" fmla="*/ 17 h 152"/>
                    <a:gd name="T30" fmla="*/ 87 w 104"/>
                    <a:gd name="T31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4" h="152">
                      <a:moveTo>
                        <a:pt x="87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97"/>
                        <a:pt x="7" y="105"/>
                        <a:pt x="16" y="105"/>
                      </a:cubicBezTo>
                      <a:cubicBezTo>
                        <a:pt x="46" y="105"/>
                        <a:pt x="46" y="105"/>
                        <a:pt x="46" y="105"/>
                      </a:cubicBezTo>
                      <a:cubicBezTo>
                        <a:pt x="50" y="111"/>
                        <a:pt x="50" y="111"/>
                        <a:pt x="50" y="111"/>
                      </a:cubicBezTo>
                      <a:cubicBezTo>
                        <a:pt x="50" y="150"/>
                        <a:pt x="50" y="150"/>
                        <a:pt x="50" y="150"/>
                      </a:cubicBezTo>
                      <a:cubicBezTo>
                        <a:pt x="50" y="151"/>
                        <a:pt x="51" y="152"/>
                        <a:pt x="52" y="152"/>
                      </a:cubicBezTo>
                      <a:cubicBezTo>
                        <a:pt x="53" y="152"/>
                        <a:pt x="54" y="151"/>
                        <a:pt x="54" y="150"/>
                      </a:cubicBezTo>
                      <a:cubicBezTo>
                        <a:pt x="54" y="111"/>
                        <a:pt x="54" y="111"/>
                        <a:pt x="54" y="111"/>
                      </a:cubicBezTo>
                      <a:cubicBezTo>
                        <a:pt x="58" y="105"/>
                        <a:pt x="58" y="105"/>
                        <a:pt x="58" y="105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6" y="105"/>
                        <a:pt x="104" y="97"/>
                        <a:pt x="104" y="88"/>
                      </a:cubicBezTo>
                      <a:cubicBezTo>
                        <a:pt x="104" y="17"/>
                        <a:pt x="104" y="17"/>
                        <a:pt x="104" y="17"/>
                      </a:cubicBezTo>
                      <a:cubicBezTo>
                        <a:pt x="104" y="8"/>
                        <a:pt x="96" y="0"/>
                        <a:pt x="87" y="0"/>
                      </a:cubicBezTo>
                      <a:close/>
                    </a:path>
                  </a:pathLst>
                </a:custGeom>
                <a:solidFill>
                  <a:srgbClr val="2635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Oval 459">
                  <a:extLst>
                    <a:ext uri="{FF2B5EF4-FFF2-40B4-BE49-F238E27FC236}">
                      <a16:creationId xmlns:a16="http://schemas.microsoft.com/office/drawing/2014/main" id="{C37F7F15-93B8-4F1D-AB0F-78A6965C7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36176" y="1143001"/>
                  <a:ext cx="90488" cy="904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460">
                  <a:extLst>
                    <a:ext uri="{FF2B5EF4-FFF2-40B4-BE49-F238E27FC236}">
                      <a16:creationId xmlns:a16="http://schemas.microsoft.com/office/drawing/2014/main" id="{20874355-7305-42D3-AD2E-8BB088C35A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6013" y="1238251"/>
                  <a:ext cx="150813" cy="115888"/>
                </a:xfrm>
                <a:custGeom>
                  <a:avLst/>
                  <a:gdLst>
                    <a:gd name="T0" fmla="*/ 25 w 40"/>
                    <a:gd name="T1" fmla="*/ 0 h 31"/>
                    <a:gd name="T2" fmla="*/ 15 w 40"/>
                    <a:gd name="T3" fmla="*/ 0 h 31"/>
                    <a:gd name="T4" fmla="*/ 0 w 40"/>
                    <a:gd name="T5" fmla="*/ 15 h 31"/>
                    <a:gd name="T6" fmla="*/ 0 w 40"/>
                    <a:gd name="T7" fmla="*/ 27 h 31"/>
                    <a:gd name="T8" fmla="*/ 0 w 40"/>
                    <a:gd name="T9" fmla="*/ 27 h 31"/>
                    <a:gd name="T10" fmla="*/ 0 w 40"/>
                    <a:gd name="T11" fmla="*/ 28 h 31"/>
                    <a:gd name="T12" fmla="*/ 21 w 40"/>
                    <a:gd name="T13" fmla="*/ 31 h 31"/>
                    <a:gd name="T14" fmla="*/ 39 w 40"/>
                    <a:gd name="T15" fmla="*/ 28 h 31"/>
                    <a:gd name="T16" fmla="*/ 40 w 40"/>
                    <a:gd name="T17" fmla="*/ 27 h 31"/>
                    <a:gd name="T18" fmla="*/ 40 w 40"/>
                    <a:gd name="T19" fmla="*/ 27 h 31"/>
                    <a:gd name="T20" fmla="*/ 40 w 40"/>
                    <a:gd name="T21" fmla="*/ 15 h 31"/>
                    <a:gd name="T22" fmla="*/ 25 w 40"/>
                    <a:gd name="T2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31">
                      <a:moveTo>
                        <a:pt x="2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8" y="30"/>
                        <a:pt x="15" y="31"/>
                        <a:pt x="21" y="31"/>
                      </a:cubicBezTo>
                      <a:cubicBezTo>
                        <a:pt x="32" y="31"/>
                        <a:pt x="39" y="28"/>
                        <a:pt x="39" y="28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7"/>
                        <a:pt x="33" y="0"/>
                        <a:pt x="2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2917B446-3271-48A2-97B7-010F63951117}"/>
                  </a:ext>
                </a:extLst>
              </p:cNvPr>
              <p:cNvSpPr/>
              <p:nvPr/>
            </p:nvSpPr>
            <p:spPr>
              <a:xfrm>
                <a:off x="3614058" y="1514474"/>
                <a:ext cx="4963886" cy="4963884"/>
              </a:xfrm>
              <a:prstGeom prst="arc">
                <a:avLst>
                  <a:gd name="adj1" fmla="val 18288240"/>
                  <a:gd name="adj2" fmla="val 3125995"/>
                </a:avLst>
              </a:prstGeom>
              <a:noFill/>
              <a:ln w="63500" cap="rnd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A85AFCE-1836-4C7B-92DF-D9CFECDA7226}"/>
                  </a:ext>
                </a:extLst>
              </p:cNvPr>
              <p:cNvSpPr/>
              <p:nvPr/>
            </p:nvSpPr>
            <p:spPr>
              <a:xfrm flipH="1">
                <a:off x="3614058" y="1514474"/>
                <a:ext cx="4963886" cy="4963884"/>
              </a:xfrm>
              <a:prstGeom prst="arc">
                <a:avLst>
                  <a:gd name="adj1" fmla="val 18288240"/>
                  <a:gd name="adj2" fmla="val 3125995"/>
                </a:avLst>
              </a:prstGeom>
              <a:noFill/>
              <a:ln w="63500" cap="rnd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B677D11-B195-49B3-A94E-87B197D2A9F9}"/>
                  </a:ext>
                </a:extLst>
              </p:cNvPr>
              <p:cNvSpPr/>
              <p:nvPr/>
            </p:nvSpPr>
            <p:spPr>
              <a:xfrm flipH="1">
                <a:off x="7954463" y="2415463"/>
                <a:ext cx="498014" cy="498014"/>
              </a:xfrm>
              <a:prstGeom prst="ellipse">
                <a:avLst/>
              </a:prstGeom>
              <a:solidFill>
                <a:srgbClr val="D8E1F3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746245-8832-4E22-B73C-387F7C5D9F61}"/>
                  </a:ext>
                </a:extLst>
              </p:cNvPr>
              <p:cNvSpPr/>
              <p:nvPr/>
            </p:nvSpPr>
            <p:spPr>
              <a:xfrm flipH="1">
                <a:off x="8335555" y="3747409"/>
                <a:ext cx="498014" cy="498014"/>
              </a:xfrm>
              <a:prstGeom prst="ellipse">
                <a:avLst/>
              </a:prstGeom>
              <a:solidFill>
                <a:srgbClr val="D8E1F3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EC021A-A44B-4019-A365-D2A32EF8F3A2}"/>
                  </a:ext>
                </a:extLst>
              </p:cNvPr>
              <p:cNvSpPr/>
              <p:nvPr/>
            </p:nvSpPr>
            <p:spPr>
              <a:xfrm flipH="1">
                <a:off x="7954463" y="5079355"/>
                <a:ext cx="498014" cy="498014"/>
              </a:xfrm>
              <a:prstGeom prst="ellipse">
                <a:avLst/>
              </a:prstGeom>
              <a:solidFill>
                <a:srgbClr val="D8E1F3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4FDF02-8143-41EF-A13C-D9D22CCED79B}"/>
                  </a:ext>
                </a:extLst>
              </p:cNvPr>
              <p:cNvSpPr/>
              <p:nvPr/>
            </p:nvSpPr>
            <p:spPr>
              <a:xfrm flipH="1">
                <a:off x="8103096" y="2565336"/>
                <a:ext cx="198268" cy="19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A19762F-6A21-4C49-870C-9714D0FD72AD}"/>
                  </a:ext>
                </a:extLst>
              </p:cNvPr>
              <p:cNvSpPr/>
              <p:nvPr/>
            </p:nvSpPr>
            <p:spPr>
              <a:xfrm flipH="1">
                <a:off x="8484188" y="3897282"/>
                <a:ext cx="198268" cy="19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A7CBA6-2AD2-4E35-9269-8E18EEAA86EB}"/>
                  </a:ext>
                </a:extLst>
              </p:cNvPr>
              <p:cNvSpPr/>
              <p:nvPr/>
            </p:nvSpPr>
            <p:spPr>
              <a:xfrm flipH="1">
                <a:off x="8103096" y="5229228"/>
                <a:ext cx="198268" cy="19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D0EE8D0-FFC5-4D6F-9277-6B0D8953F073}"/>
                  </a:ext>
                </a:extLst>
              </p:cNvPr>
              <p:cNvSpPr/>
              <p:nvPr/>
            </p:nvSpPr>
            <p:spPr>
              <a:xfrm>
                <a:off x="3753612" y="2415463"/>
                <a:ext cx="498014" cy="498014"/>
              </a:xfrm>
              <a:prstGeom prst="ellipse">
                <a:avLst/>
              </a:prstGeom>
              <a:solidFill>
                <a:srgbClr val="D8E1F3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C6E711-C628-4F37-B885-4ED3D2AD7E32}"/>
                  </a:ext>
                </a:extLst>
              </p:cNvPr>
              <p:cNvSpPr/>
              <p:nvPr/>
            </p:nvSpPr>
            <p:spPr>
              <a:xfrm>
                <a:off x="3372520" y="3747409"/>
                <a:ext cx="498014" cy="498014"/>
              </a:xfrm>
              <a:prstGeom prst="ellipse">
                <a:avLst/>
              </a:prstGeom>
              <a:solidFill>
                <a:srgbClr val="D8E1F3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6224BA-9D1A-4104-81F9-C01F510274E9}"/>
                  </a:ext>
                </a:extLst>
              </p:cNvPr>
              <p:cNvSpPr/>
              <p:nvPr/>
            </p:nvSpPr>
            <p:spPr>
              <a:xfrm>
                <a:off x="3753612" y="5079355"/>
                <a:ext cx="498014" cy="498014"/>
              </a:xfrm>
              <a:prstGeom prst="ellipse">
                <a:avLst/>
              </a:prstGeom>
              <a:solidFill>
                <a:srgbClr val="D8E1F3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64BF26B-9A0B-4868-A521-588DBDEA384C}"/>
                  </a:ext>
                </a:extLst>
              </p:cNvPr>
              <p:cNvSpPr/>
              <p:nvPr/>
            </p:nvSpPr>
            <p:spPr>
              <a:xfrm>
                <a:off x="3904725" y="2565336"/>
                <a:ext cx="198268" cy="19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975A3F6-6144-4140-9D94-6369F254B0E1}"/>
                  </a:ext>
                </a:extLst>
              </p:cNvPr>
              <p:cNvSpPr/>
              <p:nvPr/>
            </p:nvSpPr>
            <p:spPr>
              <a:xfrm>
                <a:off x="3523633" y="3897282"/>
                <a:ext cx="198268" cy="19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0603CEB-E3F3-4AA8-A8BE-953F6D0F8FD2}"/>
                  </a:ext>
                </a:extLst>
              </p:cNvPr>
              <p:cNvSpPr/>
              <p:nvPr/>
            </p:nvSpPr>
            <p:spPr>
              <a:xfrm>
                <a:off x="3904725" y="5199860"/>
                <a:ext cx="198268" cy="19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457200" y="2016585"/>
              <a:ext cx="12002914" cy="3886028"/>
              <a:chOff x="457200" y="1901790"/>
              <a:chExt cx="12002914" cy="3886028"/>
            </a:xfrm>
          </p:grpSpPr>
          <p:grpSp>
            <p:nvGrpSpPr>
              <p:cNvPr id="479" name="Group 478"/>
              <p:cNvGrpSpPr/>
              <p:nvPr/>
            </p:nvGrpSpPr>
            <p:grpSpPr>
              <a:xfrm>
                <a:off x="8791992" y="2071107"/>
                <a:ext cx="3668122" cy="3716711"/>
                <a:chOff x="8791992" y="2071107"/>
                <a:chExt cx="3668122" cy="3716711"/>
              </a:xfrm>
            </p:grpSpPr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D59C60FC-3D5E-4B6D-AA85-3321C0F56BAD}"/>
                    </a:ext>
                  </a:extLst>
                </p:cNvPr>
                <p:cNvSpPr txBox="1"/>
                <p:nvPr/>
              </p:nvSpPr>
              <p:spPr>
                <a:xfrm>
                  <a:off x="9472045" y="3471947"/>
                  <a:ext cx="2863081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en-US" sz="1600" dirty="0">
                      <a:latin typeface="Georgia" panose="02040502050405020303" pitchFamily="18" charset="0"/>
                    </a:rPr>
                    <a:t>the user-friendly design of the interface, making it accessible for property owners, managers, and tenants.</a:t>
                  </a:r>
                  <a:endParaRPr lang="en-I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0E342E9B-CE73-428A-9613-9F188AFE37A8}"/>
                    </a:ext>
                  </a:extLst>
                </p:cNvPr>
                <p:cNvSpPr txBox="1"/>
                <p:nvPr/>
              </p:nvSpPr>
              <p:spPr>
                <a:xfrm>
                  <a:off x="8831621" y="5049154"/>
                  <a:ext cx="3628493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en-US" sz="1600" dirty="0">
                      <a:latin typeface="Georgia" panose="02040502050405020303" pitchFamily="18" charset="0"/>
                    </a:rPr>
                    <a:t>Seamless online payment options for tenants, Integration with secure payment gateways.</a:t>
                  </a:r>
                  <a:endParaRPr lang="en-I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2DB4D679-0281-4748-AF51-5C2C330491F7}"/>
                    </a:ext>
                  </a:extLst>
                </p:cNvPr>
                <p:cNvSpPr txBox="1"/>
                <p:nvPr/>
              </p:nvSpPr>
              <p:spPr>
                <a:xfrm>
                  <a:off x="8791992" y="2071107"/>
                  <a:ext cx="3396478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en-US" sz="1600" dirty="0">
                      <a:latin typeface="Georgia" panose="02040502050405020303" pitchFamily="18" charset="0"/>
                    </a:rPr>
                    <a:t>Address the scalability of the system to accommodate both small and large property portfolios.</a:t>
                  </a:r>
                  <a:endParaRPr lang="en-IN" sz="1600" dirty="0"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478" name="Group 477"/>
              <p:cNvGrpSpPr/>
              <p:nvPr/>
            </p:nvGrpSpPr>
            <p:grpSpPr>
              <a:xfrm>
                <a:off x="457200" y="1901790"/>
                <a:ext cx="3266977" cy="3836554"/>
                <a:chOff x="457200" y="1901790"/>
                <a:chExt cx="3266977" cy="3836554"/>
              </a:xfrm>
            </p:grpSpPr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A03271A-9F2A-40F5-AA0F-EC97267C599D}"/>
                    </a:ext>
                  </a:extLst>
                </p:cNvPr>
                <p:cNvSpPr txBox="1"/>
                <p:nvPr/>
              </p:nvSpPr>
              <p:spPr>
                <a:xfrm>
                  <a:off x="952500" y="1901790"/>
                  <a:ext cx="2725555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r"/>
                  <a:r>
                    <a:rPr lang="en-US" sz="1600" dirty="0">
                      <a:latin typeface="Georgia" panose="02040502050405020303" pitchFamily="18" charset="0"/>
                    </a:rPr>
                    <a:t>system's ability to manage a diverse range of properties, from residential to commercial</a:t>
                  </a:r>
                  <a:r>
                    <a:rPr lang="en-US" sz="1600" b="1" i="1" dirty="0">
                      <a:latin typeface="Georgia" panose="02040502050405020303" pitchFamily="18" charset="0"/>
                    </a:rPr>
                    <a:t>.</a:t>
                  </a:r>
                  <a:endParaRPr lang="en-IN" sz="1600" b="1" i="1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B46470DA-E21E-4ABE-BAF7-C257A050F977}"/>
                    </a:ext>
                  </a:extLst>
                </p:cNvPr>
                <p:cNvSpPr txBox="1"/>
                <p:nvPr/>
              </p:nvSpPr>
              <p:spPr>
                <a:xfrm>
                  <a:off x="735747" y="3389179"/>
                  <a:ext cx="2390775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r"/>
                  <a:r>
                    <a:rPr lang="en-US" sz="1600" dirty="0">
                      <a:latin typeface="Georgia" panose="02040502050405020303" pitchFamily="18" charset="0"/>
                    </a:rPr>
                    <a:t>Features for tracking property details, leases, and maintenance schedules.</a:t>
                  </a:r>
                  <a:endParaRPr lang="en-I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21140D42-FB1A-4C15-BBDD-7FDE5189A6EF}"/>
                    </a:ext>
                  </a:extLst>
                </p:cNvPr>
                <p:cNvSpPr txBox="1"/>
                <p:nvPr/>
              </p:nvSpPr>
              <p:spPr>
                <a:xfrm>
                  <a:off x="457200" y="4999680"/>
                  <a:ext cx="326697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r"/>
                  <a:r>
                    <a:rPr lang="en-US" sz="1600" dirty="0">
                      <a:latin typeface="Georgia" panose="02040502050405020303" pitchFamily="18" charset="0"/>
                    </a:rPr>
                    <a:t>Increase the efficiency gains lead to time and cost savings for property owners and managers.</a:t>
                  </a:r>
                  <a:endParaRPr lang="en-IN" sz="1600" dirty="0">
                    <a:latin typeface="Georgia" panose="02040502050405020303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285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4">
      <a:dk1>
        <a:sysClr val="windowText" lastClr="000000"/>
      </a:dk1>
      <a:lt1>
        <a:sysClr val="window" lastClr="FFFFFF"/>
      </a:lt1>
      <a:dk2>
        <a:srgbClr val="D44C2C"/>
      </a:dk2>
      <a:lt2>
        <a:srgbClr val="E9C474"/>
      </a:lt2>
      <a:accent1>
        <a:srgbClr val="1C717C"/>
      </a:accent1>
      <a:accent2>
        <a:srgbClr val="8F834B"/>
      </a:accent2>
      <a:accent3>
        <a:srgbClr val="D4BC9C"/>
      </a:accent3>
      <a:accent4>
        <a:srgbClr val="285854"/>
      </a:accent4>
      <a:accent5>
        <a:srgbClr val="3B4876"/>
      </a:accent5>
      <a:accent6>
        <a:srgbClr val="091A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680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pranav punjabi</cp:lastModifiedBy>
  <cp:revision>64</cp:revision>
  <dcterms:created xsi:type="dcterms:W3CDTF">2022-12-27T10:22:04Z</dcterms:created>
  <dcterms:modified xsi:type="dcterms:W3CDTF">2024-03-14T01:38:34Z</dcterms:modified>
</cp:coreProperties>
</file>