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>
        <p:scale>
          <a:sx n="93" d="100"/>
          <a:sy n="93" d="100"/>
        </p:scale>
        <p:origin x="7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090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810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385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749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445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6/12/2021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010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47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698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455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A54C80-263E-416B-A8E0-580EDEADCBDC}" type="datetimeFigureOut">
              <a:rPr lang="en-US" smtClean="0"/>
              <a:t>6/12/2021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23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388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782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005016"/>
            <a:ext cx="10058400" cy="2907957"/>
          </a:xfrm>
        </p:spPr>
        <p:txBody>
          <a:bodyPr/>
          <a:lstStyle/>
          <a:p>
            <a:r>
              <a:rPr lang="en-US" dirty="0"/>
              <a:t>DIGITAL  ALARM  CLOCK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								</a:t>
            </a:r>
            <a:r>
              <a:rPr lang="en-US" u="sng" dirty="0">
                <a:solidFill>
                  <a:srgbClr val="002060"/>
                </a:solidFill>
              </a:rPr>
              <a:t>STUDENT ID :</a:t>
            </a:r>
          </a:p>
          <a:p>
            <a:r>
              <a:rPr lang="en-US" dirty="0">
                <a:solidFill>
                  <a:srgbClr val="002060"/>
                </a:solidFill>
              </a:rPr>
              <a:t>								</a:t>
            </a:r>
            <a:r>
              <a:rPr lang="en-US" dirty="0">
                <a:solidFill>
                  <a:schemeClr val="tx1"/>
                </a:solidFill>
              </a:rPr>
              <a:t>1705033</a:t>
            </a:r>
          </a:p>
          <a:p>
            <a:r>
              <a:rPr lang="en-US" dirty="0">
                <a:solidFill>
                  <a:schemeClr val="tx1"/>
                </a:solidFill>
              </a:rPr>
              <a:t>								1705075</a:t>
            </a:r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E8AD-A638-4D54-8528-FF672CE9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86824"/>
          </a:xfrm>
        </p:spPr>
        <p:txBody>
          <a:bodyPr/>
          <a:lstStyle/>
          <a:p>
            <a:r>
              <a:rPr lang="en-US" dirty="0"/>
              <a:t>Short Description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422DF-A195-4CCF-B353-61684C9E2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4703"/>
            <a:ext cx="10485120" cy="39743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 We are going to design a </a:t>
            </a:r>
            <a:r>
              <a:rPr lang="en-US" b="1" dirty="0">
                <a:solidFill>
                  <a:srgbClr val="555555"/>
                </a:solidFill>
                <a:latin typeface="Roboto" panose="02000000000000000000" pitchFamily="2" charset="0"/>
              </a:rPr>
              <a:t>simple digital</a:t>
            </a:r>
            <a:r>
              <a:rPr lang="en-US" b="1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 Alarm clock</a:t>
            </a:r>
            <a:r>
              <a:rPr lang="en-US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 using </a:t>
            </a:r>
            <a:r>
              <a:rPr lang="en-US" b="1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ATMEGA32 timers</a:t>
            </a:r>
            <a:r>
              <a:rPr lang="en-US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b="0" i="0" dirty="0">
              <a:solidFill>
                <a:srgbClr val="555555"/>
              </a:solidFill>
              <a:effectLst/>
              <a:latin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 ATmega32A microcontroller has a 16 bit timer and we will be using that timer to count  </a:t>
            </a:r>
          </a:p>
          <a:p>
            <a:pPr marL="0" indent="0">
              <a:buNone/>
            </a:pPr>
            <a:r>
              <a:rPr lang="en-US" dirty="0">
                <a:solidFill>
                  <a:srgbClr val="555555"/>
                </a:solidFill>
                <a:latin typeface="Roboto" panose="02000000000000000000" pitchFamily="2" charset="0"/>
              </a:rPr>
              <a:t>    </a:t>
            </a:r>
            <a:r>
              <a:rPr lang="en-US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the seconds and develop a digital clock.</a:t>
            </a:r>
          </a:p>
          <a:p>
            <a:pPr marL="0" indent="0">
              <a:buNone/>
            </a:pPr>
            <a:endParaRPr lang="en-US" dirty="0">
              <a:solidFill>
                <a:srgbClr val="555555"/>
              </a:solidFill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933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E532-F484-4CDF-9C28-180430EBB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Required: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7C483-6731-4735-9ABB-3CADD64A5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0" i="0" u="sng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ATmega32 microcontroller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0" i="0" u="sng" dirty="0">
              <a:solidFill>
                <a:srgbClr val="555555"/>
              </a:solidFill>
              <a:effectLst/>
              <a:latin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u="sng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Crystal</a:t>
            </a:r>
            <a:r>
              <a:rPr lang="en-US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 : All the digital clocks have a crystal inside of them which is the heart of clock. This crystal generates clock pulses, which is needed for timing calculations. </a:t>
            </a:r>
            <a:r>
              <a:rPr lang="en-US" dirty="0">
                <a:solidFill>
                  <a:srgbClr val="555555"/>
                </a:solidFill>
                <a:latin typeface="Roboto" panose="02000000000000000000" pitchFamily="2" charset="0"/>
              </a:rPr>
              <a:t>F</a:t>
            </a:r>
            <a:r>
              <a:rPr lang="en-US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or accuracy and higher frequency most prefer crystal based clock. We are going to connect a crystal of certain frequency to ATMEGA32 for getting accurate clock.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555555"/>
              </a:solidFill>
              <a:effectLst/>
              <a:latin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u="sng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JHD_162ALCD(16x2 LCD) </a:t>
            </a:r>
            <a:r>
              <a:rPr lang="en-US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:  To show the time on the LCD Display.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rgbClr val="555555"/>
              </a:solidFill>
              <a:latin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555555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108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E532-F484-4CDF-9C28-180430EBB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96207"/>
          </a:xfrm>
        </p:spPr>
        <p:txBody>
          <a:bodyPr/>
          <a:lstStyle/>
          <a:p>
            <a:r>
              <a:rPr lang="en-US" dirty="0"/>
              <a:t>Hardware Required: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7C483-6731-4735-9ABB-3CADD64A5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80734"/>
            <a:ext cx="10058400" cy="348835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u="sng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Three pin switches </a:t>
            </a:r>
            <a:r>
              <a:rPr lang="en-US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: One Switch will be used for enabling adjust feature between alarm and time. There will be more buttons to increment or decrement MINUTE and HOUR.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u="sng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Buzzer</a:t>
            </a:r>
            <a:r>
              <a:rPr lang="en-US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 :  Buzzer will automatically create sound at the alarm time set by the user</a:t>
            </a:r>
            <a:r>
              <a:rPr lang="en-US" dirty="0">
                <a:solidFill>
                  <a:srgbClr val="555555"/>
                </a:solidFill>
                <a:latin typeface="Roboto" panose="02000000000000000000" pitchFamily="2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 Resistors </a:t>
            </a:r>
            <a:endParaRPr lang="en-US" dirty="0">
              <a:solidFill>
                <a:srgbClr val="555555"/>
              </a:solidFill>
              <a:latin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555555"/>
                </a:solidFill>
                <a:latin typeface="Roboto" panose="02000000000000000000" pitchFamily="2" charset="0"/>
              </a:rPr>
              <a:t> Capacitors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555555"/>
                </a:solidFill>
                <a:latin typeface="Roboto" panose="02000000000000000000" pitchFamily="2" charset="0"/>
              </a:rPr>
              <a:t> Power Supply (5V)</a:t>
            </a:r>
          </a:p>
        </p:txBody>
      </p:sp>
    </p:spTree>
    <p:extLst>
      <p:ext uri="{BB962C8B-B14F-4D97-AF65-F5344CB8AC3E}">
        <p14:creationId xmlns:p14="http://schemas.microsoft.com/office/powerpoint/2010/main" val="1271955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E532-F484-4CDF-9C28-180430EBB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96207"/>
          </a:xfrm>
        </p:spPr>
        <p:txBody>
          <a:bodyPr/>
          <a:lstStyle/>
          <a:p>
            <a:r>
              <a:rPr lang="en-US" dirty="0"/>
              <a:t>Software Required: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7C483-6731-4735-9ABB-3CADD64A5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80734"/>
            <a:ext cx="10058400" cy="348835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555555"/>
                </a:solidFill>
                <a:latin typeface="Roboto" panose="02000000000000000000" pitchFamily="2" charset="0"/>
              </a:rPr>
              <a:t> Atmel Studio 7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555555"/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Roboto" panose="02000000000000000000" pitchFamily="2" charset="0"/>
              </a:rPr>
              <a:t>Protues</a:t>
            </a:r>
            <a:r>
              <a:rPr lang="en-US" dirty="0">
                <a:solidFill>
                  <a:srgbClr val="555555"/>
                </a:solidFill>
                <a:latin typeface="Roboto" panose="02000000000000000000" pitchFamily="2" charset="0"/>
              </a:rPr>
              <a:t> 8</a:t>
            </a:r>
          </a:p>
        </p:txBody>
      </p:sp>
    </p:spTree>
    <p:extLst>
      <p:ext uri="{BB962C8B-B14F-4D97-AF65-F5344CB8AC3E}">
        <p14:creationId xmlns:p14="http://schemas.microsoft.com/office/powerpoint/2010/main" val="83245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E7084-73F0-4A62-95B0-7EBDF81F6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79732"/>
          </a:xfrm>
        </p:spPr>
        <p:txBody>
          <a:bodyPr/>
          <a:lstStyle/>
          <a:p>
            <a:r>
              <a:rPr lang="en-US" dirty="0"/>
              <a:t>Working Principle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6F1EB-8D87-4B11-82D2-1B23B6791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The clock we choose here will be the frequency of crystal, let say F. If we use d Division Factor then every second we get F/d pulses. In ATMEGA there will be a 16 bit register , </a:t>
            </a:r>
            <a:r>
              <a:rPr lang="en-US" sz="22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where we can store a value (compare value), when the counter counts up to the compare value an interrupt is set to generate.</a:t>
            </a:r>
          </a:p>
          <a:p>
            <a:endParaRPr lang="en-US" sz="2200" b="0" i="0" dirty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en-US" sz="22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We are going to set the compare value to F/d , so basically we will have a ISR (Interrupt  Service Routine )on every comparison for every second. So we are going to use this timely routine to get the clock we needed.</a:t>
            </a: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672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99D15-DF6A-48EB-9D46-49BDA22B1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989D5-F948-46FF-9E47-7DA8141F7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Time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is the most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precious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resource because we can't get it back . So we want to measure it accurately.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Besides, alarm will alert us at our specified time to keep our sleep schedule regular.  And they sometimes can be used for other remainder also.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90602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125</TotalTime>
  <Words>402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Roboto</vt:lpstr>
      <vt:lpstr>Wingdings</vt:lpstr>
      <vt:lpstr>Retrospect</vt:lpstr>
      <vt:lpstr>DIGITAL  ALARM  CLOCK</vt:lpstr>
      <vt:lpstr>Short Description :</vt:lpstr>
      <vt:lpstr>Hardware Required:</vt:lpstr>
      <vt:lpstr>Hardware Required:</vt:lpstr>
      <vt:lpstr>Software Required:</vt:lpstr>
      <vt:lpstr>Working Principle : </vt:lpstr>
      <vt:lpstr>Motivation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 ALARM  CLOCK</dc:title>
  <dc:creator>1705075 - Ovi Poddar</dc:creator>
  <cp:lastModifiedBy>1705075 - Ovi Poddar</cp:lastModifiedBy>
  <cp:revision>13</cp:revision>
  <dcterms:created xsi:type="dcterms:W3CDTF">2021-06-12T14:01:27Z</dcterms:created>
  <dcterms:modified xsi:type="dcterms:W3CDTF">2021-06-12T16:06:50Z</dcterms:modified>
</cp:coreProperties>
</file>