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D220-9F72-43FD-9A67-F762FA360428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6B07-D3BA-498F-9B53-596E14036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15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D220-9F72-43FD-9A67-F762FA360428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6B07-D3BA-498F-9B53-596E14036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59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D220-9F72-43FD-9A67-F762FA360428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6B07-D3BA-498F-9B53-596E14036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98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D220-9F72-43FD-9A67-F762FA360428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6B07-D3BA-498F-9B53-596E14036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3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D220-9F72-43FD-9A67-F762FA360428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6B07-D3BA-498F-9B53-596E14036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6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D220-9F72-43FD-9A67-F762FA360428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6B07-D3BA-498F-9B53-596E14036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06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D220-9F72-43FD-9A67-F762FA360428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6B07-D3BA-498F-9B53-596E14036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26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D220-9F72-43FD-9A67-F762FA360428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6B07-D3BA-498F-9B53-596E14036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05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D220-9F72-43FD-9A67-F762FA360428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6B07-D3BA-498F-9B53-596E14036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89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D220-9F72-43FD-9A67-F762FA360428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6B07-D3BA-498F-9B53-596E14036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82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D220-9F72-43FD-9A67-F762FA360428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6B07-D3BA-498F-9B53-596E14036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1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CD220-9F72-43FD-9A67-F762FA360428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46B07-D3BA-498F-9B53-596E14036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3000">
              <a:srgbClr val="0070C0"/>
            </a:gs>
            <a:gs pos="83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3570485" y="858650"/>
            <a:ext cx="5305529" cy="5014127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2">
                <a:lumMod val="1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438396" y="3388100"/>
            <a:ext cx="5437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MIGHTY</a:t>
            </a:r>
          </a:p>
          <a:p>
            <a:pPr algn="ctr"/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RAT RUNNER</a:t>
            </a:r>
          </a:p>
        </p:txBody>
      </p:sp>
      <p:sp>
        <p:nvSpPr>
          <p:cNvPr id="6" name="Oval 5"/>
          <p:cNvSpPr/>
          <p:nvPr/>
        </p:nvSpPr>
        <p:spPr>
          <a:xfrm>
            <a:off x="4327411" y="3052565"/>
            <a:ext cx="3476729" cy="1205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05" y="308159"/>
            <a:ext cx="6639942" cy="410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0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en-GB" sz="7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2D Maze Game</a:t>
            </a:r>
            <a:r>
              <a:rPr lang="en-GB" sz="3600" dirty="0" smtClean="0"/>
              <a:t>.</a:t>
            </a:r>
          </a:p>
          <a:p>
            <a:r>
              <a:rPr lang="en-GB" sz="3600" dirty="0" smtClean="0"/>
              <a:t>Developed using Java and </a:t>
            </a:r>
            <a:r>
              <a:rPr lang="en-GB" sz="3600" dirty="0" err="1" smtClean="0"/>
              <a:t>Greenfoot</a:t>
            </a:r>
            <a:r>
              <a:rPr lang="en-GB" sz="3600" dirty="0" smtClean="0"/>
              <a:t>.</a:t>
            </a:r>
            <a:endParaRPr lang="en-GB" sz="3600" dirty="0" smtClean="0"/>
          </a:p>
          <a:p>
            <a:r>
              <a:rPr lang="en-GB" sz="3600" dirty="0" smtClean="0"/>
              <a:t>Characters: </a:t>
            </a:r>
          </a:p>
          <a:p>
            <a:pPr lvl="1"/>
            <a:r>
              <a:rPr lang="en-GB" sz="3200" dirty="0" smtClean="0"/>
              <a:t>Rat </a:t>
            </a:r>
          </a:p>
          <a:p>
            <a:pPr lvl="1"/>
            <a:r>
              <a:rPr lang="en-GB" sz="3200" dirty="0" smtClean="0"/>
              <a:t>Snakes </a:t>
            </a:r>
          </a:p>
          <a:p>
            <a:pPr lvl="1"/>
            <a:r>
              <a:rPr lang="en-GB" sz="3200" dirty="0" smtClean="0"/>
              <a:t>Birds</a:t>
            </a:r>
          </a:p>
          <a:p>
            <a:r>
              <a:rPr lang="en-GB" sz="3600" dirty="0" smtClean="0"/>
              <a:t>Objective: To reach the exit without losing all the lives.</a:t>
            </a:r>
          </a:p>
          <a:p>
            <a:r>
              <a:rPr lang="en-GB" sz="3600" dirty="0" smtClean="0"/>
              <a:t>Strength: Eating the Cheese gives the Rat a Speed Boost.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65240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800" b="1" dirty="0" smtClean="0">
                <a:solidFill>
                  <a:schemeClr val="accent1">
                    <a:lumMod val="50000"/>
                  </a:schemeClr>
                </a:solidFill>
              </a:rPr>
              <a:t>DESIGN</a:t>
            </a:r>
            <a:endParaRPr lang="en-GB" sz="8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5825" b="14373"/>
          <a:stretch/>
        </p:blipFill>
        <p:spPr>
          <a:xfrm>
            <a:off x="1363132" y="1989666"/>
            <a:ext cx="9050865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12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50000"/>
                  </a:schemeClr>
                </a:solidFill>
              </a:rPr>
              <a:t>DEVELOPMENT PROCESS</a:t>
            </a:r>
            <a:endParaRPr lang="en-GB" sz="7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" t="-159" r="180" b="5964"/>
          <a:stretch/>
        </p:blipFill>
        <p:spPr>
          <a:xfrm>
            <a:off x="1326445" y="1504421"/>
            <a:ext cx="9400821" cy="49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1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34" y="265959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GB" sz="13800" b="1" dirty="0" smtClean="0">
                <a:solidFill>
                  <a:schemeClr val="accent1">
                    <a:lumMod val="50000"/>
                  </a:schemeClr>
                </a:solidFill>
              </a:rPr>
              <a:t>DEMO</a:t>
            </a:r>
            <a:endParaRPr lang="en-GB" sz="13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521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99" y="38205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GB" sz="9600" b="1" dirty="0" smtClean="0">
                <a:solidFill>
                  <a:schemeClr val="accent1">
                    <a:lumMod val="50000"/>
                  </a:schemeClr>
                </a:solidFill>
              </a:rPr>
              <a:t>EVALUATION</a:t>
            </a:r>
            <a:endParaRPr lang="en-GB" sz="9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1430" y="1845733"/>
            <a:ext cx="6224333" cy="643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Character </a:t>
            </a:r>
            <a:r>
              <a:rPr lang="en-GB" sz="4400" dirty="0" smtClean="0"/>
              <a:t>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 smtClean="0"/>
              <a:t>Technical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4400" dirty="0" smtClean="0"/>
              <a:t>Use of Java Inheritance</a:t>
            </a:r>
          </a:p>
          <a:p>
            <a:pPr lvl="1"/>
            <a:endParaRPr lang="en-GB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 smtClean="0"/>
              <a:t>Learning: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4400" dirty="0" smtClean="0"/>
              <a:t>Use of Blueprint</a:t>
            </a:r>
          </a:p>
          <a:p>
            <a:pPr lvl="1"/>
            <a:endParaRPr lang="en-GB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941510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4000">
              <a:srgbClr val="0070C0"/>
            </a:gs>
            <a:gs pos="73000">
              <a:schemeClr val="accent5">
                <a:lumMod val="75000"/>
              </a:schemeClr>
            </a:gs>
            <a:gs pos="100000">
              <a:schemeClr val="accent5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297" y="277673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GB" sz="13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THANK</a:t>
            </a:r>
            <a:br>
              <a:rPr lang="en-GB" sz="13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</a:br>
            <a:r>
              <a:rPr lang="en-GB" sz="13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YOU</a:t>
            </a:r>
            <a:endParaRPr lang="en-GB" sz="13800" b="1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30790" y="4874008"/>
            <a:ext cx="79123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By:</a:t>
            </a:r>
          </a:p>
          <a:p>
            <a:r>
              <a:rPr lang="en-GB" sz="3200" dirty="0" smtClean="0"/>
              <a:t>Md. </a:t>
            </a:r>
            <a:r>
              <a:rPr lang="en-GB" sz="3200" dirty="0" err="1" smtClean="0"/>
              <a:t>Junaedur</a:t>
            </a:r>
            <a:r>
              <a:rPr lang="en-GB" sz="3200" dirty="0" smtClean="0"/>
              <a:t> </a:t>
            </a:r>
            <a:r>
              <a:rPr lang="en-GB" sz="3200" dirty="0" err="1" smtClean="0"/>
              <a:t>R</a:t>
            </a:r>
            <a:r>
              <a:rPr lang="en-GB" sz="3200" dirty="0" err="1" smtClean="0"/>
              <a:t>ahaman</a:t>
            </a:r>
            <a:r>
              <a:rPr lang="en-GB" sz="3200" dirty="0" smtClean="0"/>
              <a:t> – 22102611</a:t>
            </a:r>
          </a:p>
          <a:p>
            <a:r>
              <a:rPr lang="en-GB" sz="3200" dirty="0" smtClean="0"/>
              <a:t>Mohammed </a:t>
            </a:r>
            <a:r>
              <a:rPr lang="en-GB" sz="3200" dirty="0" err="1" smtClean="0"/>
              <a:t>Asrar</a:t>
            </a:r>
            <a:r>
              <a:rPr lang="en-GB" sz="3200" dirty="0" smtClean="0"/>
              <a:t> Ahmed Siddiqui - 22043566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6580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Britannic Bold</vt:lpstr>
      <vt:lpstr>Calibri</vt:lpstr>
      <vt:lpstr>Calibri Light</vt:lpstr>
      <vt:lpstr>Tw Cen MT Condensed Extra Bold</vt:lpstr>
      <vt:lpstr>Office Theme</vt:lpstr>
      <vt:lpstr>PowerPoint Presentation</vt:lpstr>
      <vt:lpstr>INTRODUCTION</vt:lpstr>
      <vt:lpstr>DESIGN</vt:lpstr>
      <vt:lpstr>DEVELOPMENT PROCESS</vt:lpstr>
      <vt:lpstr>DEMO</vt:lpstr>
      <vt:lpstr>EVALUATION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Siddiqui</dc:creator>
  <cp:lastModifiedBy>Ahmed Siddiqui</cp:lastModifiedBy>
  <cp:revision>8</cp:revision>
  <dcterms:created xsi:type="dcterms:W3CDTF">2023-01-24T02:55:40Z</dcterms:created>
  <dcterms:modified xsi:type="dcterms:W3CDTF">2023-01-24T09:43:10Z</dcterms:modified>
</cp:coreProperties>
</file>