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691" r:id="rId5"/>
    <p:sldMasterId id="2147483687" r:id="rId6"/>
    <p:sldMasterId id="2147483678" r:id="rId7"/>
  </p:sldMasterIdLst>
  <p:notesMasterIdLst>
    <p:notesMasterId r:id="rId18"/>
  </p:notesMasterIdLst>
  <p:handoutMasterIdLst>
    <p:handoutMasterId r:id="rId19"/>
  </p:handoutMasterIdLst>
  <p:sldIdLst>
    <p:sldId id="259" r:id="rId8"/>
    <p:sldId id="268" r:id="rId9"/>
    <p:sldId id="265" r:id="rId10"/>
    <p:sldId id="271" r:id="rId11"/>
    <p:sldId id="270" r:id="rId12"/>
    <p:sldId id="261" r:id="rId13"/>
    <p:sldId id="267" r:id="rId14"/>
    <p:sldId id="264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CA"/>
    <a:srgbClr val="FFFFFF"/>
    <a:srgbClr val="363C2C"/>
    <a:srgbClr val="363C2E"/>
    <a:srgbClr val="363C30"/>
    <a:srgbClr val="363C34"/>
    <a:srgbClr val="404628"/>
    <a:srgbClr val="2A3B28"/>
    <a:srgbClr val="2C3020"/>
    <a:srgbClr val="32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6" autoAdjust="0"/>
    <p:restoredTop sz="94624" autoAdjust="0"/>
  </p:normalViewPr>
  <p:slideViewPr>
    <p:cSldViewPr snapToGrid="0" snapToObjects="1">
      <p:cViewPr varScale="1">
        <p:scale>
          <a:sx n="110" d="100"/>
          <a:sy n="110" d="100"/>
        </p:scale>
        <p:origin x="18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-6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85CA-88CD-B041-B360-90C632F50819}" type="datetime1">
              <a:rPr lang="en-US" smtClean="0"/>
              <a:t>3/7/2016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CCFD-7CAD-4CD9-9955-56549D05648A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7008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CD41-C558-F342-8454-4E13188C3E24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3EA4-E1CA-A344-8709-8A6A7DB0AE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37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D3EA4-E1CA-A344-8709-8A6A7DB0AE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3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8199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970192"/>
            <a:ext cx="9144000" cy="4887808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4483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70192"/>
            <a:ext cx="9144000" cy="4887808"/>
          </a:xfrm>
          <a:prstGeom prst="rect">
            <a:avLst/>
          </a:prstGeom>
          <a:solidFill>
            <a:srgbClr val="363C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solidFill>
                  <a:srgbClr val="EBF1C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81643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2548363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68760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0698" y="2423039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1" y="3402106"/>
            <a:ext cx="8226908" cy="281043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133003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4854387" cy="356712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3106250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1"/>
            <a:ext cx="4854387" cy="2122126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183374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95639" y="1964765"/>
            <a:ext cx="2548363" cy="4892982"/>
          </a:xfrm>
          <a:prstGeom prst="rect">
            <a:avLst/>
          </a:prstGeom>
          <a:solidFill>
            <a:srgbClr val="D2D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1523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2655959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421848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972235"/>
            <a:ext cx="2584049" cy="48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36333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964765"/>
            <a:ext cx="9144000" cy="4893235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932362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595639" y="1964765"/>
            <a:ext cx="2548362" cy="48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807602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85588" y="1987176"/>
            <a:ext cx="8187765" cy="4377765"/>
          </a:xfrm>
          <a:prstGeom prst="rect">
            <a:avLst/>
          </a:prstGeom>
          <a:ln w="57150" cap="flat" cmpd="sng"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25" y="3055471"/>
            <a:ext cx="6894793" cy="254747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408295"/>
            <a:ext cx="4407945" cy="3589094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408295"/>
            <a:ext cx="3529290" cy="3607908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</p:spTree>
    <p:extLst>
      <p:ext uri="{BB962C8B-B14F-4D97-AF65-F5344CB8AC3E}">
        <p14:creationId xmlns:p14="http://schemas.microsoft.com/office/powerpoint/2010/main" val="3195898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405044"/>
            <a:ext cx="8233070" cy="575720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98" y="3204883"/>
            <a:ext cx="8233071" cy="297329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914104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8"/>
            <a:ext cx="4363008" cy="3661067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588000" y="1718236"/>
            <a:ext cx="3055769" cy="4459940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</p:spTree>
    <p:extLst>
      <p:ext uri="{BB962C8B-B14F-4D97-AF65-F5344CB8AC3E}">
        <p14:creationId xmlns:p14="http://schemas.microsoft.com/office/powerpoint/2010/main" val="3233647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du paveiksl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3342" y="2091262"/>
            <a:ext cx="8292839" cy="575720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0697" y="2861235"/>
            <a:ext cx="8255483" cy="679824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760613" y="3854824"/>
            <a:ext cx="3905567" cy="255836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10697" y="3854824"/>
            <a:ext cx="3905567" cy="255836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76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64765"/>
            <a:ext cx="9144000" cy="4893235"/>
          </a:xfrm>
          <a:prstGeom prst="rect">
            <a:avLst/>
          </a:prstGeom>
          <a:solidFill>
            <a:srgbClr val="2732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solidFill>
                  <a:srgbClr val="D5E8E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220743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2548363" cy="4893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40365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0698" y="2423039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1" y="3402106"/>
            <a:ext cx="8226908" cy="281043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03395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09751" y="1964765"/>
            <a:ext cx="2548363" cy="48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67112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95639" y="1964765"/>
            <a:ext cx="2548363" cy="4892982"/>
          </a:xfrm>
          <a:prstGeom prst="rect">
            <a:avLst/>
          </a:prstGeom>
          <a:solidFill>
            <a:srgbClr val="D2D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35043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4854387" cy="356712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9014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17173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910062" y="6373091"/>
            <a:ext cx="130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7538D30-5B28-EF4A-87DE-F9B3249D6BDC}" type="slidenum">
              <a:rPr lang="en-US" sz="1400" b="0" i="0" smtClean="0">
                <a:latin typeface="PFDinTextPro-Light"/>
                <a:cs typeface="PFDinTextPro-Light"/>
              </a:rPr>
              <a:pPr algn="ctr"/>
              <a:t>‹#›</a:t>
            </a:fld>
            <a:endParaRPr lang="en-US" sz="1400" b="0" i="0" dirty="0">
              <a:latin typeface="PFDinTextPro-Light"/>
              <a:cs typeface="PFDinText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141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7" r:id="rId3"/>
    <p:sldLayoutId id="2147483701" r:id="rId4"/>
    <p:sldLayoutId id="2147483698" r:id="rId5"/>
    <p:sldLayoutId id="2147483699" r:id="rId6"/>
    <p:sldLayoutId id="2147483702" r:id="rId7"/>
    <p:sldLayoutId id="214748370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4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8" r:id="rId2"/>
    <p:sldLayoutId id="2147483709" r:id="rId3"/>
    <p:sldLayoutId id="2147483693" r:id="rId4"/>
    <p:sldLayoutId id="2147483703" r:id="rId5"/>
    <p:sldLayoutId id="2147483694" r:id="rId6"/>
    <p:sldLayoutId id="2147483692" r:id="rId7"/>
    <p:sldLayoutId id="2147483705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74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0" r:id="rId2"/>
    <p:sldLayoutId id="2147483690" r:id="rId3"/>
    <p:sldLayoutId id="2147483689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8232" y="422490"/>
            <a:ext cx="913572" cy="10407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5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rikas.zilinskas@k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github.com/OvidijusStukas/PS02Semestrinis" TargetMode="External"/><Relationship Id="rId5" Type="http://schemas.openxmlformats.org/officeDocument/2006/relationships/hyperlink" Target="mailto:vytautas.boznis@ktu.edu" TargetMode="External"/><Relationship Id="rId4" Type="http://schemas.openxmlformats.org/officeDocument/2006/relationships/hyperlink" Target="mailto:ovidijus.stukas@kt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 smtClean="0"/>
              <a:t>Semestro projektas</a:t>
            </a:r>
          </a:p>
          <a:p>
            <a:endParaRPr lang="lt-LT" dirty="0"/>
          </a:p>
          <a:p>
            <a:endParaRPr lang="lt-LT" dirty="0" smtClean="0"/>
          </a:p>
          <a:p>
            <a:pPr algn="r"/>
            <a:r>
              <a:rPr lang="lt-LT" sz="1600" dirty="0" smtClean="0"/>
              <a:t>Erikas Žilinskas, Ovidijus Stukas, Vytauttas Božnis IF-4/16</a:t>
            </a:r>
          </a:p>
          <a:p>
            <a:pPr algn="r"/>
            <a:r>
              <a:rPr lang="lt-LT" sz="1600" dirty="0" smtClean="0"/>
              <a:t>KTU, 2016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32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Komanda ir kontaktai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7086" y="1776549"/>
            <a:ext cx="8908868" cy="440162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Erikas Žilinskas  IF-4/16 </a:t>
            </a:r>
            <a:r>
              <a:rPr lang="lt-LT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erikas.zilinskas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@ktu.edu</a:t>
            </a:r>
            <a:endParaRPr lang="lt-L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Ovidijus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Stukas  IF-4/16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ovidijus.stukas@ktu.edu</a:t>
            </a:r>
            <a:endParaRPr lang="lt-L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Vytautas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žnis IF-4/16 </a:t>
            </a:r>
            <a:r>
              <a:rPr lang="lt-LT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vytautas.boznis@ktu.edu</a:t>
            </a:r>
            <a:endParaRPr lang="lt-LT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lt-LT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Projekto saugykla </a:t>
            </a:r>
            <a:r>
              <a:rPr lang="lt-LT" u="sng" dirty="0">
                <a:hlinkClick r:id="rId6"/>
              </a:rPr>
              <a:t>https://github.com/OvidijusStukas/PS02Semestrinis</a:t>
            </a:r>
            <a:endParaRPr lang="lt-LT" dirty="0"/>
          </a:p>
          <a:p>
            <a:pPr lvl="1">
              <a:buFont typeface="Arial" panose="020B0604020202020204" pitchFamily="34" charset="0"/>
              <a:buChar char="•"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146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Projekto tema</a:t>
            </a:r>
            <a:endParaRPr lang="lt-L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0698" y="1898469"/>
            <a:ext cx="8233071" cy="4279706"/>
          </a:xfrm>
        </p:spPr>
        <p:txBody>
          <a:bodyPr/>
          <a:lstStyle/>
          <a:p>
            <a:r>
              <a:rPr lang="lt-LT" sz="3200" b="1" dirty="0"/>
              <a:t>WMS (Warehouse Management System</a:t>
            </a:r>
            <a:r>
              <a:rPr lang="lt-LT" sz="3200" b="1" dirty="0" smtClean="0"/>
              <a:t>)</a:t>
            </a:r>
          </a:p>
          <a:p>
            <a:endParaRPr lang="lt-LT" sz="3200" b="1" dirty="0"/>
          </a:p>
          <a:p>
            <a:r>
              <a:rPr lang="lt-LT" sz="3200" dirty="0" smtClean="0"/>
              <a:t>Tai bus sistema, skirta kaupti duomenis apie sandėliuojamus daiktus sandėlyje.</a:t>
            </a:r>
          </a:p>
          <a:p>
            <a:endParaRPr lang="lt-LT" sz="2400" dirty="0"/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4155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Sistemos funkcionalumas</a:t>
            </a:r>
            <a:endParaRPr lang="lt-L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0698" y="1863634"/>
            <a:ext cx="8233071" cy="43145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t-LT" sz="2000" dirty="0"/>
              <a:t>Vartotojas gali susikurti paskyrą, kurioje gali susikurti neribotą kiekį saugojimo vietų, kurias galima užpildyti turimu </a:t>
            </a:r>
            <a:r>
              <a:rPr lang="lt-LT" sz="2000" dirty="0" smtClean="0"/>
              <a:t>inventoriumi.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2000" dirty="0" smtClean="0"/>
              <a:t>Inventorių </a:t>
            </a:r>
            <a:r>
              <a:rPr lang="lt-LT" sz="2000" dirty="0"/>
              <a:t>galima detalizuoti, kuriant aprašymus, pridėti produkto išvaizdos galerijas, turimus prekių kiekius. </a:t>
            </a:r>
            <a:endParaRPr lang="lt-LT" sz="20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lt-LT" sz="2000" dirty="0" smtClean="0"/>
              <a:t>Vartotojas </a:t>
            </a:r>
            <a:r>
              <a:rPr lang="lt-LT" sz="2000" dirty="0"/>
              <a:t>gali suskirsti turimą inventorių pagal savo </a:t>
            </a:r>
            <a:r>
              <a:rPr lang="lt-LT" sz="2000" dirty="0" smtClean="0"/>
              <a:t>norimas inventoriaus </a:t>
            </a:r>
            <a:r>
              <a:rPr lang="lt-LT" sz="2000" dirty="0"/>
              <a:t>grupes.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2000" dirty="0" smtClean="0"/>
              <a:t>Taip </a:t>
            </a:r>
            <a:r>
              <a:rPr lang="lt-LT" sz="2000" dirty="0"/>
              <a:t>pat gali sukurti papildomus vartotojus, kurie gali valdyti tik tam tikrus inventorizavimo aspektus, kaip produkto detalizacija, peržiūra, produktų pridėjimas ir pašalinimas.  </a:t>
            </a:r>
            <a:endParaRPr lang="lt-L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sz="2000" dirty="0" smtClean="0"/>
              <a:t>Galimybė </a:t>
            </a:r>
            <a:r>
              <a:rPr lang="lt-LT" sz="2000" dirty="0"/>
              <a:t>eksportuoti turimo inventoriaus informaciją „xml“ formatu.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634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Programos reikalavimai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10698" y="1785257"/>
            <a:ext cx="8233071" cy="43929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t-LT" sz="3600" dirty="0" smtClean="0"/>
              <a:t>Interneto prieiga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3600" dirty="0" smtClean="0"/>
              <a:t>JavaScript</a:t>
            </a:r>
            <a:endParaRPr lang="lt-LT" sz="3600" dirty="0"/>
          </a:p>
        </p:txBody>
      </p:sp>
    </p:spTree>
    <p:extLst>
      <p:ext uri="{BB962C8B-B14F-4D97-AF65-F5344CB8AC3E}">
        <p14:creationId xmlns:p14="http://schemas.microsoft.com/office/powerpoint/2010/main" val="5524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 smtClean="0"/>
              <a:t>Įrankiai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896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Projekto kūrimo valdymo įrankiai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10698" y="1811383"/>
            <a:ext cx="8233071" cy="4366792"/>
          </a:xfrm>
        </p:spPr>
        <p:txBody>
          <a:bodyPr/>
          <a:lstStyle/>
          <a:p>
            <a:endParaRPr lang="lt-L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Github - Versijų kontrolei.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StarUML - UML klasių atvaizdavimui.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Intellij IDEA 15 Ultimate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– 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JUnit 4.12 - Testų rašimui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7765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Back End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10698" y="1759131"/>
            <a:ext cx="8233071" cy="4419044"/>
          </a:xfrm>
        </p:spPr>
        <p:txBody>
          <a:bodyPr/>
          <a:lstStyle/>
          <a:p>
            <a:endParaRPr lang="lt-L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Spring framework 4.2.4 - Modulių injekcijai ir web sąrišiui.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Thymeleaf 3.0 - Web puslapių šablonų generavimui.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Hibernate ORM 5.1 - Duomenų bazių ir objektų valdymui.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MySQL 5.7 - Duomenų bazė.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9256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Front End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0698" y="1837509"/>
            <a:ext cx="8233071" cy="4340666"/>
          </a:xfrm>
        </p:spPr>
        <p:txBody>
          <a:bodyPr/>
          <a:lstStyle/>
          <a:p>
            <a:endParaRPr lang="lt-L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Bootstrap 3.3 - Puslapio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apipavidavinimui</a:t>
            </a:r>
            <a:endParaRPr lang="lt-L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2.2 - JavaScript 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valdimui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smtClean="0"/>
              <a:t>Demo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08702027"/>
      </p:ext>
    </p:extLst>
  </p:cSld>
  <p:clrMapOvr>
    <a:masterClrMapping/>
  </p:clrMapOvr>
</p:sld>
</file>

<file path=ppt/theme/theme1.xml><?xml version="1.0" encoding="utf-8"?>
<a:theme xmlns:a="http://schemas.openxmlformats.org/drawingml/2006/main" name="Me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Za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grindinis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espalvot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A49A271B289DC4A937E4F27C8781E3D" ma:contentTypeVersion="0" ma:contentTypeDescription="Kurkite naują dokumentą." ma:contentTypeScope="" ma:versionID="f1659c6a87710546966f9f3bdb77e5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fa30f3c60317969d6179481c337e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ECDD3F-E29D-498B-A0A8-FE170A43EC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A9DD3-C06C-4ECE-8DD1-F2C882828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35975C-DBE4-48DD-9006-804A93027145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223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Arail</vt:lpstr>
      <vt:lpstr>Arial</vt:lpstr>
      <vt:lpstr>Calibri</vt:lpstr>
      <vt:lpstr>PFDinTextPro-Light</vt:lpstr>
      <vt:lpstr>Melsvas skaidriu sablonas</vt:lpstr>
      <vt:lpstr>Zalsvas skaidriu sablonas</vt:lpstr>
      <vt:lpstr>Pagrindinis sablonas</vt:lpstr>
      <vt:lpstr>Nespalvotas skaidriu sablonas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KTU rinkodara</dc:creator>
  <cp:lastModifiedBy>Erikas Žilinskas</cp:lastModifiedBy>
  <cp:revision>107</cp:revision>
  <dcterms:created xsi:type="dcterms:W3CDTF">2015-02-24T09:51:17Z</dcterms:created>
  <dcterms:modified xsi:type="dcterms:W3CDTF">2016-03-07T16:44:53Z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ditlogfromitemproperty">
    <vt:lpwstr/>
  </property>
  <property fmtid="{D5CDD505-2E9C-101B-9397-08002B2CF9AE}" pid="3" name="SSAuditLogLastValue">
    <vt:lpwstr>&lt;?xml version="1.0" encoding="utf-16"?&gt;_x000d_
&lt;SSItemProperties xmlns:xsd="http://www.w3.org/2001/XMLSchema" xmlns:xsi="http://www.w3.org/2001/XMLSchema-instance"&gt;_x000d_
  &lt;Fields&gt;_x000d_
    &lt;string&gt;FileLeafRef&lt;/string&gt;_x000d_
    &lt;string&gt;Title&lt;/string&gt;_x000d_
  &lt;/Fields&gt;_x000d_
  &lt;Value</vt:lpwstr>
  </property>
  <property fmtid="{D5CDD505-2E9C-101B-9397-08002B2CF9AE}" pid="4" name="ContentTypeId">
    <vt:lpwstr>0x0101008A49A271B289DC4A937E4F27C8781E3D</vt:lpwstr>
  </property>
</Properties>
</file>