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CB95-E9BD-48D1-BBAB-1EBF7D8AD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2E433-CCC3-4DB7-902C-D3DE8DD14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C4AD9-3748-4EFB-85F9-1BEA5953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1B8-944B-4ABD-B326-CF695862BCC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35C22-5716-40D8-8E8D-7BD39D30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0A751-4282-4DD4-852E-13C34D54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CEA2-C51D-433A-A68B-292FCE42A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9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9D22E-15B7-42AD-A1A3-FC9320D8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D0F0C-B130-4873-B963-05A459B42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D1D15-3FC3-46A8-BBE4-32EE495B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1B8-944B-4ABD-B326-CF695862BCC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8D016-3BE6-4FD0-A7B8-F6708C0A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FB45A-33E2-48E1-9AE6-268C5E91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CEA2-C51D-433A-A68B-292FCE42A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5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B5106-85BF-4AA0-B496-22438316B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37C00-7016-45F7-9A96-C19A004D1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9D92C-C981-4D2D-B5F3-2D1B33E5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1B8-944B-4ABD-B326-CF695862BCC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B0F2D-F1D1-41EA-A228-F4028EE3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0F840-6370-4978-AE2F-0ABC795E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CEA2-C51D-433A-A68B-292FCE42A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9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D467-2A12-496B-BD54-C42B900E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0F165-B010-47B4-ADD0-A83614175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AFFA0-C5F0-4C98-BE0E-8CE26D93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1B8-944B-4ABD-B326-CF695862BCC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F2A45-22E5-4A3E-8694-4D2B5C2E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A8E06-1165-4C61-842A-3FB7328E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CEA2-C51D-433A-A68B-292FCE42A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4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3C97-35BC-43C0-987C-A838743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8A6CA-4AE4-446D-B155-5B5E10FFD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7FFAE-C141-486F-A9BD-59615335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1B8-944B-4ABD-B326-CF695862BCC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A3D3F-9464-4FFA-BC97-162D0C4C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47BDE-D4CE-4360-8895-0E621B94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CEA2-C51D-433A-A68B-292FCE42A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2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F1ED-4E82-4D1E-AF7C-F2B7E8EB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26546-9BBB-4CEA-B89E-666D1B688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3A8E6-7C53-45FB-8F22-14F8E5903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781D5-B895-4504-B711-3FA452C32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1B8-944B-4ABD-B326-CF695862BCC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4EDE0-3734-41D7-9CC6-C9862D71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8A695-EA37-41D0-A00E-7D6B8512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CEA2-C51D-433A-A68B-292FCE42A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0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57DC-C409-4055-B62E-1D47FB51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9B501-F770-46E7-A832-6CB3800E2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475E2-9549-48A7-A263-508C9491E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D43EE-9BC4-4FAB-B228-4951A743F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B078C-246D-41C9-8E6A-B2973714B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5242EC-5E8C-4734-9121-59240051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1B8-944B-4ABD-B326-CF695862BCC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75371-F451-4A1A-BCD9-C76AA5AE9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28BF1-3A51-4201-94DB-4FF2119E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CEA2-C51D-433A-A68B-292FCE42A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5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0623-AD8D-456B-9194-4ECA1AF2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C4B98-291B-40C2-9E2D-57C9DBC2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1B8-944B-4ABD-B326-CF695862BCC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C32A9-C8A1-4D32-A3FF-461721FA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64D75-C4DE-4C49-B965-E5DF2A54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CEA2-C51D-433A-A68B-292FCE42A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8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157A6E-1F6E-4C1C-B2CA-898ED5E0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1B8-944B-4ABD-B326-CF695862BCC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D645A-8020-417D-96E7-59BF40F6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D6040-2549-4DF4-9DA3-02D017AF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CEA2-C51D-433A-A68B-292FCE42A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9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9995-3EF9-41A4-8A9D-1D4E0077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F484A-AEB5-4E8C-8938-C2A33CD2C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8DF62-FC3A-4267-A6C1-A3A09637C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68A9E-0B82-40AB-B414-F6F748DE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1B8-944B-4ABD-B326-CF695862BCC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36460-276C-4D84-B918-8117B9DE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16697-B470-4EE3-A6F4-6D10A83C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CEA2-C51D-433A-A68B-292FCE42A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2EC8-FE43-4191-84AF-4A4B4C4C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BE65EA-BF90-46AE-91E7-3D84B94EA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9ACA8-87DB-4D54-BB78-502E2C1C7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E7DD7-7C72-421C-BD26-0EF9C102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1B8-944B-4ABD-B326-CF695862BCC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55150-65FF-4316-AFEB-B765EEE6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EFFC8-2D47-4545-B993-D41F6F91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CEA2-C51D-433A-A68B-292FCE42A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5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9EB40-C7BA-4A15-A7EC-5679959E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EBBC4-C6C8-4F2C-AB82-4A0CB396F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E3427-8442-4545-86E4-D397EA035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B11B8-944B-4ABD-B326-CF695862BCC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15C55-9B1B-4BB9-A522-38C499E1E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82B6-BBE0-41F1-9E1E-E117E9D2F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DCEA2-C51D-433A-A68B-292FCE42A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2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vidiu00/Roadmap/blob/main/C%23/Asynchronous/Links.md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ed.com/career-advice/career-development/multithreading-vs-multiprocessing" TargetMode="External"/><Relationship Id="rId2" Type="http://schemas.openxmlformats.org/officeDocument/2006/relationships/hyperlink" Target="https://medium.com/swift-india/concurrency-parallelism-threads-processes-async-and-sync-related-39fd951bc61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2075-303C-4CDA-B813-854A30EDF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Asynchronous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A086A-7343-4E2C-B4A1-47F288757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Asynchronous programming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form of parallel programming that allows a unit of work to run separately from the primary application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714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CB44-318F-4AC1-93C0-6849F233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4181BA-E389-4475-92E0-201D67667A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12881" y="1940381"/>
            <a:ext cx="3492605" cy="943107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E522B7-9372-4B86-94A4-96873D2F7E37}"/>
              </a:ext>
            </a:extLst>
          </p:cNvPr>
          <p:cNvCxnSpPr/>
          <p:nvPr/>
        </p:nvCxnSpPr>
        <p:spPr>
          <a:xfrm>
            <a:off x="2892490" y="2985796"/>
            <a:ext cx="0" cy="112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8218065-49CF-4661-BDDA-768049689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366" y="4293319"/>
            <a:ext cx="3667637" cy="9431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5EEE54-B47B-4DD4-B225-AEE87F558EDC}"/>
              </a:ext>
            </a:extLst>
          </p:cNvPr>
          <p:cNvSpPr/>
          <p:nvPr/>
        </p:nvSpPr>
        <p:spPr>
          <a:xfrm>
            <a:off x="1379196" y="1940381"/>
            <a:ext cx="3142470" cy="349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B9F65B-6AFC-4309-A401-910845A8E58B}"/>
              </a:ext>
            </a:extLst>
          </p:cNvPr>
          <p:cNvCxnSpPr>
            <a:cxnSpLocks/>
          </p:cNvCxnSpPr>
          <p:nvPr/>
        </p:nvCxnSpPr>
        <p:spPr>
          <a:xfrm>
            <a:off x="4521666" y="2115287"/>
            <a:ext cx="2466016" cy="12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2683E05F-B7ED-4041-BA18-15433710B0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055141" y="1940380"/>
            <a:ext cx="5181600" cy="3907576"/>
          </a:xfr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CCC550D-36A5-4E29-A94A-6DFFA745E8BC}"/>
              </a:ext>
            </a:extLst>
          </p:cNvPr>
          <p:cNvSpPr/>
          <p:nvPr/>
        </p:nvSpPr>
        <p:spPr>
          <a:xfrm>
            <a:off x="7055141" y="1820411"/>
            <a:ext cx="2382474" cy="620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554C85-C291-436D-B522-DD29EFDE11E0}"/>
              </a:ext>
            </a:extLst>
          </p:cNvPr>
          <p:cNvSpPr/>
          <p:nvPr/>
        </p:nvSpPr>
        <p:spPr>
          <a:xfrm>
            <a:off x="1346090" y="4217108"/>
            <a:ext cx="3142470" cy="943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0B689E-09B3-458E-B825-BEFB105C4225}"/>
              </a:ext>
            </a:extLst>
          </p:cNvPr>
          <p:cNvCxnSpPr>
            <a:cxnSpLocks/>
          </p:cNvCxnSpPr>
          <p:nvPr/>
        </p:nvCxnSpPr>
        <p:spPr>
          <a:xfrm flipV="1">
            <a:off x="4320258" y="2807597"/>
            <a:ext cx="2647366" cy="140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96313E8-E197-41AC-B5D7-B9CA122F12D0}"/>
              </a:ext>
            </a:extLst>
          </p:cNvPr>
          <p:cNvSpPr/>
          <p:nvPr/>
        </p:nvSpPr>
        <p:spPr>
          <a:xfrm>
            <a:off x="6967624" y="2485389"/>
            <a:ext cx="3142470" cy="845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0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89A3-DEDF-403F-89D8-F6A9342C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E87DB3B-4719-430A-9C4E-D3564E5A30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2365" y="2821530"/>
            <a:ext cx="5181600" cy="3399856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1B62031-159E-4E34-AB29-FE4C015541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8200" y="175278"/>
            <a:ext cx="4715533" cy="2010056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1BE6B6-F4F9-40CC-A99B-09C919B11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655" y="1880588"/>
            <a:ext cx="5630061" cy="42963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6252132-C12C-4FF9-AD2C-FFA04324702D}"/>
              </a:ext>
            </a:extLst>
          </p:cNvPr>
          <p:cNvSpPr/>
          <p:nvPr/>
        </p:nvSpPr>
        <p:spPr>
          <a:xfrm>
            <a:off x="6415655" y="3429000"/>
            <a:ext cx="4179640" cy="799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ADA0DF-5FC2-4FB2-B883-BE17E508C530}"/>
              </a:ext>
            </a:extLst>
          </p:cNvPr>
          <p:cNvSpPr/>
          <p:nvPr/>
        </p:nvSpPr>
        <p:spPr>
          <a:xfrm>
            <a:off x="1171399" y="3052893"/>
            <a:ext cx="4382333" cy="847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7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C11C-803B-4290-B4D9-AEA819ED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4988"/>
            <a:ext cx="10515600" cy="5057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6A64917-18B6-40AD-AB7F-B547BE7334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3584" y="2659686"/>
            <a:ext cx="5181600" cy="3908008"/>
          </a:xfrm>
        </p:spPr>
      </p:pic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F092F239-47F6-4D14-8B6B-249EE29A1CC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511031" y="312298"/>
            <a:ext cx="4715533" cy="2010056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F6198F-5A06-4EDF-A4E8-B64DAC61F8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31591" y="2073359"/>
            <a:ext cx="5181600" cy="395414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080D8CB-61A2-427F-801C-9E4DBF4870F6}"/>
              </a:ext>
            </a:extLst>
          </p:cNvPr>
          <p:cNvSpPr/>
          <p:nvPr/>
        </p:nvSpPr>
        <p:spPr>
          <a:xfrm>
            <a:off x="6331590" y="4179098"/>
            <a:ext cx="4079147" cy="862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1">
            <a:extLst>
              <a:ext uri="{FF2B5EF4-FFF2-40B4-BE49-F238E27FC236}">
                <a16:creationId xmlns:a16="http://schemas.microsoft.com/office/drawing/2014/main" id="{BE67E153-7A16-4C74-896D-05780E5CB67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393584" y="290306"/>
            <a:ext cx="4715533" cy="2010056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A102D6-E4EA-4980-B82E-F48AE69B3125}"/>
              </a:ext>
            </a:extLst>
          </p:cNvPr>
          <p:cNvSpPr/>
          <p:nvPr/>
        </p:nvSpPr>
        <p:spPr>
          <a:xfrm>
            <a:off x="754216" y="3025315"/>
            <a:ext cx="4715406" cy="883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1">
            <a:extLst>
              <a:ext uri="{FF2B5EF4-FFF2-40B4-BE49-F238E27FC236}">
                <a16:creationId xmlns:a16="http://schemas.microsoft.com/office/drawing/2014/main" id="{9B489929-D42B-4680-84D0-750A41E9931F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838200" y="175278"/>
            <a:ext cx="4715533" cy="2010056"/>
          </a:xfrm>
        </p:spPr>
      </p:pic>
    </p:spTree>
    <p:extLst>
      <p:ext uri="{BB962C8B-B14F-4D97-AF65-F5344CB8AC3E}">
        <p14:creationId xmlns:p14="http://schemas.microsoft.com/office/powerpoint/2010/main" val="4155656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94C8590-C175-48B4-B879-1085484C5D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1447" y="1857322"/>
            <a:ext cx="4205441" cy="1438363"/>
          </a:xfrm>
        </p:spPr>
      </p:pic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2CA7D8B8-8476-4E53-A118-835253EECE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3584" y="290306"/>
            <a:ext cx="4715533" cy="2010056"/>
          </a:xfrm>
        </p:spPr>
      </p:pic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3F63001D-181F-423B-9D04-308E342856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3583" y="293735"/>
            <a:ext cx="4715533" cy="2010056"/>
          </a:xfrm>
        </p:spPr>
      </p:pic>
      <p:pic>
        <p:nvPicPr>
          <p:cNvPr id="10" name="Content Placeholder 11">
            <a:extLst>
              <a:ext uri="{FF2B5EF4-FFF2-40B4-BE49-F238E27FC236}">
                <a16:creationId xmlns:a16="http://schemas.microsoft.com/office/drawing/2014/main" id="{5F1DFEF9-1E97-43A7-B562-942F79230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90" y="14164"/>
            <a:ext cx="4113162" cy="17532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F882175-64F1-418D-90DD-6A5E554034BC}"/>
              </a:ext>
            </a:extLst>
          </p:cNvPr>
          <p:cNvSpPr/>
          <p:nvPr/>
        </p:nvSpPr>
        <p:spPr>
          <a:xfrm>
            <a:off x="-43620" y="1858385"/>
            <a:ext cx="4271672" cy="510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BBDE49-9ABB-49B6-8E5B-D20B3CC94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7" y="3628693"/>
            <a:ext cx="4398388" cy="2794089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F3B70FC-30D0-426F-BCCF-4318CB1B4A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7066328" y="124693"/>
            <a:ext cx="4994225" cy="6733307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0FC1BE0-CADF-4E85-8CC4-4C5C92465F09}"/>
              </a:ext>
            </a:extLst>
          </p:cNvPr>
          <p:cNvSpPr/>
          <p:nvPr/>
        </p:nvSpPr>
        <p:spPr>
          <a:xfrm>
            <a:off x="7043717" y="2369094"/>
            <a:ext cx="4029751" cy="416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CE8164-CE7F-4CC9-AB10-D2CD9C1B5EC9}"/>
              </a:ext>
            </a:extLst>
          </p:cNvPr>
          <p:cNvSpPr/>
          <p:nvPr/>
        </p:nvSpPr>
        <p:spPr>
          <a:xfrm>
            <a:off x="194805" y="3931437"/>
            <a:ext cx="4271672" cy="1328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16B245-467A-49C0-AD3D-9A15835C3B86}"/>
              </a:ext>
            </a:extLst>
          </p:cNvPr>
          <p:cNvSpPr/>
          <p:nvPr/>
        </p:nvSpPr>
        <p:spPr>
          <a:xfrm>
            <a:off x="7043717" y="2869035"/>
            <a:ext cx="4294283" cy="759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08427D-907D-4646-95CF-BEB5A22041E6}"/>
              </a:ext>
            </a:extLst>
          </p:cNvPr>
          <p:cNvCxnSpPr>
            <a:endCxn id="14" idx="1"/>
          </p:cNvCxnSpPr>
          <p:nvPr/>
        </p:nvCxnSpPr>
        <p:spPr>
          <a:xfrm>
            <a:off x="4228052" y="2055303"/>
            <a:ext cx="2815665" cy="52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161504-F748-4F91-9180-45EDA50F39A7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4466477" y="3248864"/>
            <a:ext cx="2577240" cy="134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715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3827-57DB-4348-BE7B-64C6424E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Explicatie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 anterior: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02344-78AF-48BF-8B53-349B99107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4968" y="1406175"/>
            <a:ext cx="11762064" cy="4351338"/>
          </a:xfrm>
        </p:spPr>
        <p:txBody>
          <a:bodyPr>
            <a:normAutofit/>
          </a:bodyPr>
          <a:lstStyle/>
          <a:p>
            <a:r>
              <a:rPr lang="en-US" dirty="0"/>
              <a:t>In mod normal, ai </a:t>
            </a:r>
            <a:r>
              <a:rPr lang="en-US" dirty="0" err="1"/>
              <a:t>crede</a:t>
            </a:r>
            <a:r>
              <a:rPr lang="en-US" dirty="0"/>
              <a:t> ca la </a:t>
            </a:r>
            <a:r>
              <a:rPr lang="en-US" dirty="0" err="1"/>
              <a:t>momentul</a:t>
            </a:r>
            <a:r>
              <a:rPr lang="en-US" dirty="0"/>
              <a:t> in care se </a:t>
            </a:r>
            <a:r>
              <a:rPr lang="en-US" dirty="0" err="1"/>
              <a:t>ajunge</a:t>
            </a:r>
            <a:r>
              <a:rPr lang="en-US" dirty="0"/>
              <a:t> la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toast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ToastBreadAsync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(number);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Thread-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 id 1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da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peste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await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reveni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la context-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care a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apelat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make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MakeToastWIthButterAndJamAsync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alt thread s-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ocupat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metoda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ToastBreadAsync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Insa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 desi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apare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await,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thead-ul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nu se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intoarce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 intra in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deoarece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comportamentul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plecare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asteptare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flag cand 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aplica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doar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daca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la care se face await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intradevar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asyncrona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adica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daca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sau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call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sau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alta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 tip I/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O,citire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scriere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fisier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Deci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comportamentul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aplica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doar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pana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cand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ajunge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la await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Daca s-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dori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executarea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metodei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pe un alt thread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trebuit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foloseacsa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– care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folosita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pentru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thread-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 parallel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pentru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operatii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CPU-bound;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36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5C46-8934-49DC-8217-2538D40C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3602848"/>
            <a:ext cx="6253065" cy="2378074"/>
          </a:xfrm>
        </p:spPr>
        <p:txBody>
          <a:bodyPr>
            <a:normAutofit/>
          </a:bodyPr>
          <a:lstStyle/>
          <a:p>
            <a:r>
              <a:rPr lang="en-US" sz="2000" dirty="0"/>
              <a:t>Se </a:t>
            </a:r>
            <a:r>
              <a:rPr lang="en-US" sz="2000" dirty="0" err="1"/>
              <a:t>poate</a:t>
            </a:r>
            <a:r>
              <a:rPr lang="en-US" sz="2000" dirty="0"/>
              <a:t> </a:t>
            </a:r>
            <a:r>
              <a:rPr lang="en-US" sz="2000" dirty="0" err="1"/>
              <a:t>observa</a:t>
            </a:r>
            <a:r>
              <a:rPr lang="en-US" sz="2000" dirty="0"/>
              <a:t> </a:t>
            </a:r>
            <a:r>
              <a:rPr lang="en-US" sz="2000" dirty="0" err="1"/>
              <a:t>acum</a:t>
            </a:r>
            <a:r>
              <a:rPr lang="en-US" sz="2000" dirty="0"/>
              <a:t> </a:t>
            </a:r>
            <a:r>
              <a:rPr lang="en-US" sz="2000" dirty="0" err="1"/>
              <a:t>dupa</a:t>
            </a:r>
            <a:r>
              <a:rPr lang="en-US" sz="2000" dirty="0"/>
              <a:t> await a </a:t>
            </a:r>
            <a:r>
              <a:rPr lang="en-US" sz="2000" dirty="0" err="1"/>
              <a:t>venit</a:t>
            </a:r>
            <a:r>
              <a:rPr lang="en-US" sz="2000" dirty="0"/>
              <a:t> alt thread din pool care s-a </a:t>
            </a:r>
            <a:r>
              <a:rPr lang="en-US" sz="2000" dirty="0" err="1"/>
              <a:t>ocupat</a:t>
            </a:r>
            <a:r>
              <a:rPr lang="en-US" sz="2000" dirty="0"/>
              <a:t> de </a:t>
            </a:r>
            <a:r>
              <a:rPr lang="en-US" sz="2000" dirty="0" err="1"/>
              <a:t>exectuarea</a:t>
            </a:r>
            <a:r>
              <a:rPr lang="en-US" sz="2000" dirty="0"/>
              <a:t> </a:t>
            </a:r>
            <a:r>
              <a:rPr lang="en-US" sz="2000" dirty="0" err="1"/>
              <a:t>metodei</a:t>
            </a:r>
            <a:r>
              <a:rPr lang="en-US" sz="2000" dirty="0"/>
              <a:t> </a:t>
            </a:r>
            <a:r>
              <a:rPr lang="en-US" sz="2000" dirty="0" err="1"/>
              <a:t>pana</a:t>
            </a:r>
            <a:r>
              <a:rPr lang="en-US" sz="2000" dirty="0"/>
              <a:t> la </a:t>
            </a:r>
            <a:r>
              <a:rPr lang="en-US" sz="2000" dirty="0" err="1"/>
              <a:t>intampinarea</a:t>
            </a:r>
            <a:r>
              <a:rPr lang="en-US" sz="2000" dirty="0"/>
              <a:t> </a:t>
            </a:r>
            <a:r>
              <a:rPr lang="en-US" sz="2000" dirty="0" err="1"/>
              <a:t>urmatorului</a:t>
            </a:r>
            <a:r>
              <a:rPr lang="en-US" sz="2000" dirty="0"/>
              <a:t> </a:t>
            </a:r>
            <a:r>
              <a:rPr lang="en-US" sz="2000" dirty="0" err="1"/>
              <a:t>await,unde</a:t>
            </a:r>
            <a:r>
              <a:rPr lang="en-US" sz="2000" dirty="0"/>
              <a:t> se </a:t>
            </a:r>
            <a:r>
              <a:rPr lang="en-US" sz="2000" dirty="0" err="1"/>
              <a:t>repede</a:t>
            </a:r>
            <a:r>
              <a:rPr lang="en-US" sz="2000" dirty="0"/>
              <a:t> </a:t>
            </a:r>
            <a:r>
              <a:rPr lang="en-US" sz="2000" dirty="0" err="1"/>
              <a:t>povestea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F20A25-92EA-4565-9FB6-8ABFE159C4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0452"/>
            <a:ext cx="5181600" cy="3285066"/>
          </a:xfrm>
        </p:spPr>
      </p:pic>
      <p:pic>
        <p:nvPicPr>
          <p:cNvPr id="5" name="Content Placeholder 17">
            <a:extLst>
              <a:ext uri="{FF2B5EF4-FFF2-40B4-BE49-F238E27FC236}">
                <a16:creationId xmlns:a16="http://schemas.microsoft.com/office/drawing/2014/main" id="{8B528AE1-2FEE-4892-B4C5-E14BA5A34D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73555" y="94376"/>
            <a:ext cx="4864647" cy="6669248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425B22-9448-4153-AD49-0C831253976D}"/>
              </a:ext>
            </a:extLst>
          </p:cNvPr>
          <p:cNvSpPr/>
          <p:nvPr/>
        </p:nvSpPr>
        <p:spPr>
          <a:xfrm>
            <a:off x="7173555" y="3515518"/>
            <a:ext cx="4049200" cy="711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99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6286-285E-4F0E-9292-6AB5DAA6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Documentatie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A9457-5954-4B29-85C4-E0398C479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Roadmap/Links.md at main · Ovidiu00/Roadmap (github.com)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1738A-5352-47F9-9A93-1211C2BBA4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4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085E-9D9E-4A06-9D6C-5AF4051D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ecessary!</a:t>
            </a:r>
            <a:b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A00A-FDB7-4623-828C-DD02ABD1E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Concurrency, Parallelism, Threads, Processes, Async, and Sync — Related? 🤔 | by G. </a:t>
            </a:r>
            <a:r>
              <a:rPr lang="en-US" dirty="0" err="1">
                <a:hlinkClick r:id="rId2"/>
              </a:rPr>
              <a:t>Abhisek</a:t>
            </a:r>
            <a:r>
              <a:rPr lang="en-US" dirty="0">
                <a:hlinkClick r:id="rId2"/>
              </a:rPr>
              <a:t> | Swift India | Medium</a:t>
            </a:r>
            <a:endParaRPr lang="en-US" dirty="0"/>
          </a:p>
          <a:p>
            <a:r>
              <a:rPr lang="en-US" dirty="0">
                <a:hlinkClick r:id="rId3"/>
              </a:rPr>
              <a:t>The Difference Between Multithreading and Multiprocessing | Indeed.com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6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3D70-7DB6-414F-987F-AFD21F97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E285-4949-4629-8F1F-9D85B7CB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7785" cy="4306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 task </a:t>
            </a:r>
            <a:r>
              <a:rPr lang="en-US" dirty="0" err="1"/>
              <a:t>reprezinta</a:t>
            </a:r>
            <a:r>
              <a:rPr lang="en-US" dirty="0"/>
              <a:t> o </a:t>
            </a:r>
            <a:r>
              <a:rPr lang="en-US" dirty="0" err="1"/>
              <a:t>operatie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urmeaza</a:t>
            </a:r>
            <a:r>
              <a:rPr lang="en-US" dirty="0"/>
              <a:t> a fi </a:t>
            </a:r>
            <a:r>
              <a:rPr lang="en-US" dirty="0" err="1"/>
              <a:t>executata</a:t>
            </a:r>
            <a:r>
              <a:rPr lang="en-US" dirty="0"/>
              <a:t> </a:t>
            </a:r>
            <a:r>
              <a:rPr lang="en-US" dirty="0" err="1"/>
              <a:t>asincron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ca </a:t>
            </a:r>
            <a:r>
              <a:rPr lang="en-US" dirty="0" err="1"/>
              <a:t>si</a:t>
            </a:r>
            <a:r>
              <a:rPr lang="en-US" dirty="0"/>
              <a:t> return type-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functii</a:t>
            </a:r>
            <a:r>
              <a:rPr lang="en-US" dirty="0"/>
              <a:t> </a:t>
            </a:r>
            <a:r>
              <a:rPr lang="en-US" dirty="0" err="1"/>
              <a:t>asyncrone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PourCoffee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Fry Eggs sunt </a:t>
            </a:r>
            <a:r>
              <a:rPr lang="en-US" dirty="0" err="1"/>
              <a:t>functii</a:t>
            </a:r>
            <a:r>
              <a:rPr lang="en-US" dirty="0"/>
              <a:t> </a:t>
            </a:r>
            <a:r>
              <a:rPr lang="en-US" dirty="0" err="1"/>
              <a:t>sincrone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,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threadul</a:t>
            </a:r>
            <a:r>
              <a:rPr lang="en-US" dirty="0"/>
              <a:t>-principal(care </a:t>
            </a:r>
            <a:r>
              <a:rPr lang="en-US" dirty="0" err="1"/>
              <a:t>apeleaza</a:t>
            </a:r>
            <a:r>
              <a:rPr lang="en-US" dirty="0"/>
              <a:t> </a:t>
            </a:r>
            <a:r>
              <a:rPr lang="en-US" dirty="0" err="1"/>
              <a:t>functiile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apela</a:t>
            </a:r>
            <a:r>
              <a:rPr lang="en-US" dirty="0"/>
              <a:t> </a:t>
            </a:r>
            <a:r>
              <a:rPr lang="en-US" dirty="0" err="1"/>
              <a:t>PourCoffe,asteapta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termine</a:t>
            </a:r>
            <a:r>
              <a:rPr lang="en-US" dirty="0"/>
              <a:t> </a:t>
            </a:r>
            <a:r>
              <a:rPr lang="en-US" dirty="0" err="1"/>
              <a:t>apoi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Face </a:t>
            </a:r>
            <a:r>
              <a:rPr lang="en-US" dirty="0" err="1"/>
              <a:t>consolewrite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apeleaza</a:t>
            </a:r>
            <a:r>
              <a:rPr lang="en-US" dirty="0"/>
              <a:t> </a:t>
            </a:r>
            <a:r>
              <a:rPr lang="en-US" dirty="0" err="1"/>
              <a:t>fryeggs,iar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Asteapta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, </a:t>
            </a:r>
            <a:r>
              <a:rPr lang="en-US" dirty="0" err="1"/>
              <a:t>asta</a:t>
            </a:r>
            <a:r>
              <a:rPr lang="en-US" dirty="0"/>
              <a:t> se </a:t>
            </a:r>
            <a:r>
              <a:rPr lang="en-US" dirty="0" err="1"/>
              <a:t>numeste</a:t>
            </a:r>
            <a:r>
              <a:rPr lang="en-US" dirty="0"/>
              <a:t> </a:t>
            </a:r>
            <a:r>
              <a:rPr lang="en-US" dirty="0" err="1"/>
              <a:t>programare</a:t>
            </a:r>
            <a:r>
              <a:rPr lang="en-US" dirty="0"/>
              <a:t> </a:t>
            </a:r>
            <a:r>
              <a:rPr lang="en-US" dirty="0" err="1"/>
              <a:t>sincrona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8812D9-23C1-41A1-A5C2-FD0B83DF2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985" y="2422535"/>
            <a:ext cx="4658375" cy="24863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44D3AD-779D-46AA-912D-CDCFB9A43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450" y="614213"/>
            <a:ext cx="3238952" cy="107647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289612-BD37-4884-B13B-04F92D91E3E8}"/>
              </a:ext>
            </a:extLst>
          </p:cNvPr>
          <p:cNvCxnSpPr>
            <a:cxnSpLocks/>
          </p:cNvCxnSpPr>
          <p:nvPr/>
        </p:nvCxnSpPr>
        <p:spPr>
          <a:xfrm>
            <a:off x="9857064" y="1690688"/>
            <a:ext cx="0" cy="73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21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0B31576-E82D-4D5C-8FD5-005DD2AB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80E177-FE95-45DB-941F-72683F2F06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90952" y="387895"/>
            <a:ext cx="3562847" cy="1200318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F43B4E-B0DF-4FE9-99AF-D9E23C1CC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059943"/>
            <a:ext cx="4732176" cy="3209844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, </a:t>
            </a:r>
            <a:r>
              <a:rPr lang="en-US" dirty="0" err="1"/>
              <a:t>FryEggsAsync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declarata</a:t>
            </a:r>
            <a:r>
              <a:rPr lang="en-US" dirty="0"/>
              <a:t> ca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asyncrona</a:t>
            </a:r>
            <a:r>
              <a:rPr lang="en-US" dirty="0"/>
              <a:t>, </a:t>
            </a:r>
            <a:r>
              <a:rPr lang="en-US" dirty="0" err="1"/>
              <a:t>adica</a:t>
            </a:r>
            <a:r>
              <a:rPr lang="en-US" dirty="0"/>
              <a:t> continue </a:t>
            </a:r>
            <a:r>
              <a:rPr lang="en-US" dirty="0" err="1"/>
              <a:t>cuvantul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async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returneaza</a:t>
            </a:r>
            <a:r>
              <a:rPr lang="en-US" dirty="0"/>
              <a:t> Task&lt;Egg&gt;</a:t>
            </a:r>
          </a:p>
          <a:p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neaparat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folosesti</a:t>
            </a:r>
            <a:r>
              <a:rPr lang="en-US" dirty="0"/>
              <a:t> async in </a:t>
            </a:r>
            <a:r>
              <a:rPr lang="en-US" dirty="0" err="1"/>
              <a:t>delcararea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functii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in </a:t>
            </a:r>
            <a:r>
              <a:rPr lang="en-US" dirty="0" err="1"/>
              <a:t>interioriul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se </a:t>
            </a:r>
            <a:r>
              <a:rPr lang="en-US" dirty="0" err="1"/>
              <a:t>afla</a:t>
            </a:r>
            <a:r>
              <a:rPr lang="en-US" dirty="0"/>
              <a:t> await</a:t>
            </a:r>
          </a:p>
          <a:p>
            <a:r>
              <a:rPr lang="en-US" dirty="0" err="1"/>
              <a:t>Functia</a:t>
            </a:r>
            <a:r>
              <a:rPr lang="en-US" dirty="0"/>
              <a:t> 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returna</a:t>
            </a:r>
            <a:r>
              <a:rPr lang="en-US" dirty="0"/>
              <a:t> un Task&lt;Eggs&gt;, nu Eggs ca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inainte</a:t>
            </a:r>
            <a:endParaRPr lang="en-US" dirty="0"/>
          </a:p>
          <a:p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acum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</a:t>
            </a:r>
            <a:r>
              <a:rPr lang="en-US" dirty="0" err="1"/>
              <a:t>retunreaza</a:t>
            </a:r>
            <a:r>
              <a:rPr lang="en-US" dirty="0"/>
              <a:t> un task, ii </a:t>
            </a:r>
            <a:r>
              <a:rPr lang="en-US" dirty="0" err="1"/>
              <a:t>putem</a:t>
            </a:r>
            <a:r>
              <a:rPr lang="en-US" dirty="0"/>
              <a:t> face await(</a:t>
            </a:r>
            <a:r>
              <a:rPr lang="en-US" dirty="0" err="1"/>
              <a:t>putem</a:t>
            </a:r>
            <a:r>
              <a:rPr lang="en-US" dirty="0"/>
              <a:t> face await </a:t>
            </a:r>
            <a:r>
              <a:rPr lang="en-US" dirty="0" err="1"/>
              <a:t>doar</a:t>
            </a:r>
            <a:r>
              <a:rPr lang="en-US" dirty="0"/>
              <a:t> la task-</a:t>
            </a:r>
            <a:r>
              <a:rPr lang="en-US" dirty="0" err="1"/>
              <a:t>uri</a:t>
            </a:r>
            <a:r>
              <a:rPr lang="en-US" dirty="0"/>
              <a:t>)</a:t>
            </a:r>
          </a:p>
          <a:p>
            <a:r>
              <a:rPr lang="en-US" dirty="0"/>
              <a:t>In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asta</a:t>
            </a:r>
            <a:r>
              <a:rPr lang="en-US" dirty="0"/>
              <a:t> flow-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acelasi</a:t>
            </a:r>
            <a:endParaRPr lang="en-US" dirty="0"/>
          </a:p>
          <a:p>
            <a:r>
              <a:rPr lang="en-US" dirty="0" err="1"/>
              <a:t>Threadul</a:t>
            </a:r>
            <a:r>
              <a:rPr lang="en-US" dirty="0"/>
              <a:t> principal </a:t>
            </a:r>
            <a:r>
              <a:rPr lang="en-US" dirty="0" err="1"/>
              <a:t>apeleaza</a:t>
            </a:r>
            <a:r>
              <a:rPr lang="en-US" dirty="0"/>
              <a:t> </a:t>
            </a:r>
            <a:r>
              <a:rPr lang="en-US" dirty="0" err="1"/>
              <a:t>PourCoffe,asteapta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face </a:t>
            </a:r>
            <a:r>
              <a:rPr lang="en-US" dirty="0" err="1"/>
              <a:t>consolewrite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/>
              <a:t>Stim </a:t>
            </a:r>
            <a:r>
              <a:rPr lang="en-US" dirty="0" err="1"/>
              <a:t>doar</a:t>
            </a:r>
            <a:r>
              <a:rPr lang="en-US" dirty="0"/>
              <a:t> ca </a:t>
            </a:r>
            <a:r>
              <a:rPr lang="en-US" dirty="0" err="1"/>
              <a:t>functia</a:t>
            </a:r>
            <a:r>
              <a:rPr lang="en-US" dirty="0"/>
              <a:t> </a:t>
            </a:r>
            <a:r>
              <a:rPr lang="en-US" dirty="0" err="1"/>
              <a:t>returneaza</a:t>
            </a:r>
            <a:r>
              <a:rPr lang="en-US" dirty="0"/>
              <a:t> un Task&lt;Eggs&gt; </a:t>
            </a:r>
            <a:r>
              <a:rPr lang="en-US" dirty="0" err="1"/>
              <a:t>deci</a:t>
            </a:r>
            <a:r>
              <a:rPr lang="en-US" dirty="0"/>
              <a:t> ne </a:t>
            </a:r>
            <a:r>
              <a:rPr lang="en-US" dirty="0" err="1"/>
              <a:t>asteptam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returneze</a:t>
            </a:r>
            <a:r>
              <a:rPr lang="en-US" dirty="0"/>
              <a:t> Egg </a:t>
            </a:r>
            <a:r>
              <a:rPr lang="en-US" dirty="0" err="1"/>
              <a:t>daca</a:t>
            </a:r>
            <a:r>
              <a:rPr lang="en-US" dirty="0"/>
              <a:t> ii face await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83080D-947B-430C-9EEE-1FA0C21A2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609" y="1906993"/>
            <a:ext cx="5439534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9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5C33-74FA-4794-9FF1-E549888B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DFA44-65E2-43A2-BC1C-6B982E553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499673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Functia</a:t>
            </a:r>
            <a:r>
              <a:rPr lang="en-US" dirty="0"/>
              <a:t> din </a:t>
            </a:r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o </a:t>
            </a:r>
            <a:r>
              <a:rPr lang="en-US" dirty="0" err="1"/>
              <a:t>metoda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API</a:t>
            </a:r>
          </a:p>
          <a:p>
            <a:r>
              <a:rPr lang="en-US" dirty="0" err="1"/>
              <a:t>Inauntru</a:t>
            </a:r>
            <a:r>
              <a:rPr lang="en-US" dirty="0"/>
              <a:t> </a:t>
            </a:r>
            <a:r>
              <a:rPr lang="en-US" dirty="0" err="1"/>
              <a:t>apeleaza</a:t>
            </a:r>
            <a:r>
              <a:rPr lang="en-US" dirty="0"/>
              <a:t> </a:t>
            </a:r>
            <a:r>
              <a:rPr lang="en-US" dirty="0" err="1"/>
              <a:t>getStringAsync</a:t>
            </a:r>
            <a:r>
              <a:rPr lang="en-US" dirty="0"/>
              <a:t>() care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zicem</a:t>
            </a:r>
            <a:r>
              <a:rPr lang="en-US" dirty="0"/>
              <a:t> ca </a:t>
            </a:r>
            <a:r>
              <a:rPr lang="en-US" dirty="0" err="1"/>
              <a:t>downloadeza</a:t>
            </a:r>
            <a:r>
              <a:rPr lang="en-US" dirty="0"/>
              <a:t> </a:t>
            </a:r>
            <a:r>
              <a:rPr lang="en-US" dirty="0" err="1"/>
              <a:t>ceva</a:t>
            </a:r>
            <a:r>
              <a:rPr lang="en-US" dirty="0"/>
              <a:t> in mod </a:t>
            </a:r>
            <a:r>
              <a:rPr lang="en-US" dirty="0" err="1"/>
              <a:t>sincronm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ii </a:t>
            </a:r>
            <a:r>
              <a:rPr lang="en-US" dirty="0" err="1"/>
              <a:t>facem</a:t>
            </a:r>
            <a:r>
              <a:rPr lang="en-US" dirty="0"/>
              <a:t> await</a:t>
            </a:r>
          </a:p>
          <a:p>
            <a:r>
              <a:rPr lang="en-US" dirty="0" err="1"/>
              <a:t>Asta</a:t>
            </a:r>
            <a:r>
              <a:rPr lang="en-US" dirty="0"/>
              <a:t> e un </a:t>
            </a:r>
            <a:r>
              <a:rPr lang="en-US" dirty="0" err="1"/>
              <a:t>exemplu</a:t>
            </a:r>
            <a:r>
              <a:rPr lang="en-US" dirty="0"/>
              <a:t> de I/O a </a:t>
            </a:r>
            <a:r>
              <a:rPr lang="en-US" dirty="0" err="1"/>
              <a:t>folosirii</a:t>
            </a:r>
            <a:r>
              <a:rPr lang="en-US" dirty="0"/>
              <a:t> </a:t>
            </a:r>
            <a:r>
              <a:rPr lang="en-US" dirty="0" err="1"/>
              <a:t>programarii</a:t>
            </a:r>
            <a:r>
              <a:rPr lang="en-US" dirty="0"/>
              <a:t> </a:t>
            </a:r>
            <a:r>
              <a:rPr lang="en-US" dirty="0" err="1"/>
              <a:t>asincrone</a:t>
            </a:r>
            <a:endParaRPr lang="en-US" dirty="0"/>
          </a:p>
          <a:p>
            <a:r>
              <a:rPr lang="en-US" dirty="0"/>
              <a:t>Flow:</a:t>
            </a:r>
          </a:p>
          <a:p>
            <a:r>
              <a:rPr lang="en-US" dirty="0"/>
              <a:t>Cand vine un request la server(se face click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afisarea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produselor</a:t>
            </a:r>
            <a:r>
              <a:rPr lang="en-US" dirty="0"/>
              <a:t>),se </a:t>
            </a:r>
            <a:r>
              <a:rPr lang="en-US" dirty="0" err="1"/>
              <a:t>extrage</a:t>
            </a:r>
            <a:r>
              <a:rPr lang="en-US" dirty="0"/>
              <a:t> un thread din ‘thread pool’, </a:t>
            </a:r>
            <a:r>
              <a:rPr lang="en-US" dirty="0" err="1"/>
              <a:t>acolo</a:t>
            </a:r>
            <a:r>
              <a:rPr lang="en-US" dirty="0"/>
              <a:t> sunt thread-urile </a:t>
            </a:r>
            <a:r>
              <a:rPr lang="en-US" dirty="0" err="1"/>
              <a:t>aplicatiei</a:t>
            </a:r>
            <a:r>
              <a:rPr lang="en-US" dirty="0"/>
              <a:t>, workers/</a:t>
            </a:r>
            <a:r>
              <a:rPr lang="en-US" dirty="0" err="1"/>
              <a:t>sclavi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care </a:t>
            </a:r>
            <a:r>
              <a:rPr lang="en-US" dirty="0" err="1"/>
              <a:t>executa</a:t>
            </a:r>
            <a:r>
              <a:rPr lang="en-US" dirty="0"/>
              <a:t> request-urile cand vin</a:t>
            </a:r>
          </a:p>
          <a:p>
            <a:r>
              <a:rPr lang="en-US" dirty="0"/>
              <a:t>In </a:t>
            </a:r>
            <a:r>
              <a:rPr lang="en-US" dirty="0" err="1"/>
              <a:t>cazul</a:t>
            </a:r>
            <a:r>
              <a:rPr lang="en-US" dirty="0"/>
              <a:t> de fata I se </a:t>
            </a:r>
            <a:r>
              <a:rPr lang="en-US" dirty="0" err="1"/>
              <a:t>asocieaza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thread din pool,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ajunge</a:t>
            </a:r>
            <a:r>
              <a:rPr lang="en-US" dirty="0"/>
              <a:t> la </a:t>
            </a:r>
            <a:r>
              <a:rPr lang="en-US" dirty="0" err="1"/>
              <a:t>linia</a:t>
            </a:r>
            <a:r>
              <a:rPr lang="en-US" dirty="0"/>
              <a:t> cu await, </a:t>
            </a:r>
            <a:r>
              <a:rPr lang="en-US" dirty="0" err="1"/>
              <a:t>fiindca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await </a:t>
            </a:r>
            <a:r>
              <a:rPr lang="en-US" dirty="0" err="1"/>
              <a:t>inauntru</a:t>
            </a:r>
            <a:r>
              <a:rPr lang="en-US" dirty="0"/>
              <a:t>, thread-</a:t>
            </a:r>
            <a:r>
              <a:rPr lang="en-US" dirty="0" err="1"/>
              <a:t>ul</a:t>
            </a:r>
            <a:r>
              <a:rPr lang="en-US" dirty="0"/>
              <a:t> stie ca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operatie</a:t>
            </a:r>
            <a:r>
              <a:rPr lang="en-US" dirty="0"/>
              <a:t> pe care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o </a:t>
            </a:r>
            <a:r>
              <a:rPr lang="en-US" dirty="0" err="1"/>
              <a:t>astepte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sta</a:t>
            </a:r>
            <a:r>
              <a:rPr lang="en-US" dirty="0"/>
              <a:t> la </a:t>
            </a:r>
            <a:r>
              <a:rPr lang="en-US" dirty="0" err="1"/>
              <a:t>linia</a:t>
            </a:r>
            <a:r>
              <a:rPr lang="en-US" dirty="0"/>
              <a:t> </a:t>
            </a:r>
            <a:r>
              <a:rPr lang="en-US" dirty="0" err="1"/>
              <a:t>aia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 5 ore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primi</a:t>
            </a:r>
            <a:r>
              <a:rPr lang="en-US" dirty="0"/>
              <a:t> </a:t>
            </a:r>
            <a:r>
              <a:rPr lang="en-US" dirty="0" err="1"/>
              <a:t>raspunsul</a:t>
            </a:r>
            <a:r>
              <a:rPr lang="en-US" dirty="0"/>
              <a:t>(</a:t>
            </a:r>
            <a:r>
              <a:rPr lang="en-US" dirty="0" err="1"/>
              <a:t>asta</a:t>
            </a:r>
            <a:r>
              <a:rPr lang="en-US" dirty="0"/>
              <a:t> se </a:t>
            </a:r>
            <a:r>
              <a:rPr lang="en-US" dirty="0" err="1"/>
              <a:t>intampla</a:t>
            </a:r>
            <a:r>
              <a:rPr lang="en-US" dirty="0"/>
              <a:t> 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sincron</a:t>
            </a:r>
            <a:r>
              <a:rPr lang="en-US" dirty="0"/>
              <a:t>), </a:t>
            </a:r>
            <a:r>
              <a:rPr lang="en-US" dirty="0" err="1"/>
              <a:t>dar</a:t>
            </a:r>
            <a:r>
              <a:rPr lang="en-US" dirty="0"/>
              <a:t> 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asincron</a:t>
            </a:r>
            <a:r>
              <a:rPr lang="en-US" dirty="0"/>
              <a:t>(await) thread-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ajunge</a:t>
            </a:r>
            <a:r>
              <a:rPr lang="en-US" dirty="0"/>
              <a:t> la </a:t>
            </a:r>
            <a:r>
              <a:rPr lang="en-US" dirty="0" err="1"/>
              <a:t>linia</a:t>
            </a:r>
            <a:r>
              <a:rPr lang="en-US" dirty="0"/>
              <a:t> </a:t>
            </a:r>
            <a:r>
              <a:rPr lang="en-US" dirty="0" err="1"/>
              <a:t>aia</a:t>
            </a:r>
            <a:r>
              <a:rPr lang="en-US" dirty="0"/>
              <a:t>, </a:t>
            </a:r>
            <a:r>
              <a:rPr lang="en-US" dirty="0" err="1"/>
              <a:t>vede</a:t>
            </a:r>
            <a:r>
              <a:rPr lang="en-US" dirty="0"/>
              <a:t> await-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pleaca</a:t>
            </a:r>
            <a:r>
              <a:rPr lang="en-US" dirty="0"/>
              <a:t> </a:t>
            </a:r>
            <a:r>
              <a:rPr lang="en-US" dirty="0" err="1"/>
              <a:t>inapoi</a:t>
            </a:r>
            <a:r>
              <a:rPr lang="en-US" dirty="0"/>
              <a:t> in thread pool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lua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requesturi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face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treaba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in </a:t>
            </a:r>
            <a:r>
              <a:rPr lang="en-US" dirty="0" err="1"/>
              <a:t>momentu</a:t>
            </a:r>
            <a:r>
              <a:rPr lang="en-US" dirty="0"/>
              <a:t> in care </a:t>
            </a:r>
            <a:r>
              <a:rPr lang="en-US" dirty="0" err="1"/>
              <a:t>GetStrynAsync</a:t>
            </a:r>
            <a:r>
              <a:rPr lang="en-US" dirty="0"/>
              <a:t> se termina(</a:t>
            </a:r>
            <a:r>
              <a:rPr lang="en-US" dirty="0" err="1"/>
              <a:t>functia</a:t>
            </a:r>
            <a:r>
              <a:rPr lang="en-US" dirty="0"/>
              <a:t> </a:t>
            </a:r>
            <a:r>
              <a:rPr lang="en-US" dirty="0" err="1"/>
              <a:t>asta</a:t>
            </a:r>
            <a:r>
              <a:rPr lang="en-US" dirty="0"/>
              <a:t> </a:t>
            </a:r>
            <a:r>
              <a:rPr lang="en-US" dirty="0" err="1"/>
              <a:t>returneaza</a:t>
            </a:r>
            <a:r>
              <a:rPr lang="en-US" dirty="0"/>
              <a:t> un task), </a:t>
            </a:r>
            <a:r>
              <a:rPr lang="en-US" dirty="0" err="1"/>
              <a:t>odata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s-a </a:t>
            </a:r>
            <a:r>
              <a:rPr lang="en-US" dirty="0" err="1"/>
              <a:t>terminat</a:t>
            </a:r>
            <a:r>
              <a:rPr lang="en-US" dirty="0"/>
              <a:t>, un thread din pool liber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anuntat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continua de </a:t>
            </a:r>
            <a:r>
              <a:rPr lang="en-US" dirty="0" err="1"/>
              <a:t>unde</a:t>
            </a:r>
            <a:r>
              <a:rPr lang="en-US" dirty="0"/>
              <a:t> a </a:t>
            </a:r>
            <a:r>
              <a:rPr lang="en-US" dirty="0" err="1"/>
              <a:t>ramas</a:t>
            </a:r>
            <a:r>
              <a:rPr lang="en-US" dirty="0"/>
              <a:t> </a:t>
            </a:r>
            <a:r>
              <a:rPr lang="en-US" dirty="0" err="1"/>
              <a:t>celalalt</a:t>
            </a:r>
            <a:r>
              <a:rPr lang="en-US" dirty="0"/>
              <a:t> thread</a:t>
            </a:r>
          </a:p>
          <a:p>
            <a:r>
              <a:rPr lang="en-US" dirty="0" err="1"/>
              <a:t>Astfel</a:t>
            </a:r>
            <a:r>
              <a:rPr lang="en-US" dirty="0"/>
              <a:t> s-a </a:t>
            </a:r>
            <a:r>
              <a:rPr lang="en-US" dirty="0" err="1"/>
              <a:t>crescut</a:t>
            </a:r>
            <a:r>
              <a:rPr lang="en-US" dirty="0"/>
              <a:t> </a:t>
            </a:r>
            <a:r>
              <a:rPr lang="en-US" dirty="0" err="1"/>
              <a:t>scalabilitatea</a:t>
            </a:r>
            <a:r>
              <a:rPr lang="en-US" dirty="0"/>
              <a:t> server-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multi </a:t>
            </a:r>
            <a:r>
              <a:rPr lang="en-US" dirty="0" err="1"/>
              <a:t>oameni</a:t>
            </a:r>
            <a:r>
              <a:rPr lang="en-US" dirty="0"/>
              <a:t> pot face </a:t>
            </a:r>
            <a:r>
              <a:rPr lang="en-US" dirty="0" err="1"/>
              <a:t>requeust-uri</a:t>
            </a:r>
            <a:r>
              <a:rPr lang="en-US" dirty="0"/>
              <a:t> pe site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D519D9-3453-406F-90EC-03DCB1130B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77886"/>
            <a:ext cx="5181600" cy="2173135"/>
          </a:xfrm>
        </p:spPr>
      </p:pic>
    </p:spTree>
    <p:extLst>
      <p:ext uri="{BB962C8B-B14F-4D97-AF65-F5344CB8AC3E}">
        <p14:creationId xmlns:p14="http://schemas.microsoft.com/office/powerpoint/2010/main" val="390838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2DBB-3AEF-4310-93DC-5C686CA2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practic</a:t>
            </a:r>
            <a:r>
              <a:rPr lang="en-US" dirty="0"/>
              <a:t>: ASYNC API</a:t>
            </a:r>
            <a:br>
              <a:rPr lang="en-US" dirty="0"/>
            </a:br>
            <a:r>
              <a:rPr lang="en-US" dirty="0" err="1"/>
              <a:t>Caz:sincron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E01CD-8366-480C-9457-B640E7E6A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6215743" cy="4793290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Avem</a:t>
            </a:r>
            <a:r>
              <a:rPr lang="en-US" dirty="0"/>
              <a:t> un magazine online </a:t>
            </a:r>
            <a:r>
              <a:rPr lang="en-US" dirty="0" err="1"/>
              <a:t>extrem</a:t>
            </a:r>
            <a:r>
              <a:rPr lang="en-US" dirty="0"/>
              <a:t> de popular,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gandit</a:t>
            </a:r>
            <a:r>
              <a:rPr lang="en-US" dirty="0"/>
              <a:t> in mod </a:t>
            </a:r>
            <a:r>
              <a:rPr lang="en-US" dirty="0" err="1"/>
              <a:t>sincron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Aplicatia</a:t>
            </a:r>
            <a:r>
              <a:rPr lang="en-US" dirty="0"/>
              <a:t> are in thread pool 100 thread-</a:t>
            </a:r>
            <a:r>
              <a:rPr lang="en-US" dirty="0" err="1"/>
              <a:t>uri</a:t>
            </a:r>
            <a:r>
              <a:rPr lang="en-US" dirty="0"/>
              <a:t>, 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100 de </a:t>
            </a:r>
            <a:r>
              <a:rPr lang="en-US" dirty="0" err="1"/>
              <a:t>oameni</a:t>
            </a:r>
            <a:r>
              <a:rPr lang="en-US" dirty="0"/>
              <a:t> pot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faca</a:t>
            </a:r>
            <a:r>
              <a:rPr lang="en-US" dirty="0"/>
              <a:t> un request in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timp.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Omu</a:t>
            </a:r>
            <a:r>
              <a:rPr lang="en-US" dirty="0"/>
              <a:t> 1 </a:t>
            </a:r>
            <a:r>
              <a:rPr lang="en-US" dirty="0" err="1"/>
              <a:t>apasa</a:t>
            </a:r>
            <a:r>
              <a:rPr lang="en-US" dirty="0"/>
              <a:t> pe un </a:t>
            </a:r>
            <a:r>
              <a:rPr lang="en-US" dirty="0" err="1"/>
              <a:t>buton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produsele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ia</a:t>
            </a:r>
            <a:r>
              <a:rPr lang="en-US" dirty="0"/>
              <a:t> un thread din pool </a:t>
            </a:r>
            <a:r>
              <a:rPr lang="en-US" dirty="0" err="1"/>
              <a:t>si</a:t>
            </a:r>
            <a:r>
              <a:rPr lang="en-US" dirty="0"/>
              <a:t> intra in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ListAlotOfProducts</a:t>
            </a:r>
            <a:r>
              <a:rPr lang="en-US" dirty="0"/>
              <a:t>(),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ajunge</a:t>
            </a:r>
            <a:r>
              <a:rPr lang="en-US" dirty="0"/>
              <a:t> la </a:t>
            </a:r>
            <a:r>
              <a:rPr lang="en-US" dirty="0" err="1"/>
              <a:t>linia</a:t>
            </a:r>
            <a:r>
              <a:rPr lang="en-US" dirty="0"/>
              <a:t> 8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asteapta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cand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aduce</a:t>
            </a:r>
            <a:r>
              <a:rPr lang="en-US" dirty="0"/>
              <a:t> </a:t>
            </a:r>
            <a:r>
              <a:rPr lang="en-US" dirty="0" err="1"/>
              <a:t>acelele</a:t>
            </a:r>
            <a:r>
              <a:rPr lang="en-US" dirty="0"/>
              <a:t> 10000 </a:t>
            </a:r>
            <a:r>
              <a:rPr lang="en-US" dirty="0" err="1"/>
              <a:t>produse</a:t>
            </a:r>
            <a:r>
              <a:rPr lang="en-US" dirty="0"/>
              <a:t>(nr mic in </a:t>
            </a:r>
            <a:r>
              <a:rPr lang="en-US" dirty="0" err="1"/>
              <a:t>cazu</a:t>
            </a:r>
            <a:r>
              <a:rPr lang="en-US" dirty="0"/>
              <a:t> de </a:t>
            </a:r>
            <a:r>
              <a:rPr lang="en-US" dirty="0" err="1"/>
              <a:t>fata,dar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ne </a:t>
            </a:r>
            <a:r>
              <a:rPr lang="en-US" dirty="0" err="1"/>
              <a:t>imaginam</a:t>
            </a:r>
            <a:r>
              <a:rPr lang="en-US" dirty="0"/>
              <a:t> ca </a:t>
            </a:r>
            <a:r>
              <a:rPr lang="en-US" dirty="0" err="1"/>
              <a:t>ar</a:t>
            </a:r>
            <a:r>
              <a:rPr lang="en-US" dirty="0"/>
              <a:t> dura </a:t>
            </a:r>
            <a:r>
              <a:rPr lang="en-US" dirty="0" err="1"/>
              <a:t>mult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Deci thread-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asta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sta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zicem</a:t>
            </a:r>
            <a:r>
              <a:rPr lang="en-US" dirty="0"/>
              <a:t> 5 minute </a:t>
            </a:r>
            <a:r>
              <a:rPr lang="en-US" dirty="0" err="1"/>
              <a:t>asteptand</a:t>
            </a:r>
            <a:r>
              <a:rPr lang="en-US" dirty="0"/>
              <a:t> </a:t>
            </a:r>
            <a:r>
              <a:rPr lang="en-US" dirty="0" err="1"/>
              <a:t>degeaba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faca</a:t>
            </a:r>
            <a:r>
              <a:rPr lang="en-US" dirty="0"/>
              <a:t> </a:t>
            </a:r>
            <a:r>
              <a:rPr lang="en-US" dirty="0" err="1"/>
              <a:t>nimic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Daca in </a:t>
            </a:r>
            <a:r>
              <a:rPr lang="en-US" dirty="0" err="1"/>
              <a:t>cel</a:t>
            </a:r>
            <a:r>
              <a:rPr lang="en-US" dirty="0"/>
              <a:t> e 5 minute </a:t>
            </a:r>
            <a:r>
              <a:rPr lang="en-US" dirty="0" err="1"/>
              <a:t>mai</a:t>
            </a:r>
            <a:r>
              <a:rPr lang="en-US" dirty="0"/>
              <a:t> vin 99 </a:t>
            </a:r>
            <a:r>
              <a:rPr lang="en-US" dirty="0" err="1"/>
              <a:t>oameni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apasa</a:t>
            </a:r>
            <a:r>
              <a:rPr lang="en-US" dirty="0"/>
              <a:t>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buton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1+99 = 100 thread-</a:t>
            </a:r>
            <a:r>
              <a:rPr lang="en-US" dirty="0" err="1"/>
              <a:t>uri</a:t>
            </a:r>
            <a:r>
              <a:rPr lang="en-US" dirty="0"/>
              <a:t> care </a:t>
            </a:r>
            <a:r>
              <a:rPr lang="en-US" dirty="0" err="1"/>
              <a:t>asteapta</a:t>
            </a:r>
            <a:r>
              <a:rPr lang="en-US" dirty="0"/>
              <a:t> </a:t>
            </a:r>
            <a:r>
              <a:rPr lang="en-US" dirty="0" err="1"/>
              <a:t>degeaba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al 101 om cand face request, </a:t>
            </a:r>
            <a:r>
              <a:rPr lang="en-US" dirty="0" err="1"/>
              <a:t>sistemu</a:t>
            </a:r>
            <a:r>
              <a:rPr lang="en-US" dirty="0"/>
              <a:t> de </a:t>
            </a:r>
            <a:r>
              <a:rPr lang="en-US" dirty="0" err="1"/>
              <a:t>operare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un alt thread(se </a:t>
            </a:r>
            <a:r>
              <a:rPr lang="en-US" dirty="0" err="1"/>
              <a:t>incearca</a:t>
            </a:r>
            <a:r>
              <a:rPr lang="en-US" dirty="0"/>
              <a:t> </a:t>
            </a:r>
            <a:r>
              <a:rPr lang="en-US" dirty="0" err="1"/>
              <a:t>evitatarea</a:t>
            </a:r>
            <a:r>
              <a:rPr lang="en-US" dirty="0"/>
              <a:t> de </a:t>
            </a:r>
            <a:r>
              <a:rPr lang="en-US" dirty="0" err="1"/>
              <a:t>creare</a:t>
            </a:r>
            <a:r>
              <a:rPr lang="en-US" dirty="0"/>
              <a:t> de </a:t>
            </a:r>
            <a:r>
              <a:rPr lang="en-US" dirty="0" err="1"/>
              <a:t>threaduri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costisitoare</a:t>
            </a:r>
            <a:r>
              <a:rPr lang="en-US" dirty="0"/>
              <a:t> in </a:t>
            </a:r>
            <a:r>
              <a:rPr lang="en-US" dirty="0" err="1"/>
              <a:t>resurse</a:t>
            </a:r>
            <a:r>
              <a:rPr lang="en-US" dirty="0"/>
              <a:t>), desi </a:t>
            </a:r>
            <a:r>
              <a:rPr lang="en-US" dirty="0" err="1"/>
              <a:t>restul</a:t>
            </a:r>
            <a:r>
              <a:rPr lang="en-US" dirty="0"/>
              <a:t> </a:t>
            </a:r>
            <a:r>
              <a:rPr lang="en-US" dirty="0" err="1"/>
              <a:t>threadurilor</a:t>
            </a:r>
            <a:r>
              <a:rPr lang="en-US" dirty="0"/>
              <a:t> </a:t>
            </a:r>
            <a:r>
              <a:rPr lang="en-US" dirty="0" err="1"/>
              <a:t>stau</a:t>
            </a:r>
            <a:r>
              <a:rPr lang="en-US" dirty="0"/>
              <a:t> </a:t>
            </a:r>
            <a:r>
              <a:rPr lang="en-US" dirty="0" err="1"/>
              <a:t>degeaba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asteapta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asta</a:t>
            </a:r>
            <a:r>
              <a:rPr lang="en-US" dirty="0"/>
              <a:t> de thread-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limitata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 nu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scalabila</a:t>
            </a:r>
            <a:r>
              <a:rPr lang="en-US" dirty="0"/>
              <a:t> gen Facebook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C08C85-A572-4CB3-9BB0-4268BCDCF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057" y="1847717"/>
            <a:ext cx="4420217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B9CF-8AFC-467E-945E-6DF7ECA8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Caz:asincron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AC5C-C08C-461D-BCC8-C007C74CD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7171" y="1825626"/>
            <a:ext cx="6820249" cy="228498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Lucruri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: </a:t>
            </a:r>
          </a:p>
          <a:p>
            <a:pPr lvl="1"/>
            <a:r>
              <a:rPr lang="en-US" dirty="0" err="1"/>
              <a:t>Functia</a:t>
            </a:r>
            <a:r>
              <a:rPr lang="en-US" dirty="0"/>
              <a:t> de API </a:t>
            </a:r>
            <a:r>
              <a:rPr lang="en-US" dirty="0" err="1"/>
              <a:t>returneaza</a:t>
            </a:r>
            <a:r>
              <a:rPr lang="en-US" dirty="0"/>
              <a:t> </a:t>
            </a:r>
            <a:r>
              <a:rPr lang="en-US" dirty="0" err="1"/>
              <a:t>acum</a:t>
            </a:r>
            <a:r>
              <a:rPr lang="en-US" dirty="0"/>
              <a:t> Task&lt;List&lt;Products&gt;&gt;</a:t>
            </a:r>
          </a:p>
          <a:p>
            <a:pPr lvl="1"/>
            <a:r>
              <a:rPr lang="en-US" dirty="0" err="1"/>
              <a:t>Apare</a:t>
            </a:r>
            <a:r>
              <a:rPr lang="en-US" dirty="0"/>
              <a:t> async in </a:t>
            </a:r>
            <a:r>
              <a:rPr lang="en-US" dirty="0" err="1"/>
              <a:t>semnatura</a:t>
            </a:r>
            <a:r>
              <a:rPr lang="en-US" dirty="0"/>
              <a:t>,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await </a:t>
            </a:r>
            <a:r>
              <a:rPr lang="en-US" dirty="0" err="1"/>
              <a:t>inauntru</a:t>
            </a:r>
            <a:r>
              <a:rPr lang="en-US" dirty="0"/>
              <a:t> </a:t>
            </a:r>
            <a:r>
              <a:rPr lang="en-US" dirty="0" err="1"/>
              <a:t>ei</a:t>
            </a:r>
            <a:endParaRPr lang="en-US" dirty="0"/>
          </a:p>
          <a:p>
            <a:pPr lvl="1"/>
            <a:r>
              <a:rPr lang="en-US" dirty="0" err="1"/>
              <a:t>Apelam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Get100000ProductsAsync() al </a:t>
            </a:r>
            <a:r>
              <a:rPr lang="en-US" dirty="0" err="1"/>
              <a:t>bazei</a:t>
            </a:r>
            <a:r>
              <a:rPr lang="en-US" dirty="0"/>
              <a:t> de data </a:t>
            </a:r>
            <a:r>
              <a:rPr lang="en-US" dirty="0" err="1"/>
              <a:t>aceasta</a:t>
            </a:r>
            <a:r>
              <a:rPr lang="en-US" dirty="0"/>
              <a:t>, pe care o </a:t>
            </a:r>
            <a:r>
              <a:rPr lang="en-US" dirty="0" err="1"/>
              <a:t>asteptam</a:t>
            </a:r>
            <a:r>
              <a:rPr lang="en-US" dirty="0"/>
              <a:t> ‘await’</a:t>
            </a:r>
          </a:p>
          <a:p>
            <a:pPr lvl="1"/>
            <a:r>
              <a:rPr lang="en-US" dirty="0"/>
              <a:t>Get100000ProductsAsync </a:t>
            </a:r>
            <a:r>
              <a:rPr lang="en-US" dirty="0" err="1"/>
              <a:t>returneaza</a:t>
            </a:r>
            <a:r>
              <a:rPr lang="en-US" dirty="0"/>
              <a:t> un task, 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await-at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0DCBE0-37B1-4973-A1D2-AAFF4D883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097" y="1255174"/>
            <a:ext cx="5229955" cy="2524477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4F104CA-0A02-4777-A440-9176EE051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171" y="3889368"/>
            <a:ext cx="5181600" cy="260350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Flow:</a:t>
            </a:r>
          </a:p>
          <a:p>
            <a:pPr lvl="1"/>
            <a:r>
              <a:rPr lang="en-US" dirty="0"/>
              <a:t>Omu1 </a:t>
            </a:r>
            <a:r>
              <a:rPr lang="en-US" dirty="0" err="1"/>
              <a:t>apasa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vada</a:t>
            </a:r>
            <a:r>
              <a:rPr lang="en-US" dirty="0"/>
              <a:t> </a:t>
            </a:r>
            <a:r>
              <a:rPr lang="en-US" dirty="0" err="1"/>
              <a:t>produse</a:t>
            </a:r>
            <a:r>
              <a:rPr lang="en-US" dirty="0"/>
              <a:t>, un thread din pool intra in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await, </a:t>
            </a:r>
            <a:r>
              <a:rPr lang="en-US" dirty="0" err="1"/>
              <a:t>odata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o </a:t>
            </a:r>
            <a:r>
              <a:rPr lang="en-US" dirty="0" err="1"/>
              <a:t>ajuns</a:t>
            </a:r>
            <a:r>
              <a:rPr lang="en-US" dirty="0"/>
              <a:t> </a:t>
            </a:r>
            <a:r>
              <a:rPr lang="en-US" dirty="0" err="1"/>
              <a:t>aici</a:t>
            </a:r>
            <a:r>
              <a:rPr lang="en-US" dirty="0"/>
              <a:t> stie ca nu are </a:t>
            </a:r>
            <a:r>
              <a:rPr lang="en-US" dirty="0" err="1"/>
              <a:t>dece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stea</a:t>
            </a:r>
            <a:r>
              <a:rPr lang="en-US" dirty="0"/>
              <a:t> </a:t>
            </a:r>
            <a:r>
              <a:rPr lang="en-US" dirty="0" err="1"/>
              <a:t>degeaba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intoarce</a:t>
            </a:r>
            <a:r>
              <a:rPr lang="en-US" dirty="0"/>
              <a:t> in </a:t>
            </a:r>
            <a:r>
              <a:rPr lang="en-US" dirty="0" err="1"/>
              <a:t>threadpool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a face </a:t>
            </a:r>
            <a:r>
              <a:rPr lang="en-US" dirty="0" err="1"/>
              <a:t>altceva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cand se </a:t>
            </a:r>
            <a:r>
              <a:rPr lang="en-US" dirty="0" err="1"/>
              <a:t>aduc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10000 </a:t>
            </a:r>
            <a:r>
              <a:rPr lang="en-US" dirty="0" err="1"/>
              <a:t>produse,cand</a:t>
            </a:r>
            <a:r>
              <a:rPr lang="en-US" dirty="0"/>
              <a:t> se termina de </a:t>
            </a:r>
            <a:r>
              <a:rPr lang="en-US" dirty="0" err="1"/>
              <a:t>adus</a:t>
            </a:r>
            <a:r>
              <a:rPr lang="en-US" dirty="0"/>
              <a:t> </a:t>
            </a:r>
            <a:r>
              <a:rPr lang="en-US" dirty="0" err="1"/>
              <a:t>produsele,atunci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aloca</a:t>
            </a:r>
            <a:r>
              <a:rPr lang="en-US" dirty="0"/>
              <a:t> un </a:t>
            </a:r>
            <a:r>
              <a:rPr lang="en-US" dirty="0" err="1"/>
              <a:t>nou</a:t>
            </a:r>
            <a:r>
              <a:rPr lang="en-US" dirty="0"/>
              <a:t> thread din pool </a:t>
            </a:r>
            <a:r>
              <a:rPr lang="en-US" dirty="0" err="1"/>
              <a:t>pentru</a:t>
            </a:r>
            <a:r>
              <a:rPr lang="en-US" dirty="0"/>
              <a:t> a continua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cuvantul</a:t>
            </a:r>
            <a:r>
              <a:rPr lang="en-US" dirty="0"/>
              <a:t> await in mod </a:t>
            </a:r>
            <a:r>
              <a:rPr lang="en-US" dirty="0" err="1"/>
              <a:t>obisnuit</a:t>
            </a:r>
            <a:r>
              <a:rPr lang="en-US" dirty="0"/>
              <a:t>(de </a:t>
            </a:r>
            <a:r>
              <a:rPr lang="en-US" dirty="0" err="1"/>
              <a:t>unde</a:t>
            </a:r>
            <a:r>
              <a:rPr lang="en-US" dirty="0"/>
              <a:t> a </a:t>
            </a:r>
            <a:r>
              <a:rPr lang="en-US" dirty="0" err="1"/>
              <a:t>ramas</a:t>
            </a:r>
            <a:r>
              <a:rPr lang="en-US" dirty="0"/>
              <a:t> </a:t>
            </a:r>
            <a:r>
              <a:rPr lang="en-US" dirty="0" err="1"/>
              <a:t>celalalt</a:t>
            </a:r>
            <a:r>
              <a:rPr lang="en-US" dirty="0"/>
              <a:t> thread)</a:t>
            </a:r>
          </a:p>
          <a:p>
            <a:pPr lvl="1"/>
            <a:r>
              <a:rPr lang="en-US" dirty="0" err="1"/>
              <a:t>Astfel</a:t>
            </a:r>
            <a:r>
              <a:rPr lang="en-US" dirty="0"/>
              <a:t>, tot </a:t>
            </a:r>
            <a:r>
              <a:rPr lang="en-US" dirty="0" err="1"/>
              <a:t>timpu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thread-</a:t>
            </a:r>
            <a:r>
              <a:rPr lang="en-US" dirty="0" err="1"/>
              <a:t>uri</a:t>
            </a:r>
            <a:r>
              <a:rPr lang="en-US" dirty="0"/>
              <a:t> in pool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lua</a:t>
            </a:r>
            <a:r>
              <a:rPr lang="en-US" dirty="0"/>
              <a:t> request-</a:t>
            </a:r>
            <a:r>
              <a:rPr lang="en-US" dirty="0" err="1"/>
              <a:t>uri</a:t>
            </a:r>
            <a:r>
              <a:rPr lang="en-US" dirty="0"/>
              <a:t>, 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sistemu</a:t>
            </a:r>
            <a:r>
              <a:rPr lang="en-US" dirty="0"/>
              <a:t> de </a:t>
            </a:r>
            <a:r>
              <a:rPr lang="en-US" dirty="0" err="1"/>
              <a:t>operare</a:t>
            </a:r>
            <a:r>
              <a:rPr lang="en-US" dirty="0"/>
              <a:t> nu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nevoit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creeze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threaduri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folosinta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69DA-9AF5-4DCD-A349-18C24F3A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Analogie</a:t>
            </a:r>
            <a:r>
              <a:rPr lang="en-US" dirty="0"/>
              <a:t> : 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806A2-BA4C-4AA7-89AE-DE8DD0C19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6040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Zona de mese : </a:t>
            </a:r>
            <a:r>
              <a:rPr lang="en-US" dirty="0" err="1"/>
              <a:t>aplicatie</a:t>
            </a:r>
            <a:endParaRPr lang="en-US" dirty="0"/>
          </a:p>
          <a:p>
            <a:r>
              <a:rPr lang="en-US" dirty="0"/>
              <a:t>Zona de </a:t>
            </a:r>
            <a:r>
              <a:rPr lang="en-US" dirty="0" err="1"/>
              <a:t>ospatari:threadpool</a:t>
            </a:r>
            <a:r>
              <a:rPr lang="en-US" dirty="0"/>
              <a:t>(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zicem</a:t>
            </a:r>
            <a:r>
              <a:rPr lang="en-US" dirty="0"/>
              <a:t> un colt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asteapta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vina </a:t>
            </a:r>
            <a:r>
              <a:rPr lang="en-US" dirty="0" err="1"/>
              <a:t>clientu</a:t>
            </a:r>
            <a:r>
              <a:rPr lang="en-US" dirty="0"/>
              <a:t>)</a:t>
            </a:r>
          </a:p>
          <a:p>
            <a:r>
              <a:rPr lang="en-US" dirty="0" err="1"/>
              <a:t>Ospatar:thread</a:t>
            </a:r>
            <a:endParaRPr lang="en-US" dirty="0"/>
          </a:p>
          <a:p>
            <a:r>
              <a:rPr lang="en-US" dirty="0" err="1"/>
              <a:t>Client:client</a:t>
            </a:r>
            <a:r>
              <a:rPr lang="en-US" dirty="0"/>
              <a:t>(om care </a:t>
            </a:r>
            <a:r>
              <a:rPr lang="en-US" dirty="0" err="1"/>
              <a:t>apasa</a:t>
            </a:r>
            <a:r>
              <a:rPr lang="en-US" dirty="0"/>
              <a:t> pe </a:t>
            </a:r>
            <a:r>
              <a:rPr lang="en-US" dirty="0" err="1"/>
              <a:t>butonul</a:t>
            </a:r>
            <a:r>
              <a:rPr lang="en-US" dirty="0"/>
              <a:t> de products)</a:t>
            </a:r>
          </a:p>
          <a:p>
            <a:r>
              <a:rPr lang="en-US" dirty="0" err="1"/>
              <a:t>Bucatarie:Baza</a:t>
            </a:r>
            <a:r>
              <a:rPr lang="en-US" dirty="0"/>
              <a:t> de date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C1870-0F4F-4B6D-8CA2-0D6499F64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60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Flow:</a:t>
            </a:r>
          </a:p>
          <a:p>
            <a:r>
              <a:rPr lang="en-US" dirty="0"/>
              <a:t>Cand vine un client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pune</a:t>
            </a:r>
            <a:r>
              <a:rPr lang="en-US" dirty="0"/>
              <a:t> la masa, se </a:t>
            </a:r>
            <a:r>
              <a:rPr lang="en-US" dirty="0" err="1"/>
              <a:t>asociaza</a:t>
            </a:r>
            <a:r>
              <a:rPr lang="en-US" dirty="0"/>
              <a:t> un thread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acea</a:t>
            </a:r>
            <a:r>
              <a:rPr lang="en-US" dirty="0"/>
              <a:t> masa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veni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execute(</a:t>
            </a:r>
            <a:r>
              <a:rPr lang="en-US" dirty="0" err="1"/>
              <a:t>ospatar</a:t>
            </a:r>
            <a:r>
              <a:rPr lang="en-US" dirty="0"/>
              <a:t>)</a:t>
            </a:r>
          </a:p>
          <a:p>
            <a:r>
              <a:rPr lang="en-US" dirty="0"/>
              <a:t>Client-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spune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vrea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manance</a:t>
            </a:r>
            <a:r>
              <a:rPr lang="en-US" dirty="0"/>
              <a:t>(</a:t>
            </a:r>
            <a:r>
              <a:rPr lang="en-US" dirty="0" err="1"/>
              <a:t>adica</a:t>
            </a:r>
            <a:r>
              <a:rPr lang="en-US" dirty="0"/>
              <a:t> un task)-task-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inca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executat,doar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spre</a:t>
            </a:r>
            <a:r>
              <a:rPr lang="en-US" dirty="0"/>
              <a:t> thread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clientul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face await la </a:t>
            </a:r>
            <a:r>
              <a:rPr lang="en-US" dirty="0" err="1"/>
              <a:t>acel</a:t>
            </a:r>
            <a:r>
              <a:rPr lang="en-US" dirty="0"/>
              <a:t> </a:t>
            </a:r>
            <a:r>
              <a:rPr lang="en-US" dirty="0" err="1"/>
              <a:t>task,adica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sta</a:t>
            </a:r>
            <a:r>
              <a:rPr lang="en-US" dirty="0"/>
              <a:t> pe </a:t>
            </a:r>
            <a:r>
              <a:rPr lang="en-US" dirty="0" err="1"/>
              <a:t>telefon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vine </a:t>
            </a:r>
            <a:r>
              <a:rPr lang="en-US" dirty="0" err="1"/>
              <a:t>ospatarul</a:t>
            </a:r>
            <a:r>
              <a:rPr lang="en-US" dirty="0"/>
              <a:t> cu task-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gata</a:t>
            </a:r>
            <a:r>
              <a:rPr lang="en-US" dirty="0"/>
              <a:t>(</a:t>
            </a:r>
            <a:r>
              <a:rPr lang="en-US" dirty="0" err="1"/>
              <a:t>intr</a:t>
            </a:r>
            <a:r>
              <a:rPr lang="en-US" dirty="0"/>
              <a:t>-un mod </a:t>
            </a:r>
            <a:r>
              <a:rPr lang="en-US" dirty="0" err="1"/>
              <a:t>sincron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nu s-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lucrat</a:t>
            </a:r>
            <a:r>
              <a:rPr lang="en-US" dirty="0"/>
              <a:t> cu task </a:t>
            </a:r>
            <a:r>
              <a:rPr lang="en-US" dirty="0" err="1"/>
              <a:t>si</a:t>
            </a:r>
            <a:r>
              <a:rPr lang="en-US" dirty="0"/>
              <a:t> await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imaginati</a:t>
            </a:r>
            <a:r>
              <a:rPr lang="en-US" dirty="0"/>
              <a:t> ca vine thread-</a:t>
            </a:r>
            <a:r>
              <a:rPr lang="en-US" dirty="0" err="1"/>
              <a:t>ul</a:t>
            </a:r>
            <a:r>
              <a:rPr lang="en-US" dirty="0"/>
              <a:t> la masa, </a:t>
            </a:r>
            <a:r>
              <a:rPr lang="en-US" dirty="0" err="1"/>
              <a:t>clientul</a:t>
            </a:r>
            <a:r>
              <a:rPr lang="en-US" dirty="0"/>
              <a:t> </a:t>
            </a:r>
            <a:r>
              <a:rPr lang="en-US" dirty="0" err="1"/>
              <a:t>zice</a:t>
            </a:r>
            <a:r>
              <a:rPr lang="en-US" dirty="0"/>
              <a:t> ca </a:t>
            </a:r>
            <a:r>
              <a:rPr lang="en-US" dirty="0" err="1"/>
              <a:t>vrea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manance</a:t>
            </a:r>
            <a:r>
              <a:rPr lang="en-US" dirty="0"/>
              <a:t> </a:t>
            </a:r>
            <a:r>
              <a:rPr lang="en-US" dirty="0" err="1"/>
              <a:t>ceva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sta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uita</a:t>
            </a:r>
            <a:r>
              <a:rPr lang="en-US" dirty="0"/>
              <a:t> la </a:t>
            </a:r>
            <a:r>
              <a:rPr lang="en-US" dirty="0" err="1"/>
              <a:t>perete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cand vine </a:t>
            </a:r>
            <a:r>
              <a:rPr lang="en-US" dirty="0" err="1"/>
              <a:t>mancarea,odata</a:t>
            </a:r>
            <a:r>
              <a:rPr lang="en-US" dirty="0"/>
              <a:t> </a:t>
            </a:r>
            <a:r>
              <a:rPr lang="en-US" dirty="0" err="1"/>
              <a:t>venita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incepe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manance</a:t>
            </a:r>
            <a:r>
              <a:rPr lang="en-US" dirty="0"/>
              <a:t>),in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asincron</a:t>
            </a:r>
            <a:r>
              <a:rPr lang="en-US" dirty="0"/>
              <a:t>, client-</a:t>
            </a:r>
            <a:r>
              <a:rPr lang="en-US" dirty="0" err="1"/>
              <a:t>ul</a:t>
            </a:r>
            <a:r>
              <a:rPr lang="en-US" dirty="0"/>
              <a:t> a </a:t>
            </a:r>
            <a:r>
              <a:rPr lang="en-US" dirty="0" err="1"/>
              <a:t>creat</a:t>
            </a:r>
            <a:r>
              <a:rPr lang="en-US" dirty="0"/>
              <a:t> task-</a:t>
            </a:r>
            <a:r>
              <a:rPr lang="en-US" dirty="0" err="1"/>
              <a:t>ul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face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vrea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, thread-</a:t>
            </a:r>
            <a:r>
              <a:rPr lang="en-US" dirty="0" err="1"/>
              <a:t>ul</a:t>
            </a:r>
            <a:r>
              <a:rPr lang="en-US" dirty="0"/>
              <a:t> a </a:t>
            </a:r>
            <a:r>
              <a:rPr lang="en-US" dirty="0" err="1"/>
              <a:t>mers</a:t>
            </a:r>
            <a:r>
              <a:rPr lang="en-US" dirty="0"/>
              <a:t> in </a:t>
            </a:r>
            <a:r>
              <a:rPr lang="en-US" dirty="0" err="1"/>
              <a:t>bucatarie,i</a:t>
            </a:r>
            <a:r>
              <a:rPr lang="en-US" dirty="0"/>
              <a:t>-a </a:t>
            </a:r>
            <a:r>
              <a:rPr lang="en-US" dirty="0" err="1"/>
              <a:t>zis</a:t>
            </a:r>
            <a:r>
              <a:rPr lang="en-US" dirty="0"/>
              <a:t> la </a:t>
            </a:r>
            <a:r>
              <a:rPr lang="en-US" dirty="0" err="1"/>
              <a:t>bucatar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ospatarul</a:t>
            </a:r>
            <a:r>
              <a:rPr lang="en-US" dirty="0"/>
              <a:t> s-a </a:t>
            </a:r>
            <a:r>
              <a:rPr lang="en-US" dirty="0" err="1"/>
              <a:t>intors</a:t>
            </a:r>
            <a:r>
              <a:rPr lang="en-US" dirty="0"/>
              <a:t> </a:t>
            </a:r>
            <a:r>
              <a:rPr lang="en-US" dirty="0" err="1"/>
              <a:t>inapoi</a:t>
            </a:r>
            <a:r>
              <a:rPr lang="en-US" dirty="0"/>
              <a:t> in thread pool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servi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alti </a:t>
            </a:r>
            <a:r>
              <a:rPr lang="en-US" dirty="0" err="1"/>
              <a:t>clienti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momentul</a:t>
            </a:r>
            <a:r>
              <a:rPr lang="en-US" dirty="0"/>
              <a:t> in care </a:t>
            </a:r>
            <a:r>
              <a:rPr lang="en-US" dirty="0" err="1"/>
              <a:t>bucatarul</a:t>
            </a:r>
            <a:r>
              <a:rPr lang="en-US" dirty="0"/>
              <a:t> </a:t>
            </a:r>
            <a:r>
              <a:rPr lang="en-US" dirty="0" err="1"/>
              <a:t>zice</a:t>
            </a:r>
            <a:r>
              <a:rPr lang="en-US" dirty="0"/>
              <a:t> ca e </a:t>
            </a:r>
            <a:r>
              <a:rPr lang="en-US" dirty="0" err="1"/>
              <a:t>gata</a:t>
            </a:r>
            <a:r>
              <a:rPr lang="en-US" dirty="0"/>
              <a:t> masa </a:t>
            </a:r>
            <a:r>
              <a:rPr lang="en-US" dirty="0" err="1"/>
              <a:t>pentru</a:t>
            </a:r>
            <a:r>
              <a:rPr lang="en-US" dirty="0"/>
              <a:t> client 1, un thread liber(un </a:t>
            </a:r>
            <a:r>
              <a:rPr lang="en-US" dirty="0" err="1"/>
              <a:t>ospatar</a:t>
            </a:r>
            <a:r>
              <a:rPr lang="en-US" dirty="0"/>
              <a:t>)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veni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aduca</a:t>
            </a:r>
            <a:r>
              <a:rPr lang="en-US" dirty="0"/>
              <a:t> </a:t>
            </a:r>
            <a:r>
              <a:rPr lang="en-US" dirty="0" err="1"/>
              <a:t>mancarea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7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17FA-6108-494E-8ACE-12C3C0E7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 debugging : Breakfast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02BD-BFDE-49FD-AD1E-54430ADE66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Facem</a:t>
            </a:r>
            <a:r>
              <a:rPr lang="en-US" dirty="0"/>
              <a:t> un mic </a:t>
            </a:r>
            <a:r>
              <a:rPr lang="en-US" dirty="0" err="1"/>
              <a:t>dejun</a:t>
            </a:r>
            <a:r>
              <a:rPr lang="en-US" dirty="0"/>
              <a:t> in mod </a:t>
            </a:r>
            <a:r>
              <a:rPr lang="en-US" dirty="0" err="1"/>
              <a:t>asincron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vedem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thread-</a:t>
            </a:r>
            <a:r>
              <a:rPr lang="en-US" dirty="0" err="1"/>
              <a:t>uri</a:t>
            </a:r>
            <a:r>
              <a:rPr lang="en-US" dirty="0"/>
              <a:t> se </a:t>
            </a:r>
            <a:r>
              <a:rPr lang="en-US" dirty="0" err="1"/>
              <a:t>ocupa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functii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22F9D4-ACFC-455D-B2EF-FEE006CDC9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9878" y="1825625"/>
            <a:ext cx="4406244" cy="4351338"/>
          </a:xfrm>
        </p:spPr>
      </p:pic>
    </p:spTree>
    <p:extLst>
      <p:ext uri="{BB962C8B-B14F-4D97-AF65-F5344CB8AC3E}">
        <p14:creationId xmlns:p14="http://schemas.microsoft.com/office/powerpoint/2010/main" val="134932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1303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Consolas</vt:lpstr>
      <vt:lpstr>sohne</vt:lpstr>
      <vt:lpstr>Office Theme</vt:lpstr>
      <vt:lpstr>Asynchronous </vt:lpstr>
      <vt:lpstr>Necessary! </vt:lpstr>
      <vt:lpstr>Task class</vt:lpstr>
      <vt:lpstr>PowerPoint Presentation</vt:lpstr>
      <vt:lpstr>await</vt:lpstr>
      <vt:lpstr>Exemplu practic: ASYNC API Caz:sincron</vt:lpstr>
      <vt:lpstr>Caz:asincron</vt:lpstr>
      <vt:lpstr>Analogie : Restaurant</vt:lpstr>
      <vt:lpstr>Exemplu debugging : Breakfast </vt:lpstr>
      <vt:lpstr>PowerPoint Presentation</vt:lpstr>
      <vt:lpstr>PowerPoint Presentation</vt:lpstr>
      <vt:lpstr>PowerPoint Presentation</vt:lpstr>
      <vt:lpstr>PowerPoint Presentation</vt:lpstr>
      <vt:lpstr>Explicatie exemplu anterior: </vt:lpstr>
      <vt:lpstr>Se poate observa acum dupa await a venit alt thread din pool care s-a ocupat de exectuarea metodei pana la intampinarea urmatorului await,unde se repede povestea. </vt:lpstr>
      <vt:lpstr>Documentatie: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</dc:title>
  <dc:creator>Andrei Ovidiu Pernes</dc:creator>
  <cp:lastModifiedBy>Andrei Ovidiu Pernes</cp:lastModifiedBy>
  <cp:revision>1</cp:revision>
  <dcterms:created xsi:type="dcterms:W3CDTF">2022-04-23T14:26:03Z</dcterms:created>
  <dcterms:modified xsi:type="dcterms:W3CDTF">2022-04-24T15:13:02Z</dcterms:modified>
</cp:coreProperties>
</file>