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25AA-90A1-45F7-B605-6C5E90350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6F26-7989-4989-AB03-369FE88F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D6EC-E347-4677-B14F-CE4E85B2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2C40-5A61-4A87-A6B5-DD897CD2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163D-C22C-40F2-9572-B82EFCF9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8483-5B54-46DF-AB49-2B666DB6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49BE2-AACC-4D6C-B8B6-702E20F9B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C6F1-441C-4A70-A751-F2B5F3AD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F072-FDFD-45F5-A9C7-17426135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13A5-D55A-493F-B068-49B7C62F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E16B4-3548-4D97-A12B-60D06472C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5EED0-525E-40A9-848A-8A0562D33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5645-8EF7-424B-8371-286D3C5C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5471-4D6F-484C-B82F-3754767B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B5EA-4ECC-48BF-8998-1F5B2307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59C7-7684-401B-936F-B0A0CC3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67DC-42F5-4F1D-980A-63832D5C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32BA-0056-4D90-A816-64205244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D5C4D-BB6A-41FB-98CB-535527F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BCD6-84E8-4A42-918C-81E2989B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8B79-A9D8-4D87-8B51-932C0406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A3CC-96A3-42E8-A6C0-94879A01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FC5E-4E60-4BC8-9B1B-35331FA5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EF88-24D9-403A-8C15-AD861404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D149-CC4B-4514-824C-681A63E2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1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6D58-72C9-4603-B60E-5E724C2E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F9BD-4806-413A-A2AB-70A1D3F07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76697-6FDF-42CE-B494-B9A5DC22D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D610C-2379-4684-92EE-CF88201C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56881-3B83-4ABA-9F9E-35662116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143D-625B-4FB4-ACCE-E80E0ACD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B637-A0BF-4EDA-8F85-18B149BE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27CDA-7A83-4974-9DE0-BE56511D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A4C5-A76C-4B6F-B8D8-D15C977F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92992-FC28-4DDC-857C-DD70DD3F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538E-13D1-4D33-B260-5E5BF61B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7C7E0-9418-4358-881C-2CCDA111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A459-3622-4DB1-B467-35E711B4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69003-0C2E-431F-8D83-E3A871CF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E63A-0EF9-4346-94EB-8588FCFC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AB797-33B8-4687-97B7-BD7607D8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2E284-5915-4F3B-87A1-E5E6E32E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152ED-EF3E-4555-969D-AC54FE53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ED4F3-3413-4AD1-A26C-9BE4AB10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93A8A-5652-42B1-BA81-886F4788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FD975-A687-4C01-896F-5756B1CE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FADB-E7A0-4BD2-919A-7AE73FAD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BF2A-EBDE-4230-8337-ED2C8918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A0E9-4B95-4EE5-8223-986EF4AE7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AC37-7623-401F-8344-6208388D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A093-4C63-44F1-BE15-5F6BBB5B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165A-6447-4326-A98D-3F7F8259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0838-632C-4DB2-9208-0A8D48E1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E86A5-8A1E-450F-919C-3F1235E96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CEC4C-CDBE-406D-98B4-734F42C0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DC735-705B-4FAF-AF93-C74F958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2DF9C-1072-4FAB-9834-878CFFED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92CA-EA39-4019-B69A-E5D889A7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A4BB8-95E6-43A5-A175-19000532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C5C38-7A4F-4C43-90A1-EADDB3C4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040B-C14E-4D20-BAFB-AB137AFA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3F3-D6E9-42E2-A4DC-63F6303A1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C8B7D-01AB-4E3C-9A2B-34E988F07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541B-5CA6-486A-B28B-8AA75B554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 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41DB-3FA2-4342-B3D1-D927BBE78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0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412F-B270-4C5B-B6DA-1916B528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8.Use factory instead of switch – GOOD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AFB66-C8B2-4BA2-8745-937C20C7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034" y="1395922"/>
            <a:ext cx="430888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E6EC3-66C5-47E5-B2E9-6C192FEB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19" y="1690688"/>
            <a:ext cx="5915851" cy="2934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A0D08-3A3D-468D-8EDB-81585395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73" y="5228075"/>
            <a:ext cx="675416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3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F90-2A6F-4B52-9197-A93973EA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Honest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3B46B-A4FF-4C19-8EC0-0B13E4113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09" y="1646646"/>
            <a:ext cx="4904591" cy="4172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9A681-72EC-4D76-AF49-B93D347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91" y="1646645"/>
            <a:ext cx="5461953" cy="28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D721-D9B9-4568-9E43-A010F48E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10.Avoid out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24B7-20F2-48B7-B278-7D7EB7C3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2994-E07C-4A34-9082-91E07755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Don’t explain using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BD97-4915-44C0-9C3A-164180F3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Daca </a:t>
            </a:r>
            <a:r>
              <a:rPr lang="en-US" dirty="0" err="1"/>
              <a:t>simti</a:t>
            </a:r>
            <a:r>
              <a:rPr lang="en-US" dirty="0"/>
              <a:t> </a:t>
            </a:r>
            <a:r>
              <a:rPr lang="en-US" dirty="0" err="1"/>
              <a:t>nevoia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pui</a:t>
            </a:r>
            <a:r>
              <a:rPr lang="en-US" dirty="0"/>
              <a:t> </a:t>
            </a:r>
            <a:r>
              <a:rPr lang="en-US" dirty="0" err="1"/>
              <a:t>comentarii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explici</a:t>
            </a:r>
            <a:r>
              <a:rPr lang="en-US" dirty="0"/>
              <a:t> </a:t>
            </a:r>
            <a:r>
              <a:rPr lang="en-US" dirty="0" err="1"/>
              <a:t>codu</a:t>
            </a:r>
            <a:r>
              <a:rPr lang="en-US" dirty="0"/>
              <a:t>, </a:t>
            </a:r>
            <a:r>
              <a:rPr lang="en-US" dirty="0" err="1"/>
              <a:t>inseamna</a:t>
            </a:r>
            <a:r>
              <a:rPr lang="en-US" dirty="0"/>
              <a:t> ca nu e bine </a:t>
            </a:r>
            <a:r>
              <a:rPr lang="en-US" dirty="0" err="1"/>
              <a:t>scris</a:t>
            </a:r>
            <a:r>
              <a:rPr lang="en-US" dirty="0"/>
              <a:t>.</a:t>
            </a:r>
          </a:p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inteleaga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denumire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2CFB-C1DC-4FB4-A5E1-C125DDB0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12.Code as a </a:t>
            </a:r>
            <a:r>
              <a:rPr lang="en-US" dirty="0" err="1"/>
              <a:t>newspapper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7754-1885-4D3F-8CEA-43AAD2D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prezinte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intample</a:t>
            </a:r>
            <a:r>
              <a:rPr lang="en-US" dirty="0"/>
              <a:t> in fata(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titlu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articol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Primele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functii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fie </a:t>
            </a:r>
            <a:r>
              <a:rPr lang="en-US" dirty="0" err="1">
                <a:sym typeface="Wingdings" panose="05000000000000000000" pitchFamily="2" charset="2"/>
              </a:rPr>
              <a:t>generale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capteze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atentia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explice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conceptul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apoi</a:t>
            </a:r>
            <a:r>
              <a:rPr lang="en-US" dirty="0">
                <a:sym typeface="Wingdings" panose="05000000000000000000" pitchFamily="2" charset="2"/>
              </a:rPr>
              <a:t> pe </a:t>
            </a:r>
            <a:r>
              <a:rPr lang="en-US" dirty="0" err="1">
                <a:sym typeface="Wingdings" panose="05000000000000000000" pitchFamily="2" charset="2"/>
              </a:rPr>
              <a:t>masura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coboram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fie </a:t>
            </a:r>
            <a:r>
              <a:rPr lang="en-US" dirty="0" err="1">
                <a:sym typeface="Wingdings" panose="05000000000000000000" pitchFamily="2" charset="2"/>
              </a:rPr>
              <a:t>functiile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detalii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2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33A-4021-45EB-8EE6-89A1287E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13.Abstract FOR inside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1D9A-27D4-45D2-9730-43DF0517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E883-AF1B-4640-9716-6A624A20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Minimize null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90A0-3423-4134-B0F6-39FFE9F4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Evita </a:t>
            </a:r>
            <a:r>
              <a:rPr lang="en-US" dirty="0" err="1"/>
              <a:t>returnarea</a:t>
            </a:r>
            <a:r>
              <a:rPr lang="en-US" dirty="0"/>
              <a:t> de null, </a:t>
            </a:r>
            <a:r>
              <a:rPr lang="en-US" dirty="0" err="1"/>
              <a:t>pentru</a:t>
            </a:r>
            <a:r>
              <a:rPr lang="en-US" dirty="0"/>
              <a:t> a reduce nr de null checks</a:t>
            </a:r>
          </a:p>
        </p:txBody>
      </p:sp>
    </p:spTree>
    <p:extLst>
      <p:ext uri="{BB962C8B-B14F-4D97-AF65-F5344CB8AC3E}">
        <p14:creationId xmlns:p14="http://schemas.microsoft.com/office/powerpoint/2010/main" val="250755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A292-AFE8-4498-A5B8-CD0EF94C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15.Keep modules(classes) small - 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BC90-2330-4907-93E1-052F359E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Daca nu 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numi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 in mod </a:t>
            </a:r>
            <a:r>
              <a:rPr lang="en-US" dirty="0" err="1"/>
              <a:t>concret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face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.</a:t>
            </a:r>
          </a:p>
          <a:p>
            <a:r>
              <a:rPr lang="en-US" dirty="0"/>
              <a:t>Ex : Generator(generator de </a:t>
            </a:r>
            <a:r>
              <a:rPr lang="en-US" dirty="0" err="1"/>
              <a:t>ce</a:t>
            </a:r>
            <a:r>
              <a:rPr lang="en-US" dirty="0"/>
              <a:t>?) </a:t>
            </a:r>
            <a:r>
              <a:rPr lang="en-US" dirty="0" err="1"/>
              <a:t>sau</a:t>
            </a:r>
            <a:r>
              <a:rPr lang="en-US" dirty="0"/>
              <a:t> Management(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manageneaza</a:t>
            </a:r>
            <a:r>
              <a:rPr lang="en-US" dirty="0"/>
              <a:t>?)</a:t>
            </a:r>
          </a:p>
          <a:p>
            <a:r>
              <a:rPr lang="en-US" dirty="0"/>
              <a:t>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care </a:t>
            </a:r>
            <a:r>
              <a:rPr lang="en-US" dirty="0" err="1"/>
              <a:t>respecta</a:t>
            </a:r>
            <a:r>
              <a:rPr lang="en-US" dirty="0"/>
              <a:t> SRP e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 mare care face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5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9ABC-962F-48C0-8C9B-4A11A62F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16.High </a:t>
            </a:r>
            <a:r>
              <a:rPr lang="en-US" dirty="0" err="1"/>
              <a:t>cohesion,low</a:t>
            </a:r>
            <a:r>
              <a:rPr lang="en-US" dirty="0"/>
              <a:t> coupling (SRP related)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DD01-664A-443A-BCF4-B43F9F99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854" y="1626467"/>
            <a:ext cx="4149437" cy="515215"/>
          </a:xfrm>
        </p:spPr>
        <p:txBody>
          <a:bodyPr/>
          <a:lstStyle/>
          <a:p>
            <a:r>
              <a:rPr lang="en-US" dirty="0"/>
              <a:t>Low Cohesion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38CB0-D5ED-4AE9-9099-778ABFEE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331" y="2244436"/>
            <a:ext cx="5591955" cy="41502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37575D-F11E-4A62-ABDA-ECA612E5B968}"/>
              </a:ext>
            </a:extLst>
          </p:cNvPr>
          <p:cNvSpPr txBox="1">
            <a:spLocks/>
          </p:cNvSpPr>
          <p:nvPr/>
        </p:nvSpPr>
        <p:spPr>
          <a:xfrm>
            <a:off x="555995" y="2947906"/>
            <a:ext cx="4149437" cy="51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Cohesion example: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69DDD1-0272-4E74-992A-5B71CE83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5" y="3846206"/>
            <a:ext cx="512516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608C-26F7-4F51-8328-A90D8D0A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5"/>
            <a:ext cx="11895589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CODE FOR THE NEXT PERSON READING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6526-3A2B-40EE-9A1F-F7D3D655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5B38-C4BE-4A4E-99C3-21F5869D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61347"/>
            <a:ext cx="10515600" cy="1325563"/>
          </a:xfrm>
        </p:spPr>
        <p:txBody>
          <a:bodyPr/>
          <a:lstStyle/>
          <a:p>
            <a:r>
              <a:rPr lang="en-US" dirty="0"/>
              <a:t>1. Max number of </a:t>
            </a:r>
            <a:r>
              <a:rPr lang="en-US" dirty="0" err="1"/>
              <a:t>identation</a:t>
            </a:r>
            <a:r>
              <a:rPr lang="en-US" dirty="0"/>
              <a:t>: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67B0AE-1DA1-4CB1-B4C3-407FE56C8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4001294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D1AA6-7B64-4BB8-9B26-415C829A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614612"/>
            <a:ext cx="3896269" cy="4143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1F0A80-DCEA-4C09-9404-B191A07B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91" y="2614612"/>
            <a:ext cx="4715533" cy="41439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B4B89CC-BDE7-45AC-8436-5256767A1D6F}"/>
              </a:ext>
            </a:extLst>
          </p:cNvPr>
          <p:cNvSpPr txBox="1">
            <a:spLocks/>
          </p:cNvSpPr>
          <p:nvPr/>
        </p:nvSpPr>
        <p:spPr>
          <a:xfrm>
            <a:off x="609600" y="1066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/>
              <a:t>Solution : revert the logic + SRP( if needed )</a:t>
            </a:r>
          </a:p>
        </p:txBody>
      </p:sp>
    </p:spTree>
    <p:extLst>
      <p:ext uri="{BB962C8B-B14F-4D97-AF65-F5344CB8AC3E}">
        <p14:creationId xmlns:p14="http://schemas.microsoft.com/office/powerpoint/2010/main" val="426919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D1C3-82D2-4E8C-BADA-F6D38A44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One dot per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5817-39B8-4B9E-83B9-2721DBEC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debugging , more </a:t>
            </a:r>
            <a:r>
              <a:rPr lang="en-US" dirty="0" err="1"/>
              <a:t>redabiltiy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B0914-9D52-4D9F-849D-593673A6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708"/>
            <a:ext cx="6634019" cy="590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700C3-B003-4526-8086-6734BC00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5701"/>
            <a:ext cx="546811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9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BA0C-0447-43DD-B5A6-08DDC89D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Too much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F1369-DCDC-432C-AAA5-C26D6D9C7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5436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15D9F-BC99-4F1F-8307-31E0DB76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49" y="1681163"/>
            <a:ext cx="448690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AD31-25CF-4E6C-A906-470DF015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4.Functions as a story/ “TO” 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05C1-4E8B-4C6B-B14D-003E1199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8"/>
            <a:ext cx="10515600" cy="526955"/>
          </a:xfrm>
        </p:spPr>
        <p:txBody>
          <a:bodyPr>
            <a:normAutofit fontScale="40000" lnSpcReduction="20000"/>
          </a:bodyPr>
          <a:lstStyle/>
          <a:p>
            <a:r>
              <a:rPr lang="en-US" i="1" dirty="0"/>
              <a:t>A function’s body elements should have the same level of </a:t>
            </a:r>
            <a:r>
              <a:rPr lang="en-US" i="1" dirty="0" err="1"/>
              <a:t>abstractisation</a:t>
            </a:r>
            <a:r>
              <a:rPr lang="en-US" i="1" dirty="0"/>
              <a:t>.</a:t>
            </a:r>
          </a:p>
          <a:p>
            <a:r>
              <a:rPr lang="en-US" i="1" dirty="0"/>
              <a:t>There’s high level abstraction : function’s body only calls another functions, and low a level abstraction where there is basic code syntax , operations and operators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6B069-1E12-4E14-B820-72AE7166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30" y="2422345"/>
            <a:ext cx="5052570" cy="159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751E9-F759-4A55-B6FF-E7796AB9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03" y="2422345"/>
            <a:ext cx="5519585" cy="41246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7E1B92-D111-4C8C-9376-7C5F89C7176E}"/>
              </a:ext>
            </a:extLst>
          </p:cNvPr>
          <p:cNvSpPr txBox="1">
            <a:spLocks/>
          </p:cNvSpPr>
          <p:nvPr/>
        </p:nvSpPr>
        <p:spPr>
          <a:xfrm>
            <a:off x="200025" y="4385261"/>
            <a:ext cx="3638550" cy="210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Translation:</a:t>
            </a:r>
          </a:p>
          <a:p>
            <a:r>
              <a:rPr lang="en-US" i="1" dirty="0"/>
              <a:t>“To” calculate student scholarship I need :</a:t>
            </a:r>
          </a:p>
          <a:p>
            <a:pPr lvl="1"/>
            <a:r>
              <a:rPr lang="en-US" i="1" dirty="0"/>
              <a:t>‘to’ get the student</a:t>
            </a:r>
          </a:p>
          <a:p>
            <a:pPr lvl="2"/>
            <a:r>
              <a:rPr lang="en-US" i="1" dirty="0"/>
              <a:t>“Then” to get the student I need to call the </a:t>
            </a:r>
            <a:r>
              <a:rPr lang="en-US" i="1" dirty="0" err="1"/>
              <a:t>db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‘to’ get the absences”</a:t>
            </a:r>
          </a:p>
          <a:p>
            <a:pPr lvl="2"/>
            <a:r>
              <a:rPr lang="en-US" i="1" dirty="0"/>
              <a:t>“Then” to get the absences I need to call the </a:t>
            </a:r>
            <a:r>
              <a:rPr lang="en-US" i="1" dirty="0" err="1"/>
              <a:t>db</a:t>
            </a:r>
            <a:endParaRPr lang="en-US" i="1" dirty="0"/>
          </a:p>
          <a:p>
            <a:pPr lvl="1"/>
            <a:r>
              <a:rPr lang="en-US" i="1" dirty="0"/>
              <a:t>‘to’ get the grades”</a:t>
            </a:r>
          </a:p>
          <a:p>
            <a:pPr lvl="2"/>
            <a:r>
              <a:rPr lang="en-US" i="1" dirty="0"/>
              <a:t>“Then” to get the grades I need to call the </a:t>
            </a:r>
            <a:r>
              <a:rPr lang="en-US" i="1" dirty="0" err="1"/>
              <a:t>db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to get the student”</a:t>
            </a:r>
          </a:p>
          <a:p>
            <a:pPr lvl="2"/>
            <a:r>
              <a:rPr lang="en-US" i="1" dirty="0"/>
              <a:t>“Then” to get the student I need to call the </a:t>
            </a:r>
            <a:r>
              <a:rPr lang="en-US" i="1" dirty="0" err="1"/>
              <a:t>db</a:t>
            </a:r>
            <a:r>
              <a:rPr lang="en-US" i="1" dirty="0"/>
              <a:t> </a:t>
            </a:r>
          </a:p>
          <a:p>
            <a:pPr lvl="1"/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456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167-4706-4AEC-8746-909B3033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5.Max of 2 arguments, don’t pass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BDB2-D0B4-4C61-9D77-41F151B7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493792"/>
            <a:ext cx="11353801" cy="393792"/>
          </a:xfrm>
        </p:spPr>
        <p:txBody>
          <a:bodyPr>
            <a:normAutofit fontScale="47500" lnSpcReduction="20000"/>
          </a:bodyPr>
          <a:lstStyle/>
          <a:p>
            <a:r>
              <a:rPr lang="en-US" i="1" dirty="0"/>
              <a:t>A function should have between 0 and 2 arguments at most, avoid passing Booleans(flags) as parameters because it introduces unknown behavior inside the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439CE-A84A-4467-A40A-1F5A97BE6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183"/>
            <a:ext cx="9383434" cy="203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668AC-C84C-4AE0-ACF3-542E29EA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7505"/>
            <a:ext cx="461074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1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5CE6-7661-4BC9-A217-AFCAB4F7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Wrap multiple arguments in a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68CB5-D645-458C-B4CE-BA0E8C94C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1969465"/>
            <a:ext cx="9088118" cy="1305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42870-DB54-4990-94BE-767218F0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75" y="4376613"/>
            <a:ext cx="1128870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2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642A-8C22-46DC-A3D9-6E95834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8.Use factory instead of switch - BAD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B7578-429F-43BD-8C93-08B859F2F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456" y="1690688"/>
            <a:ext cx="3947952" cy="12578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FEB7E-129B-4A56-833C-712EB3633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43" y="3682642"/>
            <a:ext cx="4997687" cy="2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449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OO Clean code</vt:lpstr>
      <vt:lpstr>WRITE CODE FOR THE NEXT PERSON READING IT</vt:lpstr>
      <vt:lpstr>1. Max number of identation: 2</vt:lpstr>
      <vt:lpstr>2. One dot per line</vt:lpstr>
      <vt:lpstr>3. Too much info</vt:lpstr>
      <vt:lpstr>4.Functions as a story/ “TO” paragraphs</vt:lpstr>
      <vt:lpstr>5.Max of 2 arguments, don’t pass booleans</vt:lpstr>
      <vt:lpstr>7. Wrap multiple arguments in a class</vt:lpstr>
      <vt:lpstr>8.Use factory instead of switch - BAD</vt:lpstr>
      <vt:lpstr>8.Use factory instead of switch – GOOD</vt:lpstr>
      <vt:lpstr>9. Honest functions</vt:lpstr>
      <vt:lpstr>10.Avoid out keyword</vt:lpstr>
      <vt:lpstr>11. Don’t explain using comments</vt:lpstr>
      <vt:lpstr>12.Code as a newspapper</vt:lpstr>
      <vt:lpstr>13.Abstract FOR inside a function</vt:lpstr>
      <vt:lpstr>14. Minimize null presence</vt:lpstr>
      <vt:lpstr>15.Keep modules(classes) small - SRP</vt:lpstr>
      <vt:lpstr>16.High cohesion,low coupling (SRP related)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Clean code</dc:title>
  <dc:creator>Andrei Ovidiu Pernes</dc:creator>
  <cp:lastModifiedBy>Andrei Ovidiu Pernes</cp:lastModifiedBy>
  <cp:revision>3</cp:revision>
  <dcterms:created xsi:type="dcterms:W3CDTF">2022-03-31T05:17:28Z</dcterms:created>
  <dcterms:modified xsi:type="dcterms:W3CDTF">2022-05-08T15:46:45Z</dcterms:modified>
</cp:coreProperties>
</file>