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A35C-A26F-4B58-A9D6-3E7A37B16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7FA9-771E-4509-AF5E-92287A8D4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FABC-78D0-43E8-9C7A-88F7511F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A86E-15CF-4014-881F-70167EE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7FF6-2C18-4873-9871-790FBA9A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6EF4-852B-4E89-896B-445A6D86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78F3F-BB7A-44D0-9D7D-A39F7664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A782-91EB-4E36-80B7-3DBA377C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96BC-8528-44F9-9624-0263DE65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B3E0-E1EB-421A-856A-0CBD744C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5C3DC-B146-4695-A2B6-AEEA82F68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B441D-B9D9-49A1-B8B8-021D804B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22D2-5EB2-4950-B0BD-43CE4C5A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53C4-CCA0-4DA7-970B-EAEEE5DC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EA65-BE37-4A75-A7D3-F2CACF46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A870-9BB8-47B2-ACAA-C8CD683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9474-6F98-461C-A60D-39358CE0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585D-1113-4425-A3EA-134710F0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D586-1AEA-4318-BD68-DF00632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23F8-D711-4F96-AD8C-CDD554D4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2FE8-1D2C-4254-A605-D64911DB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20C78-9711-415C-93D0-2676942B3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F2EE-235D-4737-894B-A6887597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BA07-F357-4FCE-B389-BC116BC4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0F77-934E-4519-8264-0071D282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3F24-C863-4714-808B-85DE5D73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DE4E-8C35-4093-817E-85AC23482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EF11B-F1FA-41DB-A3A5-72A927E9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F453A-E610-42FE-A6FE-9634F483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6F9CF-6B5D-4686-8408-0FA9CD04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1749-988C-4B0A-AD50-52171AAC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E88E-4F01-4A27-9A68-AA22D503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D14B-2494-4BAE-A066-A2D676A8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C4F72-F96C-4EA8-938F-DB36036B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FC795-DA38-4C5B-9BD1-9A8E9F477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1047C-B09B-4D65-BF58-0DB7A5F1E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FDE2-3B0A-4505-9745-BD5CA22D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782B3-43B3-40AC-B4BA-09568CBB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F8A62-6FA2-4CC1-9400-358EE56D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BA64-B874-44F7-B2A8-CC6A438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24F5E-4A2E-4E94-8A25-2552D468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732C3-270A-416D-95CA-19E70194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16A12-AB64-4FFF-A82A-579156BC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4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2809-5342-41C1-8769-1FC5ABF7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37FD4-33FE-4735-A35E-62FE8CFF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D93F-95E2-463F-BFB2-FF36F0E3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21F8-E8E8-4F3A-8DCC-5F7BF3F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5DFA-5C67-4BED-93C9-F0C4C276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95648-D871-4587-A69D-D61096C9A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8EC9-9B24-491E-8E25-EDB5D953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CC177-10A3-430C-A395-AE4265CC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5633-A5DF-4F7C-8069-7BFE4215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657-33CA-4A04-B89D-507CBA2C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E081F-7BCF-4A00-8322-BE2A31360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3B5E9-D542-4A04-B2B1-61D2C78B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B6F8-5890-4F2C-BC77-B32F040F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F7CE-50F7-4EC1-9D51-A53FB185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B0AE-E787-4BEE-9995-4E1C2EC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61611-ECC9-4FAA-9072-FAB3A565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AADD6-F143-4CC0-A3E0-290DBE29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1067-447C-4277-B753-011460FD4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5D44-F6DE-4EB2-89B7-172AF83BB111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27E2-DEBC-4A96-9AE5-5484D1533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8D0D-52D1-495E-93C5-1FD67B394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19BC-3C41-49E7-87C3-8BDB1D9A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ziizium/5-css-units-and-their-recommended-use-case-2oa2" TargetMode="External"/><Relationship Id="rId2" Type="http://schemas.openxmlformats.org/officeDocument/2006/relationships/hyperlink" Target="https://webdesign.tutsplus.com/tutorials/comprehensive-guide-when-to-use-em-vs-rem--cms-2398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-aDOAMmDHI&amp;t=676s&amp;ab_channel=KevinPowell" TargetMode="External"/><Relationship Id="rId4" Type="http://schemas.openxmlformats.org/officeDocument/2006/relationships/hyperlink" Target="https://www.sitepoint.com/power-em-units-c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D961-D4B3-4C03-B9E2-63644AEAB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 &amp; 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0C9E7-0559-4029-8AD6-C16EBCDFA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7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CB92-1132-417B-BBBE-F331B39C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Exmple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4D10-9B59-429B-960B-146CE3CA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 ai un </a:t>
            </a:r>
            <a:r>
              <a:rPr lang="en-US" dirty="0" err="1"/>
              <a:t>meniu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vrei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responsive padding / font size-ul</a:t>
            </a:r>
          </a:p>
          <a:p>
            <a:r>
              <a:rPr lang="en-US" dirty="0" err="1"/>
              <a:t>Buttoane</a:t>
            </a:r>
            <a:endParaRPr lang="en-US" dirty="0"/>
          </a:p>
          <a:p>
            <a:r>
              <a:rPr lang="en-US" dirty="0" err="1"/>
              <a:t>Orice</a:t>
            </a:r>
            <a:r>
              <a:rPr lang="en-US" dirty="0"/>
              <a:t> tip de </a:t>
            </a:r>
            <a:r>
              <a:rPr lang="en-US" dirty="0" err="1"/>
              <a:t>componenta</a:t>
            </a:r>
            <a:r>
              <a:rPr lang="en-US" dirty="0"/>
              <a:t>,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caruia</a:t>
            </a:r>
            <a:r>
              <a:rPr lang="en-US" dirty="0"/>
              <a:t> ii </a:t>
            </a:r>
            <a:r>
              <a:rPr lang="en-US" dirty="0" err="1"/>
              <a:t>aplici</a:t>
            </a:r>
            <a:r>
              <a:rPr lang="en-US" dirty="0"/>
              <a:t> un media query</a:t>
            </a:r>
          </a:p>
        </p:txBody>
      </p:sp>
    </p:spTree>
    <p:extLst>
      <p:ext uri="{BB962C8B-B14F-4D97-AF65-F5344CB8AC3E}">
        <p14:creationId xmlns:p14="http://schemas.microsoft.com/office/powerpoint/2010/main" val="209776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6DEF-9DEE-48A4-8E23-48F07C8B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</a:t>
            </a:r>
            <a:r>
              <a:rPr lang="en-US" dirty="0" err="1"/>
              <a:t>em</a:t>
            </a:r>
            <a:r>
              <a:rPr lang="en-US" dirty="0"/>
              <a:t> (REM) – loosing my religion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4D4C-1F71-44DE-BF0A-AD2E00F8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Daca la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se </a:t>
            </a:r>
            <a:r>
              <a:rPr lang="en-US" dirty="0" err="1"/>
              <a:t>calcula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font size-ul </a:t>
            </a:r>
            <a:r>
              <a:rPr lang="en-US" dirty="0" err="1"/>
              <a:t>elementului</a:t>
            </a:r>
            <a:r>
              <a:rPr lang="en-US" dirty="0"/>
              <a:t> current, </a:t>
            </a:r>
            <a:r>
              <a:rPr lang="en-US" dirty="0" err="1"/>
              <a:t>aici</a:t>
            </a:r>
            <a:r>
              <a:rPr lang="en-US" dirty="0"/>
              <a:t> tot </a:t>
            </a:r>
            <a:r>
              <a:rPr lang="en-US" dirty="0" err="1"/>
              <a:t>timpul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relative la font size-ul </a:t>
            </a:r>
            <a:r>
              <a:rPr lang="en-US" dirty="0" err="1"/>
              <a:t>setat</a:t>
            </a:r>
            <a:r>
              <a:rPr lang="en-US" dirty="0"/>
              <a:t> tag-</a:t>
            </a:r>
            <a:r>
              <a:rPr lang="en-US" dirty="0" err="1"/>
              <a:t>ului</a:t>
            </a:r>
            <a:r>
              <a:rPr lang="en-US" dirty="0"/>
              <a:t> root(&lt;htm&gt;&lt;/html&gt;)</a:t>
            </a:r>
          </a:p>
          <a:p>
            <a:r>
              <a:rPr lang="en-US" dirty="0"/>
              <a:t>Default pus de browser </a:t>
            </a:r>
            <a:r>
              <a:rPr lang="en-US" dirty="0" err="1"/>
              <a:t>este</a:t>
            </a:r>
            <a:r>
              <a:rPr lang="en-US" dirty="0"/>
              <a:t> 16px, </a:t>
            </a:r>
            <a:r>
              <a:rPr lang="en-US" dirty="0" err="1"/>
              <a:t>deci</a:t>
            </a:r>
            <a:r>
              <a:rPr lang="en-US" dirty="0"/>
              <a:t> tot site-ul </a:t>
            </a:r>
            <a:r>
              <a:rPr lang="en-US" dirty="0" err="1"/>
              <a:t>va</a:t>
            </a:r>
            <a:r>
              <a:rPr lang="en-US" dirty="0"/>
              <a:t> face : rem * 16 px</a:t>
            </a:r>
          </a:p>
          <a:p>
            <a:endParaRPr lang="en-US" dirty="0"/>
          </a:p>
          <a:p>
            <a:r>
              <a:rPr lang="en-US" dirty="0"/>
              <a:t>Daca </a:t>
            </a:r>
            <a:r>
              <a:rPr lang="en-US" dirty="0" err="1"/>
              <a:t>vrei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controlezi</a:t>
            </a:r>
            <a:r>
              <a:rPr lang="en-US" dirty="0"/>
              <a:t> </a:t>
            </a:r>
            <a:r>
              <a:rPr lang="en-US" dirty="0" err="1"/>
              <a:t>responsivitatea</a:t>
            </a:r>
            <a:r>
              <a:rPr lang="en-US" dirty="0"/>
              <a:t> site-</a:t>
            </a:r>
            <a:r>
              <a:rPr lang="en-US" dirty="0" err="1"/>
              <a:t>ului</a:t>
            </a:r>
            <a:r>
              <a:rPr lang="en-US" dirty="0"/>
              <a:t> 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un media query </a:t>
            </a:r>
            <a:r>
              <a:rPr lang="en-US" dirty="0" err="1"/>
              <a:t>asupra</a:t>
            </a:r>
            <a:r>
              <a:rPr lang="en-US" dirty="0"/>
              <a:t> html-ul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modifici</a:t>
            </a:r>
            <a:r>
              <a:rPr lang="en-US" dirty="0"/>
              <a:t> font size-ul </a:t>
            </a:r>
            <a:r>
              <a:rPr lang="en-US" dirty="0" err="1"/>
              <a:t>acestuia</a:t>
            </a:r>
            <a:r>
              <a:rPr lang="en-US" dirty="0"/>
              <a:t>, result </a:t>
            </a:r>
            <a:r>
              <a:rPr lang="en-US" dirty="0" err="1"/>
              <a:t>paginii</a:t>
            </a:r>
            <a:r>
              <a:rPr lang="en-US" dirty="0"/>
              <a:t>(</a:t>
            </a:r>
            <a:r>
              <a:rPr lang="en-US" dirty="0" err="1"/>
              <a:t>proprietatiile</a:t>
            </a:r>
            <a:r>
              <a:rPr lang="en-US" dirty="0"/>
              <a:t> care sunt rem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1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4606-68F8-4D28-87C5-0554F229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 </a:t>
            </a:r>
            <a:r>
              <a:rPr lang="en-US" dirty="0" err="1"/>
              <a:t>folosim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7E5-C2B3-4798-9BC3-B03BB44E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 </a:t>
            </a:r>
            <a:r>
              <a:rPr lang="en-US" dirty="0" err="1"/>
              <a:t>timpu</a:t>
            </a:r>
            <a:r>
              <a:rPr lang="en-US" dirty="0"/>
              <a:t>, </a:t>
            </a:r>
            <a:r>
              <a:rPr lang="en-US" dirty="0" err="1"/>
              <a:t>inafara</a:t>
            </a:r>
            <a:r>
              <a:rPr lang="en-US" dirty="0"/>
              <a:t> de </a:t>
            </a:r>
            <a:r>
              <a:rPr lang="en-US" dirty="0" err="1"/>
              <a:t>cazurile</a:t>
            </a:r>
            <a:r>
              <a:rPr lang="en-US" dirty="0"/>
              <a:t> de la 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safe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pui</a:t>
            </a:r>
            <a:r>
              <a:rPr lang="en-US" dirty="0"/>
              <a:t> tot </a:t>
            </a:r>
            <a:r>
              <a:rPr lang="en-US" dirty="0" err="1"/>
              <a:t>timpu</a:t>
            </a:r>
            <a:r>
              <a:rPr lang="en-US" dirty="0"/>
              <a:t> rem, </a:t>
            </a:r>
            <a:r>
              <a:rPr lang="en-US" dirty="0" err="1"/>
              <a:t>iar</a:t>
            </a:r>
            <a:r>
              <a:rPr lang="en-US" dirty="0"/>
              <a:t> cand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o </a:t>
            </a:r>
            <a:r>
              <a:rPr lang="en-US" dirty="0" err="1"/>
              <a:t>componenta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gandesti</a:t>
            </a:r>
            <a:r>
              <a:rPr lang="en-US" dirty="0"/>
              <a:t> : </a:t>
            </a:r>
            <a:r>
              <a:rPr lang="en-US" dirty="0" err="1"/>
              <a:t>oare</a:t>
            </a:r>
            <a:r>
              <a:rPr lang="en-US" dirty="0"/>
              <a:t> </a:t>
            </a:r>
            <a:r>
              <a:rPr lang="en-US" dirty="0" err="1"/>
              <a:t>componenta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responsive? Daca da-&gt; </a:t>
            </a:r>
            <a:r>
              <a:rPr lang="en-US" dirty="0" err="1"/>
              <a:t>folosesti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inauntru</a:t>
            </a:r>
            <a:r>
              <a:rPr lang="en-US" dirty="0"/>
              <a:t> </a:t>
            </a:r>
            <a:r>
              <a:rPr lang="en-US" dirty="0" err="1"/>
              <a:t>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AC68-2999-417D-A5FB-7190D5FB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3391-FB13-4F92-BB01-ECDF46A4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Comprehensive Guide: When to Use </a:t>
            </a:r>
            <a:r>
              <a:rPr lang="en-US" dirty="0" err="1">
                <a:hlinkClick r:id="rId2"/>
              </a:rPr>
              <a:t>Em</a:t>
            </a:r>
            <a:r>
              <a:rPr lang="en-US" dirty="0">
                <a:hlinkClick r:id="rId2"/>
              </a:rPr>
              <a:t> vs. Rem (tutsplus.com)</a:t>
            </a:r>
            <a:endParaRPr lang="en-US" dirty="0"/>
          </a:p>
          <a:p>
            <a:r>
              <a:rPr lang="en-US" dirty="0">
                <a:hlinkClick r:id="rId3"/>
              </a:rPr>
              <a:t>5 CSS units and their recommended use-case - DEV Community</a:t>
            </a:r>
            <a:endParaRPr lang="en-US" dirty="0"/>
          </a:p>
          <a:p>
            <a:r>
              <a:rPr lang="en-US" dirty="0">
                <a:hlinkClick r:id="rId4"/>
              </a:rPr>
              <a:t>The Power of </a:t>
            </a:r>
            <a:r>
              <a:rPr lang="en-US" dirty="0" err="1">
                <a:hlinkClick r:id="rId4"/>
              </a:rPr>
              <a:t>em</a:t>
            </a:r>
            <a:r>
              <a:rPr lang="en-US" dirty="0">
                <a:hlinkClick r:id="rId4"/>
              </a:rPr>
              <a:t> Units in CSS – </a:t>
            </a:r>
            <a:r>
              <a:rPr lang="en-US" dirty="0" err="1">
                <a:hlinkClick r:id="rId4"/>
              </a:rPr>
              <a:t>SitePoint</a:t>
            </a:r>
            <a:endParaRPr lang="en-US" dirty="0"/>
          </a:p>
          <a:p>
            <a:r>
              <a:rPr lang="en-US" dirty="0">
                <a:hlinkClick r:id="rId5"/>
              </a:rPr>
              <a:t>(6) CSS </a:t>
            </a:r>
            <a:r>
              <a:rPr lang="en-US" dirty="0" err="1">
                <a:hlinkClick r:id="rId5"/>
              </a:rPr>
              <a:t>em</a:t>
            </a:r>
            <a:r>
              <a:rPr lang="en-US" dirty="0">
                <a:hlinkClick r:id="rId5"/>
              </a:rPr>
              <a:t> and rem explained #CSS #responsive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F3CA-0486-489E-9C20-FF169FEC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5FDC-185A-44CF-9F8A-6821ACD8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se traduce in pixel de </a:t>
            </a:r>
            <a:r>
              <a:rPr lang="en-US" dirty="0" err="1"/>
              <a:t>catre</a:t>
            </a:r>
            <a:r>
              <a:rPr lang="en-US" dirty="0"/>
              <a:t> browser</a:t>
            </a:r>
          </a:p>
          <a:p>
            <a:pPr marL="0" indent="0">
              <a:buNone/>
            </a:pPr>
            <a:r>
              <a:rPr lang="en-US" dirty="0"/>
              <a:t>Cum?</a:t>
            </a:r>
          </a:p>
          <a:p>
            <a:pPr marL="0" indent="0">
              <a:buNone/>
            </a:pPr>
            <a:r>
              <a:rPr lang="en-US" dirty="0"/>
              <a:t>Daca ai width = 1em pe un element,</a:t>
            </a:r>
          </a:p>
          <a:p>
            <a:pPr marL="0" indent="0">
              <a:buNone/>
            </a:pP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elementu</a:t>
            </a:r>
            <a:r>
              <a:rPr lang="en-US" dirty="0"/>
              <a:t> ala are un </a:t>
            </a:r>
            <a:r>
              <a:rPr lang="en-US" dirty="0" err="1"/>
              <a:t>fontsize</a:t>
            </a:r>
            <a:r>
              <a:rPr lang="en-US" dirty="0"/>
              <a:t> de 5px, </a:t>
            </a:r>
            <a:r>
              <a:rPr lang="en-US" dirty="0" err="1"/>
              <a:t>atunci</a:t>
            </a:r>
            <a:r>
              <a:rPr lang="en-US" dirty="0"/>
              <a:t> width = 1*5 = 5px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Foloseste</a:t>
            </a:r>
            <a:r>
              <a:rPr lang="en-US" dirty="0"/>
              <a:t> font-</a:t>
            </a:r>
            <a:r>
              <a:rPr lang="en-US" dirty="0" err="1"/>
              <a:t>sizeul</a:t>
            </a:r>
            <a:r>
              <a:rPr lang="en-US" dirty="0"/>
              <a:t> </a:t>
            </a:r>
            <a:r>
              <a:rPr lang="en-US" dirty="0" err="1"/>
              <a:t>elementului</a:t>
            </a:r>
            <a:r>
              <a:rPr lang="en-US" dirty="0"/>
              <a:t> current </a:t>
            </a:r>
            <a:r>
              <a:rPr lang="en-US" dirty="0" err="1"/>
              <a:t>pentur</a:t>
            </a:r>
            <a:r>
              <a:rPr lang="en-US" dirty="0"/>
              <a:t> a </a:t>
            </a:r>
            <a:r>
              <a:rPr lang="en-US" dirty="0" err="1"/>
              <a:t>transforma</a:t>
            </a:r>
            <a:r>
              <a:rPr lang="en-US" dirty="0"/>
              <a:t> in </a:t>
            </a:r>
            <a:r>
              <a:rPr lang="en-US" dirty="0" err="1"/>
              <a:t>pixeli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F4DD-D6CE-46D3-9DBB-BD29045C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– </a:t>
            </a:r>
            <a:r>
              <a:rPr lang="en-US" dirty="0" err="1"/>
              <a:t>Problema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EDFD-50F3-4E11-82BC-86ABE2F7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Daca </a:t>
            </a:r>
            <a:r>
              <a:rPr lang="en-US" dirty="0" err="1"/>
              <a:t>avem</a:t>
            </a:r>
            <a:r>
              <a:rPr lang="en-US" dirty="0"/>
              <a:t> un root(</a:t>
            </a:r>
            <a:r>
              <a:rPr lang="en-US" dirty="0" err="1"/>
              <a:t>adica</a:t>
            </a:r>
            <a:r>
              <a:rPr lang="en-US" dirty="0"/>
              <a:t> html tag) cu 16px font </a:t>
            </a:r>
            <a:r>
              <a:rPr lang="en-US" dirty="0" err="1"/>
              <a:t>size,si</a:t>
            </a:r>
            <a:r>
              <a:rPr lang="en-US" dirty="0"/>
              <a:t> un div </a:t>
            </a:r>
            <a:r>
              <a:rPr lang="en-US" dirty="0" err="1"/>
              <a:t>inauntru</a:t>
            </a:r>
            <a:r>
              <a:rPr lang="en-US" dirty="0"/>
              <a:t> cu padding 1.5em, </a:t>
            </a:r>
            <a:r>
              <a:rPr lang="en-US" dirty="0" err="1"/>
              <a:t>acel</a:t>
            </a:r>
            <a:r>
              <a:rPr lang="en-US" dirty="0"/>
              <a:t> div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mosteni</a:t>
            </a:r>
            <a:r>
              <a:rPr lang="en-US" dirty="0"/>
              <a:t> font size-ul de 16px de la </a:t>
            </a:r>
            <a:r>
              <a:rPr lang="en-US" dirty="0" err="1"/>
              <a:t>parinte</a:t>
            </a:r>
            <a:r>
              <a:rPr lang="en-US" dirty="0"/>
              <a:t>(html)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padding = 1.5 * 16px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84A6A-094C-4723-9B31-54D6D3A4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7818"/>
            <a:ext cx="7592485" cy="2915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D31FA-B0A9-4D4C-828B-09086438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734" y="3577818"/>
            <a:ext cx="296268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644-5EA6-492A-81B5-F6F1ED01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– </a:t>
            </a:r>
            <a:r>
              <a:rPr lang="en-US" dirty="0" err="1"/>
              <a:t>Problema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B0DC-A244-45C0-B64C-760E69B9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Daca </a:t>
            </a:r>
            <a:r>
              <a:rPr lang="en-US" dirty="0" err="1"/>
              <a:t>infasuram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div, </a:t>
            </a:r>
            <a:r>
              <a:rPr lang="en-US" dirty="0" err="1"/>
              <a:t>intr</a:t>
            </a:r>
            <a:r>
              <a:rPr lang="en-US" dirty="0"/>
              <a:t>-un alt div(wrapper)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wrapper ii </a:t>
            </a:r>
            <a:r>
              <a:rPr lang="en-US" dirty="0" err="1"/>
              <a:t>setam</a:t>
            </a:r>
            <a:r>
              <a:rPr lang="en-US" dirty="0"/>
              <a:t> </a:t>
            </a:r>
            <a:r>
              <a:rPr lang="en-US" dirty="0" err="1"/>
              <a:t>fontsize</a:t>
            </a:r>
            <a:r>
              <a:rPr lang="en-US" dirty="0"/>
              <a:t> = 1.25em, </a:t>
            </a:r>
            <a:r>
              <a:rPr lang="en-US" dirty="0" err="1"/>
              <a:t>atunci</a:t>
            </a:r>
            <a:r>
              <a:rPr lang="en-US" dirty="0"/>
              <a:t> wrapper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face 1.25 * </a:t>
            </a:r>
            <a:r>
              <a:rPr lang="en-US" dirty="0" err="1"/>
              <a:t>fontsize</a:t>
            </a:r>
            <a:r>
              <a:rPr lang="en-US" dirty="0"/>
              <a:t>-ul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  <a:p>
            <a:r>
              <a:rPr lang="en-US" dirty="0"/>
              <a:t>Care e </a:t>
            </a:r>
            <a:r>
              <a:rPr lang="en-US" dirty="0" err="1"/>
              <a:t>fontsize</a:t>
            </a:r>
            <a:r>
              <a:rPr lang="en-US" dirty="0"/>
              <a:t>-ul </a:t>
            </a:r>
            <a:r>
              <a:rPr lang="en-US" dirty="0" err="1"/>
              <a:t>acestuia</a:t>
            </a:r>
            <a:r>
              <a:rPr lang="en-US" dirty="0"/>
              <a:t>? E font-</a:t>
            </a:r>
            <a:r>
              <a:rPr lang="en-US" dirty="0" err="1"/>
              <a:t>sizeul</a:t>
            </a:r>
            <a:r>
              <a:rPr lang="en-US" dirty="0"/>
              <a:t> </a:t>
            </a:r>
            <a:r>
              <a:rPr lang="en-US" dirty="0" err="1"/>
              <a:t>mostenit</a:t>
            </a:r>
            <a:r>
              <a:rPr lang="en-US" dirty="0"/>
              <a:t> de la html, care e 16, </a:t>
            </a:r>
            <a:r>
              <a:rPr lang="en-US" dirty="0" err="1"/>
              <a:t>deci</a:t>
            </a:r>
            <a:r>
              <a:rPr lang="en-US" dirty="0"/>
              <a:t> wrapper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fontsize</a:t>
            </a:r>
            <a:r>
              <a:rPr lang="en-US" dirty="0"/>
              <a:t> = 1.25*font(html) = 1.25 * 16= 20</a:t>
            </a:r>
          </a:p>
          <a:p>
            <a:r>
              <a:rPr lang="en-US" dirty="0" err="1"/>
              <a:t>Div</a:t>
            </a:r>
            <a:r>
              <a:rPr lang="en-US" dirty="0"/>
              <a:t>-ul </a:t>
            </a:r>
            <a:r>
              <a:rPr lang="en-US" dirty="0" err="1"/>
              <a:t>dinauntru</a:t>
            </a:r>
            <a:r>
              <a:rPr lang="en-US" dirty="0"/>
              <a:t> </a:t>
            </a:r>
            <a:r>
              <a:rPr lang="en-US" dirty="0" err="1"/>
              <a:t>wrapperului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mosteni</a:t>
            </a:r>
            <a:r>
              <a:rPr lang="en-US" dirty="0"/>
              <a:t> </a:t>
            </a:r>
            <a:r>
              <a:rPr lang="en-US" dirty="0" err="1"/>
              <a:t>fontsize</a:t>
            </a:r>
            <a:r>
              <a:rPr lang="en-US" dirty="0"/>
              <a:t>-ul </a:t>
            </a:r>
            <a:r>
              <a:rPr lang="en-US" dirty="0" err="1"/>
              <a:t>parintelui</a:t>
            </a:r>
            <a:r>
              <a:rPr lang="en-US" dirty="0"/>
              <a:t>(</a:t>
            </a:r>
            <a:r>
              <a:rPr lang="en-US" dirty="0" err="1"/>
              <a:t>adica</a:t>
            </a:r>
            <a:r>
              <a:rPr lang="en-US" dirty="0"/>
              <a:t> al wrapper-</a:t>
            </a:r>
            <a:r>
              <a:rPr lang="en-US" dirty="0" err="1"/>
              <a:t>ului</a:t>
            </a:r>
            <a:r>
              <a:rPr lang="en-US" dirty="0"/>
              <a:t> care calculate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este</a:t>
            </a:r>
            <a:r>
              <a:rPr lang="en-US" dirty="0"/>
              <a:t> 20),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padding-u </a:t>
            </a:r>
            <a:r>
              <a:rPr lang="en-US" dirty="0" err="1"/>
              <a:t>divului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1.5 * font(</a:t>
            </a:r>
            <a:r>
              <a:rPr lang="en-US" dirty="0" err="1"/>
              <a:t>parinte</a:t>
            </a:r>
            <a:r>
              <a:rPr lang="en-US" dirty="0"/>
              <a:t>) = 1.5 * font(wrapper) = 1.5 * 20 = 30, se </a:t>
            </a:r>
            <a:r>
              <a:rPr lang="en-US" dirty="0" err="1"/>
              <a:t>observa</a:t>
            </a:r>
            <a:r>
              <a:rPr lang="en-US" dirty="0"/>
              <a:t> cum se </a:t>
            </a:r>
            <a:r>
              <a:rPr lang="en-US" dirty="0" err="1"/>
              <a:t>cascadeaza</a:t>
            </a:r>
            <a:r>
              <a:rPr lang="en-US" dirty="0"/>
              <a:t> </a:t>
            </a:r>
          </a:p>
          <a:p>
            <a:r>
              <a:rPr lang="en-US" dirty="0"/>
              <a:t>Mare </a:t>
            </a:r>
            <a:r>
              <a:rPr lang="en-US" dirty="0" err="1"/>
              <a:t>grija</a:t>
            </a:r>
            <a:r>
              <a:rPr lang="en-US" dirty="0"/>
              <a:t>,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complicata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0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467B-DB77-4BC0-BA6C-148589BB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–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2EDB-717A-477B-B363-F2B13942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 </a:t>
            </a:r>
            <a:r>
              <a:rPr lang="en-US" dirty="0" err="1"/>
              <a:t>mea</a:t>
            </a:r>
            <a:r>
              <a:rPr lang="en-US" dirty="0"/>
              <a:t> : EM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componetelor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carora</a:t>
            </a:r>
            <a:r>
              <a:rPr lang="en-US" dirty="0"/>
              <a:t> </a:t>
            </a:r>
            <a:r>
              <a:rPr lang="en-US" dirty="0" err="1"/>
              <a:t>aplici</a:t>
            </a:r>
            <a:r>
              <a:rPr lang="en-US" dirty="0"/>
              <a:t> media queries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responsivitate</a:t>
            </a:r>
            <a:endParaRPr lang="en-US" dirty="0"/>
          </a:p>
          <a:p>
            <a:r>
              <a:rPr lang="en-US" dirty="0"/>
              <a:t>Daca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trezesti</a:t>
            </a:r>
            <a:r>
              <a:rPr lang="en-US" dirty="0"/>
              <a:t> la un moment </a:t>
            </a:r>
            <a:r>
              <a:rPr lang="en-US" dirty="0" err="1"/>
              <a:t>dat</a:t>
            </a:r>
            <a:r>
              <a:rPr lang="en-US" dirty="0"/>
              <a:t> ca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modifici</a:t>
            </a:r>
            <a:r>
              <a:rPr lang="en-US" dirty="0"/>
              <a:t> o </a:t>
            </a:r>
            <a:r>
              <a:rPr lang="en-US" dirty="0" err="1"/>
              <a:t>componenta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media query,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modifici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proprietatile</a:t>
            </a:r>
            <a:r>
              <a:rPr lang="en-US" dirty="0"/>
              <a:t> in </a:t>
            </a:r>
            <a:r>
              <a:rPr lang="en-US" dirty="0" err="1"/>
              <a:t>acel</a:t>
            </a:r>
            <a:r>
              <a:rPr lang="en-US" dirty="0"/>
              <a:t> media query, ai </a:t>
            </a:r>
            <a:r>
              <a:rPr lang="en-US" dirty="0" err="1"/>
              <a:t>ptea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modifici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font size-ul </a:t>
            </a:r>
            <a:r>
              <a:rPr lang="en-US" dirty="0" err="1"/>
              <a:t>componentei</a:t>
            </a:r>
            <a:r>
              <a:rPr lang="en-US" dirty="0"/>
              <a:t>(:host)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restu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dinauntru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la </a:t>
            </a:r>
            <a:r>
              <a:rPr lang="en-US" dirty="0" err="1"/>
              <a:t>acel</a:t>
            </a:r>
            <a:r>
              <a:rPr lang="en-US" dirty="0"/>
              <a:t> font size</a:t>
            </a:r>
          </a:p>
        </p:txBody>
      </p:sp>
    </p:spTree>
    <p:extLst>
      <p:ext uri="{BB962C8B-B14F-4D97-AF65-F5344CB8AC3E}">
        <p14:creationId xmlns:p14="http://schemas.microsoft.com/office/powerpoint/2010/main" val="59286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BD9-FED3-4D18-A329-48F402FD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1 – Card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99F5-E48C-4780-931A-AE79C337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5A4BE-C6DA-4072-85A5-600F96C9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439"/>
            <a:ext cx="5172797" cy="3238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A41084-D47B-43BE-99D6-68BB4B66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174" y="0"/>
            <a:ext cx="3267826" cy="435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A0231B-A757-47AE-8740-56F140713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174" y="4351338"/>
            <a:ext cx="3572623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5322CE-18FA-4A5E-9ACD-78A2ECD55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37970"/>
            <a:ext cx="2886097" cy="4182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E5F95C-D885-40FB-AF0B-02FB0A7C9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1755" y="5798490"/>
            <a:ext cx="6268506" cy="31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2B4D-B7E0-41DF-8697-4C4FB012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1 – Card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9D5E-63D0-4BD8-9685-EF9F745D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Din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poti</a:t>
            </a:r>
            <a:r>
              <a:rPr lang="en-US" dirty="0"/>
              <a:t> da </a:t>
            </a:r>
            <a:r>
              <a:rPr lang="en-US" dirty="0" err="1"/>
              <a:t>seama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, </a:t>
            </a:r>
            <a:r>
              <a:rPr lang="en-US" dirty="0" err="1"/>
              <a:t>proprietatile</a:t>
            </a:r>
            <a:r>
              <a:rPr lang="en-US" dirty="0"/>
              <a:t> de </a:t>
            </a:r>
            <a:r>
              <a:rPr lang="en-US" dirty="0" err="1"/>
              <a:t>padding,margin,border</a:t>
            </a:r>
            <a:r>
              <a:rPr lang="en-US" dirty="0"/>
              <a:t>, font size </a:t>
            </a:r>
            <a:r>
              <a:rPr lang="en-US" dirty="0" err="1"/>
              <a:t>depinde</a:t>
            </a:r>
            <a:r>
              <a:rPr lang="en-US" dirty="0"/>
              <a:t> de font-</a:t>
            </a:r>
            <a:r>
              <a:rPr lang="en-US" dirty="0" err="1"/>
              <a:t>sizeu</a:t>
            </a:r>
            <a:r>
              <a:rPr lang="en-US" dirty="0"/>
              <a:t>(au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) </a:t>
            </a:r>
            <a:r>
              <a:rPr lang="en-US" dirty="0" err="1"/>
              <a:t>componentei.Initial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20px font </a:t>
            </a:r>
            <a:r>
              <a:rPr lang="en-US" dirty="0" err="1"/>
              <a:t>sizeul</a:t>
            </a:r>
            <a:r>
              <a:rPr lang="en-US" dirty="0"/>
              <a:t> </a:t>
            </a:r>
            <a:r>
              <a:rPr lang="en-US" dirty="0" err="1"/>
              <a:t>componentei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vede</a:t>
            </a:r>
            <a:r>
              <a:rPr lang="en-US" dirty="0"/>
              <a:t> ca </a:t>
            </a:r>
            <a:r>
              <a:rPr lang="en-US" dirty="0" err="1"/>
              <a:t>exista</a:t>
            </a:r>
            <a:r>
              <a:rPr lang="en-US" dirty="0"/>
              <a:t> media query-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in care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proprietatile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depinde</a:t>
            </a:r>
            <a:r>
              <a:rPr lang="en-US" dirty="0"/>
              <a:t> de font size-ul </a:t>
            </a:r>
            <a:r>
              <a:rPr lang="en-US" dirty="0" err="1"/>
              <a:t>componentei</a:t>
            </a:r>
            <a:r>
              <a:rPr lang="en-US" dirty="0"/>
              <a:t>, in media query </a:t>
            </a:r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font size al </a:t>
            </a:r>
            <a:r>
              <a:rPr lang="en-US" dirty="0" err="1"/>
              <a:t>componentei</a:t>
            </a:r>
            <a:r>
              <a:rPr lang="en-US" dirty="0"/>
              <a:t> -&gt;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modificari</a:t>
            </a:r>
            <a:r>
              <a:rPr lang="en-US" dirty="0"/>
              <a:t> in </a:t>
            </a:r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componenta</a:t>
            </a:r>
            <a:r>
              <a:rPr lang="en-US" dirty="0"/>
              <a:t>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5F88-BCF5-4A69-81A7-4EA35860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Stergem</a:t>
            </a:r>
            <a:r>
              <a:rPr lang="en-US" dirty="0"/>
              <a:t> media 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A649-B551-4393-BC1B-8C6EDD7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39" y="1159799"/>
            <a:ext cx="10827059" cy="393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Daca </a:t>
            </a:r>
            <a:r>
              <a:rPr lang="en-US" dirty="0" err="1"/>
              <a:t>stergem</a:t>
            </a:r>
            <a:r>
              <a:rPr lang="en-US" dirty="0"/>
              <a:t> media </a:t>
            </a:r>
            <a:r>
              <a:rPr lang="en-US" dirty="0" err="1"/>
              <a:t>queryi</a:t>
            </a:r>
            <a:r>
              <a:rPr lang="en-US" dirty="0"/>
              <a:t>-urile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urmatoarea</a:t>
            </a:r>
            <a:r>
              <a:rPr lang="en-US" dirty="0"/>
              <a:t> </a:t>
            </a:r>
            <a:r>
              <a:rPr lang="en-US" dirty="0" err="1"/>
              <a:t>diferenta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8CE45-8E73-4A9D-ADB8-0D4349E8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34" y="1761710"/>
            <a:ext cx="8153643" cy="41419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A3BFE-4295-4033-AD66-FD243C866280}"/>
              </a:ext>
            </a:extLst>
          </p:cNvPr>
          <p:cNvSpPr txBox="1">
            <a:spLocks/>
          </p:cNvSpPr>
          <p:nvPr/>
        </p:nvSpPr>
        <p:spPr>
          <a:xfrm>
            <a:off x="6523888" y="2633307"/>
            <a:ext cx="4092730" cy="59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CU QUERY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19970C-6440-425B-B790-A5A7F58F1905}"/>
              </a:ext>
            </a:extLst>
          </p:cNvPr>
          <p:cNvSpPr txBox="1">
            <a:spLocks/>
          </p:cNvSpPr>
          <p:nvPr/>
        </p:nvSpPr>
        <p:spPr>
          <a:xfrm>
            <a:off x="11132598" y="2633307"/>
            <a:ext cx="4092730" cy="59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FARA QUERY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8A8A4B-4B98-494C-B643-DCC36667D964}"/>
              </a:ext>
            </a:extLst>
          </p:cNvPr>
          <p:cNvSpPr txBox="1">
            <a:spLocks/>
          </p:cNvSpPr>
          <p:nvPr/>
        </p:nvSpPr>
        <p:spPr>
          <a:xfrm>
            <a:off x="598761" y="2185741"/>
            <a:ext cx="4092730" cy="59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 dirty="0" err="1"/>
              <a:t>stanga</a:t>
            </a:r>
            <a:r>
              <a:rPr lang="en-US" dirty="0"/>
              <a:t> 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bine </a:t>
            </a:r>
            <a:r>
              <a:rPr lang="en-US" dirty="0" err="1"/>
              <a:t>arata</a:t>
            </a:r>
            <a:r>
              <a:rPr lang="en-US" dirty="0"/>
              <a:t> in </a:t>
            </a:r>
            <a:r>
              <a:rPr lang="en-US" dirty="0" err="1"/>
              <a:t>ecranu</a:t>
            </a:r>
            <a:r>
              <a:rPr lang="en-US" dirty="0"/>
              <a:t> </a:t>
            </a:r>
            <a:r>
              <a:rPr lang="en-US" dirty="0" err="1"/>
              <a:t>telefonului</a:t>
            </a:r>
            <a:r>
              <a:rPr lang="en-US" dirty="0"/>
              <a:t>, </a:t>
            </a:r>
            <a:r>
              <a:rPr lang="en-US" dirty="0" err="1"/>
              <a:t>titlul,marginile</a:t>
            </a:r>
            <a:r>
              <a:rPr lang="en-US" dirty="0"/>
              <a:t> sunt </a:t>
            </a:r>
            <a:r>
              <a:rPr lang="en-US" dirty="0" err="1"/>
              <a:t>micsorate</a:t>
            </a:r>
            <a:r>
              <a:rPr lang="en-US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94BC6C-E3C4-4461-98B6-BEC3AC7F2CCA}"/>
              </a:ext>
            </a:extLst>
          </p:cNvPr>
          <p:cNvSpPr txBox="1">
            <a:spLocks/>
          </p:cNvSpPr>
          <p:nvPr/>
        </p:nvSpPr>
        <p:spPr>
          <a:xfrm>
            <a:off x="6676288" y="2785707"/>
            <a:ext cx="4092730" cy="59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EAE62-CEC0-4396-8ACB-C9A3DCBAE608}"/>
              </a:ext>
            </a:extLst>
          </p:cNvPr>
          <p:cNvSpPr txBox="1"/>
          <p:nvPr/>
        </p:nvSpPr>
        <p:spPr>
          <a:xfrm>
            <a:off x="711200" y="2923284"/>
            <a:ext cx="409273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In </a:t>
            </a:r>
            <a:r>
              <a:rPr lang="en-US" sz="1500" dirty="0" err="1"/>
              <a:t>dreapta</a:t>
            </a:r>
            <a:r>
              <a:rPr lang="en-US" sz="1500" dirty="0"/>
              <a:t>, </a:t>
            </a:r>
            <a:r>
              <a:rPr lang="en-US" sz="1500" dirty="0" err="1"/>
              <a:t>deoarece</a:t>
            </a:r>
            <a:r>
              <a:rPr lang="en-US" sz="1500" dirty="0"/>
              <a:t> nu </a:t>
            </a:r>
            <a:r>
              <a:rPr lang="en-US" sz="1500" dirty="0" err="1"/>
              <a:t>avem</a:t>
            </a:r>
            <a:r>
              <a:rPr lang="en-US" sz="1500" dirty="0"/>
              <a:t> media </a:t>
            </a:r>
            <a:r>
              <a:rPr lang="en-US" sz="1500" dirty="0" err="1"/>
              <a:t>queryies</a:t>
            </a:r>
            <a:r>
              <a:rPr lang="en-US" sz="1500" dirty="0"/>
              <a:t>, nu </a:t>
            </a:r>
            <a:r>
              <a:rPr lang="en-US" sz="1500" dirty="0" err="1"/>
              <a:t>schimba</a:t>
            </a:r>
            <a:r>
              <a:rPr lang="en-US" sz="1500" dirty="0"/>
              <a:t> </a:t>
            </a:r>
            <a:r>
              <a:rPr lang="en-US" sz="1500" dirty="0" err="1"/>
              <a:t>nimeni</a:t>
            </a:r>
            <a:r>
              <a:rPr lang="en-US" sz="1500" dirty="0"/>
              <a:t> font size-ul </a:t>
            </a:r>
            <a:r>
              <a:rPr lang="en-US" sz="1500" dirty="0" err="1"/>
              <a:t>componentei</a:t>
            </a:r>
            <a:r>
              <a:rPr lang="en-US" sz="1500" dirty="0"/>
              <a:t> din 20px </a:t>
            </a:r>
            <a:r>
              <a:rPr lang="en-US" sz="1500" dirty="0" err="1"/>
              <a:t>intr</a:t>
            </a:r>
            <a:r>
              <a:rPr lang="en-US" sz="1500" dirty="0"/>
              <a:t>-o </a:t>
            </a:r>
            <a:r>
              <a:rPr lang="en-US" sz="1500" dirty="0" err="1"/>
              <a:t>valoare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mica, </a:t>
            </a:r>
            <a:r>
              <a:rPr lang="en-US" sz="1500" dirty="0" err="1"/>
              <a:t>deci</a:t>
            </a:r>
            <a:r>
              <a:rPr lang="en-US" sz="1500" dirty="0"/>
              <a:t> Component title </a:t>
            </a:r>
            <a:r>
              <a:rPr lang="en-US" sz="1500" dirty="0" err="1"/>
              <a:t>ramane</a:t>
            </a:r>
            <a:r>
              <a:rPr lang="en-US" sz="1500" dirty="0"/>
              <a:t> 2em * 20px = 40px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105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C289-C10D-47EA-8718-A048FDF8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Comparatie</a:t>
            </a:r>
            <a:r>
              <a:rPr lang="en-US" dirty="0"/>
              <a:t> font size </a:t>
            </a:r>
            <a:r>
              <a:rPr lang="en-US" dirty="0" err="1"/>
              <a:t>paragraf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A860A-6DB1-49A4-99EE-15AAEE70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126" y="3152124"/>
            <a:ext cx="10515600" cy="2603862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EBAAAF-B6CF-426E-B513-4B4B7FAADC72}"/>
              </a:ext>
            </a:extLst>
          </p:cNvPr>
          <p:cNvCxnSpPr>
            <a:cxnSpLocks/>
          </p:cNvCxnSpPr>
          <p:nvPr/>
        </p:nvCxnSpPr>
        <p:spPr>
          <a:xfrm flipV="1">
            <a:off x="3941685" y="2148396"/>
            <a:ext cx="1840638" cy="13546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2B372D-BC13-4F62-91D7-6893EA65CC88}"/>
              </a:ext>
            </a:extLst>
          </p:cNvPr>
          <p:cNvCxnSpPr>
            <a:cxnSpLocks/>
          </p:cNvCxnSpPr>
          <p:nvPr/>
        </p:nvCxnSpPr>
        <p:spPr>
          <a:xfrm flipH="1" flipV="1">
            <a:off x="6010183" y="2237173"/>
            <a:ext cx="2317071" cy="10564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F738E9-D8D5-468E-B740-8DF9EE94532F}"/>
              </a:ext>
            </a:extLst>
          </p:cNvPr>
          <p:cNvSpPr txBox="1"/>
          <p:nvPr/>
        </p:nvSpPr>
        <p:spPr>
          <a:xfrm>
            <a:off x="3941685" y="155952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border-ul in </a:t>
            </a:r>
            <a:r>
              <a:rPr lang="en-US" dirty="0" err="1"/>
              <a:t>dreapta</a:t>
            </a:r>
            <a:r>
              <a:rPr lang="en-US" dirty="0"/>
              <a:t> ca a </a:t>
            </a:r>
            <a:r>
              <a:rPr lang="en-US" dirty="0" err="1"/>
              <a:t>ramas</a:t>
            </a:r>
            <a:r>
              <a:rPr lang="en-US" dirty="0"/>
              <a:t> relative la 20px</a:t>
            </a:r>
          </a:p>
        </p:txBody>
      </p:sp>
    </p:spTree>
    <p:extLst>
      <p:ext uri="{BB962C8B-B14F-4D97-AF65-F5344CB8AC3E}">
        <p14:creationId xmlns:p14="http://schemas.microsoft.com/office/powerpoint/2010/main" val="56123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672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EM &amp; REM</vt:lpstr>
      <vt:lpstr>EM</vt:lpstr>
      <vt:lpstr>EM – Problema </vt:lpstr>
      <vt:lpstr>EM – Problema </vt:lpstr>
      <vt:lpstr>EM – USE CASE</vt:lpstr>
      <vt:lpstr>Exemplu 1 – Card component</vt:lpstr>
      <vt:lpstr>Exemplu 1 – Card component</vt:lpstr>
      <vt:lpstr>Stergem media queries </vt:lpstr>
      <vt:lpstr>Comparatie font size paragraf</vt:lpstr>
      <vt:lpstr>Exmple de folosit </vt:lpstr>
      <vt:lpstr>Root em (REM) – loosing my religion</vt:lpstr>
      <vt:lpstr>Cand folosim?</vt:lpstr>
      <vt:lpstr>Bibliografie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&amp; REM</dc:title>
  <dc:creator>Pernes Andrei-Ovidiu (CljP/MFD1)</dc:creator>
  <cp:lastModifiedBy>Pernes Andrei-Ovidiu (CljP/MFD1)</cp:lastModifiedBy>
  <cp:revision>11</cp:revision>
  <dcterms:created xsi:type="dcterms:W3CDTF">2022-06-29T12:49:41Z</dcterms:created>
  <dcterms:modified xsi:type="dcterms:W3CDTF">2022-07-17T12:27:17Z</dcterms:modified>
</cp:coreProperties>
</file>