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1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70E3-2ED2-4C5C-AB5F-CD46678E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9333B-136F-4F9C-BE0B-5AB2A7028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B172-D6E4-4C97-BC08-F04EC0D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E357-DDC4-46C7-8E6C-99B25098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DF67-9D30-403F-805D-CF2F3F0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C411-64EA-41C3-8BA1-FC58D33F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89C6C-4238-4850-8144-A398B738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ABBF-AB8E-4A3C-88B9-10C37BDE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C5A6-5E62-4397-8429-0DC509A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633A-29BA-42E3-9CCA-38F75A2D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A6BC8-DEBD-48C8-A804-FFC3DEF70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D0B1A-D218-4DC0-8407-34E9EA8E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71FE-89AF-42A4-90B0-A638243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ED24-F207-4FB2-AB4E-2E536A42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0E8C-8E7E-4192-BADC-C80FBC80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E201-3678-4C63-A4E9-1A6E2B24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31E0-FF3C-4CA5-A5BF-5B2E1922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4787-43AC-4EC0-8C44-61A120CF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A274-BDBC-46ED-BEA6-D6C2AF0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D720-6988-4F3E-A08A-33431F08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F790-9344-425F-8103-A0DB9543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E5AA-F98F-4262-9AFB-C3A180A5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4C6C-9DA2-4CE0-828A-9A9EC227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450B-A4EB-4403-B485-0F33571F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59F-169D-4D14-B789-F4DC6193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ED10-0110-483B-8C7F-FF1D80DB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32AD-4CB5-44B0-9BAB-1C2E9659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B52CC-E788-4B98-8A4C-C06505B9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9225D-653D-4518-AC03-BC29E52D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A92DA-C723-4109-8BDF-BDA77EF7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BAD3-5131-445D-B9AE-234DFC66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C0E9-3551-4BA6-9EDB-3636E877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5159-1E04-4F68-9914-531A78F4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8A9C2-C50C-40D6-8F47-6B20A274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1EEB-935F-4A24-B522-947A20BE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6798C-475E-484C-A561-C16388FC7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257AF-DEAE-4D8C-80FE-D7F5D497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E99E8-2295-4950-95A0-ACC7ABFA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6B4B1-573D-4FFD-859B-D0557A8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081A-4196-4AF6-90A7-C921961E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615E5-F728-4BB0-BD9E-723D1009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ECED8-5826-4FC2-A848-7D1F32E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7C2CE-A350-4FE5-91D6-59083D57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397DD-C0D0-4D4A-A293-EA0F2283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3ABB1-423E-4513-B253-F5E269FE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B69EC-C29B-4B6A-9E91-3C1CB9D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F895-D0A6-4D44-A0BC-0F919730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C069-5148-4641-A8CB-CBBC96BC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8E827-75BC-4464-9097-FF4F4EC4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1E03-3CB9-423A-AED5-9A3EC83A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6CCC4-3645-4B85-8DDF-FD893157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DF6B6-757B-4032-9A23-8B00D2CF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9905-C7AD-497B-ACB3-D9880D39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F05F0-3C3A-4057-B675-24CD16FF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A4068-A9DD-4A51-8B43-32A2A05C8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F268-151F-4F39-A620-7D68E077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E7232-CE36-4157-8D01-FE6A855F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D7DB-4E10-440D-82BE-C4F8F055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F1AF1-757F-4BFC-928E-5F62A554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759A-E8E6-40E1-B965-1A46ED12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AC71-C0B4-4C23-837F-BF067FFD2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7E61-952A-4E17-8C11-C699D802E52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B2CE-5B3D-4406-A73A-B24A66F7B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209A-08D8-4789-B8DD-0D29D127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BEC6-9B1B-4727-A119-88614228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044iM9xsWU&amp;ab_channel=KevinPowell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8zMYaD1bz0&amp;list=PL4cUxeGkcC9i3FXJSUfmsNOx8E7u6UuhG&amp;ab_channel=TheNetNinj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6F5C-AB4C-4E45-AE73-59FD9AEF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E1B5F-744B-4ACD-BA8A-049FF20D7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Alinierea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in </a:t>
            </a:r>
            <a:r>
              <a:rPr lang="en-US" dirty="0" err="1"/>
              <a:t>pagina</a:t>
            </a:r>
            <a:r>
              <a:rPr lang="en-US" dirty="0"/>
              <a:t>(2D)</a:t>
            </a:r>
          </a:p>
        </p:txBody>
      </p:sp>
    </p:spTree>
    <p:extLst>
      <p:ext uri="{BB962C8B-B14F-4D97-AF65-F5344CB8AC3E}">
        <p14:creationId xmlns:p14="http://schemas.microsoft.com/office/powerpoint/2010/main" val="420385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8082-2BFD-48D8-9D7D-9A96075C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 – un </a:t>
            </a:r>
            <a:r>
              <a:rPr lang="en-US" dirty="0" err="1"/>
              <a:t>fel</a:t>
            </a:r>
            <a:r>
              <a:rPr lang="en-US" dirty="0"/>
              <a:t> de min-width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CE33-9029-493C-AA84-E8DE28E2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imaginea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flex-basis:</a:t>
            </a:r>
          </a:p>
          <a:p>
            <a:pPr lvl="1"/>
            <a:r>
              <a:rPr lang="en-US" dirty="0"/>
              <a:t>Rosu:100px</a:t>
            </a:r>
          </a:p>
          <a:p>
            <a:pPr lvl="1"/>
            <a:r>
              <a:rPr lang="en-US" dirty="0"/>
              <a:t>Albastru:200px</a:t>
            </a:r>
          </a:p>
          <a:p>
            <a:pPr lvl="1"/>
            <a:r>
              <a:rPr lang="en-US" dirty="0"/>
              <a:t>Verde:300px</a:t>
            </a:r>
          </a:p>
          <a:p>
            <a:r>
              <a:rPr lang="en-US" dirty="0"/>
              <a:t>Flex basis </a:t>
            </a:r>
            <a:r>
              <a:rPr lang="en-US" dirty="0" err="1"/>
              <a:t>specifica</a:t>
            </a:r>
            <a:r>
              <a:rPr lang="en-US" dirty="0"/>
              <a:t> cu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inceapa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item</a:t>
            </a:r>
          </a:p>
          <a:p>
            <a:r>
              <a:rPr lang="en-US" dirty="0"/>
              <a:t>Daca </a:t>
            </a:r>
            <a:r>
              <a:rPr lang="en-US" dirty="0" err="1"/>
              <a:t>punem</a:t>
            </a:r>
            <a:r>
              <a:rPr lang="en-US" dirty="0"/>
              <a:t> un flex-grow:1 pe </a:t>
            </a:r>
            <a:r>
              <a:rPr lang="en-US" dirty="0" err="1"/>
              <a:t>toate</a:t>
            </a:r>
            <a:r>
              <a:rPr lang="en-US" dirty="0"/>
              <a:t> 3, </a:t>
            </a:r>
            <a:r>
              <a:rPr lang="en-US" dirty="0" err="1"/>
              <a:t>obtinem</a:t>
            </a:r>
            <a:r>
              <a:rPr lang="en-US" dirty="0"/>
              <a:t> :</a:t>
            </a:r>
          </a:p>
          <a:p>
            <a:r>
              <a:rPr lang="en-US" dirty="0"/>
              <a:t>Au flex-grow:1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cresc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3 cu </a:t>
            </a:r>
            <a:r>
              <a:rPr lang="en-US" dirty="0" err="1"/>
              <a:t>aceasi</a:t>
            </a:r>
            <a:r>
              <a:rPr lang="en-US" dirty="0"/>
              <a:t> rata,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CF37D-A1E8-47D9-9B82-02AAABC1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71" y="762505"/>
            <a:ext cx="3196605" cy="351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0433F9-5B19-493C-8D38-A409D5B1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054" y="4162358"/>
            <a:ext cx="3210420" cy="3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DA76-50D9-457B-B0CE-4B23A06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Flex-basis VS min-width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F85B-CA35-46E1-8C98-674A5368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Min-width</a:t>
            </a:r>
          </a:p>
          <a:p>
            <a:pPr lvl="1"/>
            <a:r>
              <a:rPr lang="en-US" dirty="0"/>
              <a:t>Daca </a:t>
            </a:r>
            <a:r>
              <a:rPr lang="en-US" dirty="0" err="1"/>
              <a:t>facem</a:t>
            </a:r>
            <a:r>
              <a:rPr lang="en-US" dirty="0"/>
              <a:t> ca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patrat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endParaRPr lang="en-US" dirty="0"/>
          </a:p>
          <a:p>
            <a:pPr lvl="1"/>
            <a:r>
              <a:rPr lang="en-US" dirty="0"/>
              <a:t>Min-width de 500px, </a:t>
            </a:r>
            <a:r>
              <a:rPr lang="en-US" dirty="0" err="1"/>
              <a:t>atunci</a:t>
            </a:r>
            <a:r>
              <a:rPr lang="en-US" dirty="0"/>
              <a:t> initial</a:t>
            </a:r>
          </a:p>
          <a:p>
            <a:pPr lvl="1"/>
            <a:r>
              <a:rPr lang="en-US" dirty="0"/>
              <a:t>Asa </a:t>
            </a:r>
            <a:r>
              <a:rPr lang="en-US" dirty="0" err="1"/>
              <a:t>arata</a:t>
            </a:r>
            <a:r>
              <a:rPr lang="en-US" dirty="0"/>
              <a:t>(apar pe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doarece</a:t>
            </a:r>
            <a:r>
              <a:rPr lang="en-US" dirty="0"/>
              <a:t> container-ul are 960px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tine 2 </a:t>
            </a:r>
            <a:r>
              <a:rPr lang="en-US" dirty="0" err="1"/>
              <a:t>patrate</a:t>
            </a:r>
            <a:r>
              <a:rPr lang="en-US" dirty="0"/>
              <a:t> de 500 pe o </a:t>
            </a:r>
            <a:r>
              <a:rPr lang="en-US" dirty="0" err="1"/>
              <a:t>linie</a:t>
            </a:r>
            <a:endParaRPr lang="en-US" dirty="0"/>
          </a:p>
          <a:p>
            <a:pPr lvl="1"/>
            <a:r>
              <a:rPr lang="en-US" dirty="0"/>
              <a:t>Daca </a:t>
            </a:r>
            <a:r>
              <a:rPr lang="en-US" dirty="0" err="1"/>
              <a:t>micsoram</a:t>
            </a:r>
            <a:r>
              <a:rPr lang="en-US" dirty="0"/>
              <a:t> container-ul, </a:t>
            </a:r>
            <a:r>
              <a:rPr lang="en-US" dirty="0" err="1"/>
              <a:t>observam</a:t>
            </a:r>
            <a:r>
              <a:rPr lang="en-US" dirty="0"/>
              <a:t> ca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acel</a:t>
            </a:r>
            <a:endParaRPr lang="en-US" dirty="0"/>
          </a:p>
          <a:p>
            <a:pPr lvl="1"/>
            <a:r>
              <a:rPr lang="en-US" dirty="0"/>
              <a:t>Scrollbar,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am </a:t>
            </a:r>
            <a:r>
              <a:rPr lang="en-US" dirty="0" err="1"/>
              <a:t>specificat</a:t>
            </a:r>
            <a:r>
              <a:rPr lang="en-US" dirty="0"/>
              <a:t> min-width </a:t>
            </a:r>
            <a:r>
              <a:rPr lang="en-US" dirty="0" err="1"/>
              <a:t>sa</a:t>
            </a:r>
            <a:r>
              <a:rPr lang="en-US" dirty="0"/>
              <a:t> fie 500px,</a:t>
            </a:r>
          </a:p>
          <a:p>
            <a:pPr lvl="1"/>
            <a:r>
              <a:rPr lang="en-US" dirty="0"/>
              <a:t>Daca </a:t>
            </a:r>
            <a:r>
              <a:rPr lang="en-US" dirty="0" err="1"/>
              <a:t>micsoram</a:t>
            </a:r>
            <a:r>
              <a:rPr lang="en-US" dirty="0"/>
              <a:t> </a:t>
            </a:r>
            <a:r>
              <a:rPr lang="en-US" dirty="0" err="1"/>
              <a:t>containeru,va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scrollbar</a:t>
            </a:r>
          </a:p>
          <a:p>
            <a:pPr marL="457200" lvl="1" indent="0">
              <a:buNone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mentine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minima de 500px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CD9ED-5677-4A2E-B752-6FD5E6B4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93" y="1690688"/>
            <a:ext cx="4437492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9A4129-75E9-4428-9773-5647B781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259" y="4001294"/>
            <a:ext cx="1236891" cy="210199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67483D-3CCD-4BB2-8ABF-230DE8778778}"/>
              </a:ext>
            </a:extLst>
          </p:cNvPr>
          <p:cNvCxnSpPr>
            <a:cxnSpLocks/>
          </p:cNvCxnSpPr>
          <p:nvPr/>
        </p:nvCxnSpPr>
        <p:spPr>
          <a:xfrm flipV="1">
            <a:off x="8339751" y="6113140"/>
            <a:ext cx="840508" cy="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5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DA76-50D9-457B-B0CE-4B23A06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Flex-basis VS min-width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F85B-CA35-46E1-8C98-674A5368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Flex-basis</a:t>
            </a:r>
          </a:p>
          <a:p>
            <a:pPr lvl="1"/>
            <a:r>
              <a:rPr lang="en-US" dirty="0" err="1"/>
              <a:t>Folosind</a:t>
            </a:r>
            <a:r>
              <a:rPr lang="en-US" dirty="0"/>
              <a:t> flex-basis 500px pe </a:t>
            </a:r>
            <a:r>
              <a:rPr lang="en-US" dirty="0" err="1"/>
              <a:t>toate</a:t>
            </a:r>
            <a:r>
              <a:rPr lang="en-US" dirty="0"/>
              <a:t> 3,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precent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loc in </a:t>
            </a:r>
            <a:r>
              <a:rPr lang="en-US" dirty="0" err="1"/>
              <a:t>parinte</a:t>
            </a:r>
            <a:r>
              <a:rPr lang="en-US" dirty="0"/>
              <a:t>, </a:t>
            </a:r>
            <a:r>
              <a:rPr lang="en-US" dirty="0" err="1"/>
              <a:t>inloc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apara</a:t>
            </a:r>
            <a:r>
              <a:rPr lang="en-US" dirty="0"/>
              <a:t> scrollbar-ul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mentine</a:t>
            </a:r>
            <a:r>
              <a:rPr lang="en-US" dirty="0"/>
              <a:t> item-ul la 500px,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patrate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micsora</a:t>
            </a:r>
            <a:r>
              <a:rPr lang="en-US" dirty="0"/>
              <a:t> din 500px,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ramane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parintelui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67483D-3CCD-4BB2-8ABF-230DE8778778}"/>
              </a:ext>
            </a:extLst>
          </p:cNvPr>
          <p:cNvCxnSpPr>
            <a:cxnSpLocks/>
          </p:cNvCxnSpPr>
          <p:nvPr/>
        </p:nvCxnSpPr>
        <p:spPr>
          <a:xfrm flipV="1">
            <a:off x="8339751" y="6113140"/>
            <a:ext cx="840508" cy="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BFB7-BAB8-4604-9422-71C4081E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3926-FE9C-4ED9-93C8-C4F577FF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Flex: &lt;flex-grow&gt;,&lt;flex-shrink&gt;,&lt;flex-basis&gt;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4218-253A-41AB-8DCA-5360084C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–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D80-48D8-4211-9B8A-53E2F984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main axis</a:t>
            </a:r>
          </a:p>
        </p:txBody>
      </p:sp>
    </p:spTree>
    <p:extLst>
      <p:ext uri="{BB962C8B-B14F-4D97-AF65-F5344CB8AC3E}">
        <p14:creationId xmlns:p14="http://schemas.microsoft.com/office/powerpoint/2010/main" val="373231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1D5-E54E-4E8F-AF40-681D95A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 – pus pe flex-container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B14C-2BEF-4C36-896A-448DB507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 cross axis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behaviorul</a:t>
            </a:r>
            <a:r>
              <a:rPr lang="en-US" dirty="0"/>
              <a:t> default, desi al </a:t>
            </a:r>
            <a:r>
              <a:rPr lang="en-US" dirty="0" err="1"/>
              <a:t>treilea</a:t>
            </a:r>
            <a:r>
              <a:rPr lang="en-US" dirty="0"/>
              <a:t> card are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lungime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aceasi</a:t>
            </a:r>
            <a:r>
              <a:rPr lang="en-US" dirty="0"/>
              <a:t> </a:t>
            </a:r>
            <a:r>
              <a:rPr lang="en-US" dirty="0" err="1"/>
              <a:t>lungime</a:t>
            </a:r>
            <a:r>
              <a:rPr lang="en-US" dirty="0"/>
              <a:t>,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doearece</a:t>
            </a:r>
            <a:r>
              <a:rPr lang="en-US" dirty="0"/>
              <a:t> default </a:t>
            </a:r>
            <a:r>
              <a:rPr lang="en-US" dirty="0" err="1"/>
              <a:t>pentru</a:t>
            </a:r>
            <a:r>
              <a:rPr lang="en-US" dirty="0"/>
              <a:t> align-items </a:t>
            </a:r>
            <a:r>
              <a:rPr lang="en-US" dirty="0" err="1"/>
              <a:t>este</a:t>
            </a:r>
            <a:r>
              <a:rPr lang="en-US" dirty="0"/>
              <a:t> : stretch,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D587-21B6-45FB-8CDF-86BE8E3F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71" y="1825625"/>
            <a:ext cx="839269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2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E32-4003-4453-9248-1E41538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 – pe un flex-item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7959-B9EC-40B1-ADB5-29092EED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Align-item:Flex-start</a:t>
            </a:r>
            <a:endParaRPr lang="en-US" dirty="0"/>
          </a:p>
          <a:p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roz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269C3-2A32-4480-9F56-80C4457E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83" y="1825625"/>
            <a:ext cx="845938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505-0085-4E87-8267-28BC2992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6659-10DE-459E-BD0E-2F63813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Basic concepts of flexbox - CSS: Cascading Style Sheets | MDN (mozilla.org)</a:t>
            </a:r>
            <a:endParaRPr lang="en-US" dirty="0"/>
          </a:p>
          <a:p>
            <a:r>
              <a:rPr lang="en-US" dirty="0">
                <a:hlinkClick r:id="rId3"/>
              </a:rPr>
              <a:t>(6) Learn flexbox the easy way – YouTube</a:t>
            </a:r>
            <a:endParaRPr lang="en-US" dirty="0"/>
          </a:p>
          <a:p>
            <a:r>
              <a:rPr lang="en-US">
                <a:hlinkClick r:id="rId4"/>
              </a:rPr>
              <a:t>(6) CSS Flexbox Tutorial #1 - Introduction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FF6F-1C7A-4774-A202-84A0E789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&amp; CROSS AXIS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42A92-9FF1-43D0-BCBB-BD8AED84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93" y="1690688"/>
            <a:ext cx="6277851" cy="1933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A3B3C-5F8A-4593-926D-A4560092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3" y="4262310"/>
            <a:ext cx="846890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296-F274-48E0-8BF7-3EDA2A4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&amp; Flex items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C369F-912E-4D45-8061-43553281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3820"/>
            <a:ext cx="2343477" cy="190526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44FE6B-B02A-4ED3-AD03-9E16A7E49198}"/>
              </a:ext>
            </a:extLst>
          </p:cNvPr>
          <p:cNvSpPr txBox="1">
            <a:spLocks/>
          </p:cNvSpPr>
          <p:nvPr/>
        </p:nvSpPr>
        <p:spPr>
          <a:xfrm>
            <a:off x="693937" y="1553693"/>
            <a:ext cx="3803342" cy="140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Container-ul(</a:t>
            </a:r>
            <a:r>
              <a:rPr lang="en-US" sz="1800" dirty="0" err="1"/>
              <a:t>Parintele</a:t>
            </a:r>
            <a:r>
              <a:rPr lang="en-US" sz="1800" dirty="0"/>
              <a:t>) e </a:t>
            </a:r>
            <a:r>
              <a:rPr lang="en-US" sz="1800" dirty="0" err="1"/>
              <a:t>divu</a:t>
            </a:r>
            <a:r>
              <a:rPr lang="en-US" sz="1800" dirty="0"/>
              <a:t> box</a:t>
            </a:r>
          </a:p>
          <a:p>
            <a:r>
              <a:rPr lang="en-US" sz="1800" dirty="0" err="1"/>
              <a:t>Div-urie</a:t>
            </a:r>
            <a:r>
              <a:rPr lang="en-US" sz="1800" dirty="0"/>
              <a:t> </a:t>
            </a:r>
            <a:r>
              <a:rPr lang="en-US" sz="1800" dirty="0" err="1"/>
              <a:t>dinauntru</a:t>
            </a:r>
            <a:r>
              <a:rPr lang="en-US" sz="1800" dirty="0"/>
              <a:t> sunt flex items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73323E-F838-435A-B2E7-974F9C83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3" y="5205901"/>
            <a:ext cx="2257740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83C6C-E4F2-462B-AAB7-E33613FBC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42" y="3098307"/>
            <a:ext cx="850701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4BFC-8ABC-4ECE-A31B-8B36AFF3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se </a:t>
            </a:r>
            <a:r>
              <a:rPr lang="en-US" dirty="0" err="1"/>
              <a:t>intampla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1B39E-8816-47F2-9EA9-C347BA7C9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365" y="488126"/>
            <a:ext cx="5721581" cy="12025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354D5-3FBB-4D0F-BCA7-74425D9B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20" y="1911647"/>
            <a:ext cx="3810532" cy="4620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C14026-50C1-473F-8A7E-0F3818399F81}"/>
              </a:ext>
            </a:extLst>
          </p:cNvPr>
          <p:cNvCxnSpPr/>
          <p:nvPr/>
        </p:nvCxnSpPr>
        <p:spPr>
          <a:xfrm>
            <a:off x="6915704" y="294104"/>
            <a:ext cx="0" cy="666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2C25BB3-3DDE-4CC3-97B3-5553AC94E7B9}"/>
              </a:ext>
            </a:extLst>
          </p:cNvPr>
          <p:cNvSpPr txBox="1">
            <a:spLocks/>
          </p:cNvSpPr>
          <p:nvPr/>
        </p:nvSpPr>
        <p:spPr>
          <a:xfrm rot="10800000" flipV="1">
            <a:off x="310777" y="1761709"/>
            <a:ext cx="6730013" cy="381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Container-ul are display flex, </a:t>
            </a:r>
            <a:r>
              <a:rPr lang="en-US" sz="1800" dirty="0" err="1"/>
              <a:t>asta</a:t>
            </a:r>
            <a:r>
              <a:rPr lang="en-US" sz="1800" dirty="0"/>
              <a:t> </a:t>
            </a:r>
            <a:r>
              <a:rPr lang="en-US" sz="1800" dirty="0" err="1"/>
              <a:t>inseamna</a:t>
            </a:r>
            <a:r>
              <a:rPr lang="en-US" sz="1800" dirty="0"/>
              <a:t> ca </a:t>
            </a:r>
            <a:r>
              <a:rPr lang="en-US" sz="1800" dirty="0" err="1"/>
              <a:t>copii</a:t>
            </a:r>
            <a:r>
              <a:rPr lang="en-US" sz="1800" dirty="0"/>
              <a:t> </a:t>
            </a:r>
            <a:r>
              <a:rPr lang="en-US" sz="1800" dirty="0" err="1"/>
              <a:t>vor</a:t>
            </a:r>
            <a:r>
              <a:rPr lang="en-US" sz="1800" dirty="0"/>
              <a:t> </a:t>
            </a:r>
            <a:r>
              <a:rPr lang="en-US" sz="1800" dirty="0" err="1"/>
              <a:t>devenii</a:t>
            </a:r>
            <a:r>
              <a:rPr lang="en-US" sz="1800" dirty="0"/>
              <a:t> flex items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417065-4507-4F8C-89AE-C7E898F87788}"/>
              </a:ext>
            </a:extLst>
          </p:cNvPr>
          <p:cNvSpPr txBox="1">
            <a:spLocks/>
          </p:cNvSpPr>
          <p:nvPr/>
        </p:nvSpPr>
        <p:spPr>
          <a:xfrm>
            <a:off x="310777" y="2521259"/>
            <a:ext cx="6267576" cy="350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Ce </a:t>
            </a:r>
            <a:r>
              <a:rPr lang="en-US" sz="1800" dirty="0" err="1"/>
              <a:t>este</a:t>
            </a:r>
            <a:r>
              <a:rPr lang="en-US" sz="1800" dirty="0"/>
              <a:t> un flex item?</a:t>
            </a:r>
          </a:p>
          <a:p>
            <a:r>
              <a:rPr lang="en-US" sz="1800" dirty="0" err="1"/>
              <a:t>Fiecare</a:t>
            </a:r>
            <a:r>
              <a:rPr lang="en-US" sz="1800" dirty="0"/>
              <a:t> div are </a:t>
            </a:r>
            <a:r>
              <a:rPr lang="en-US" sz="1800" dirty="0" err="1"/>
              <a:t>urmatoarele</a:t>
            </a:r>
            <a:r>
              <a:rPr lang="en-US" sz="1800" dirty="0"/>
              <a:t> attribute </a:t>
            </a:r>
            <a:r>
              <a:rPr lang="en-US" sz="1800" dirty="0" err="1"/>
              <a:t>acum</a:t>
            </a:r>
            <a:r>
              <a:rPr lang="en-US" sz="1800" dirty="0"/>
              <a:t> :</a:t>
            </a:r>
          </a:p>
          <a:p>
            <a:r>
              <a:rPr lang="en-US" sz="1800" dirty="0"/>
              <a:t>	-</a:t>
            </a:r>
            <a:r>
              <a:rPr lang="en-US" sz="1800" dirty="0" err="1"/>
              <a:t>ele</a:t>
            </a:r>
            <a:r>
              <a:rPr lang="en-US" sz="1800" dirty="0"/>
              <a:t> au width = </a:t>
            </a:r>
            <a:r>
              <a:rPr lang="en-US" sz="1800" dirty="0" err="1"/>
              <a:t>dimensiunea</a:t>
            </a:r>
            <a:r>
              <a:rPr lang="en-US" sz="1800" dirty="0"/>
              <a:t> content-</a:t>
            </a:r>
            <a:r>
              <a:rPr lang="en-US" sz="1800" dirty="0" err="1"/>
              <a:t>ului</a:t>
            </a:r>
            <a:r>
              <a:rPr lang="en-US" sz="1800" dirty="0"/>
              <a:t>(de </a:t>
            </a:r>
            <a:r>
              <a:rPr lang="en-US" sz="1800" dirty="0" err="1"/>
              <a:t>exemplu</a:t>
            </a:r>
            <a:r>
              <a:rPr lang="en-US" sz="1800" dirty="0"/>
              <a:t> </a:t>
            </a:r>
            <a:r>
              <a:rPr lang="en-US" sz="1800" dirty="0" err="1"/>
              <a:t>primu</a:t>
            </a:r>
            <a:r>
              <a:rPr lang="en-US" sz="1800" dirty="0"/>
              <a:t> </a:t>
            </a:r>
            <a:r>
              <a:rPr lang="en-US" sz="1800" dirty="0" err="1"/>
              <a:t>ocupa</a:t>
            </a:r>
            <a:r>
              <a:rPr lang="en-US" sz="1800" dirty="0"/>
              <a:t> FIX cat ii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scrie</a:t>
            </a:r>
            <a:r>
              <a:rPr lang="en-US" sz="1800" dirty="0"/>
              <a:t> One, la Three se </a:t>
            </a:r>
            <a:r>
              <a:rPr lang="en-US" sz="1800" dirty="0" err="1"/>
              <a:t>observa</a:t>
            </a:r>
            <a:r>
              <a:rPr lang="en-US" sz="1800" dirty="0"/>
              <a:t> ca e </a:t>
            </a:r>
            <a:r>
              <a:rPr lang="en-US" sz="1800" dirty="0" err="1"/>
              <a:t>mai</a:t>
            </a:r>
            <a:r>
              <a:rPr lang="en-US" sz="1800" dirty="0"/>
              <a:t> mare ca </a:t>
            </a:r>
            <a:r>
              <a:rPr lang="en-US" sz="1800" dirty="0" err="1"/>
              <a:t>si</a:t>
            </a:r>
            <a:r>
              <a:rPr lang="en-US" sz="1800" dirty="0"/>
              <a:t> one </a:t>
            </a:r>
            <a:r>
              <a:rPr lang="en-US" sz="1800" dirty="0" err="1"/>
              <a:t>si</a:t>
            </a:r>
            <a:r>
              <a:rPr lang="en-US" sz="1800" dirty="0"/>
              <a:t> two-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doar</a:t>
            </a:r>
            <a:r>
              <a:rPr lang="en-US" sz="1800" dirty="0"/>
              <a:t> three </a:t>
            </a:r>
            <a:r>
              <a:rPr lang="en-US" sz="1800" dirty="0" err="1"/>
              <a:t>pentru</a:t>
            </a:r>
            <a:r>
              <a:rPr lang="en-US" sz="1800" dirty="0"/>
              <a:t> ca in html are &lt;</a:t>
            </a:r>
            <a:r>
              <a:rPr lang="en-US" sz="1800" dirty="0" err="1"/>
              <a:t>br</a:t>
            </a:r>
            <a:r>
              <a:rPr lang="en-US" sz="1800" dirty="0"/>
              <a:t>&gt;, </a:t>
            </a:r>
            <a:r>
              <a:rPr lang="en-US" sz="1800" dirty="0" err="1"/>
              <a:t>daca</a:t>
            </a:r>
            <a:r>
              <a:rPr lang="en-US" sz="1800" dirty="0"/>
              <a:t> nu </a:t>
            </a:r>
            <a:r>
              <a:rPr lang="en-US" sz="1800" dirty="0" err="1"/>
              <a:t>ar</a:t>
            </a:r>
            <a:r>
              <a:rPr lang="en-US" sz="1800" dirty="0"/>
              <a:t> fi </a:t>
            </a:r>
            <a:r>
              <a:rPr lang="en-US" sz="1800" dirty="0" err="1"/>
              <a:t>exista</a:t>
            </a:r>
            <a:r>
              <a:rPr lang="en-US" sz="1800" dirty="0"/>
              <a:t> </a:t>
            </a:r>
            <a:r>
              <a:rPr lang="en-US" sz="1800" dirty="0" err="1"/>
              <a:t>br-uri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s-</a:t>
            </a:r>
            <a:r>
              <a:rPr lang="en-US" sz="1800" dirty="0" err="1"/>
              <a:t>ar</a:t>
            </a:r>
            <a:r>
              <a:rPr lang="en-US" sz="1800" dirty="0"/>
              <a:t> fi </a:t>
            </a:r>
            <a:r>
              <a:rPr lang="en-US" sz="1800" dirty="0" err="1"/>
              <a:t>extins</a:t>
            </a:r>
            <a:r>
              <a:rPr lang="en-US" sz="1800" dirty="0"/>
              <a:t> </a:t>
            </a:r>
            <a:r>
              <a:rPr lang="en-US" sz="1800" dirty="0" err="1"/>
              <a:t>pana</a:t>
            </a:r>
            <a:r>
              <a:rPr lang="en-US" sz="1800" dirty="0"/>
              <a:t> </a:t>
            </a:r>
            <a:r>
              <a:rPr lang="en-US" sz="1800" dirty="0" err="1"/>
              <a:t>scria</a:t>
            </a:r>
            <a:r>
              <a:rPr lang="en-US" sz="1800" dirty="0"/>
              <a:t> </a:t>
            </a:r>
            <a:r>
              <a:rPr lang="en-US" sz="1800" dirty="0" err="1"/>
              <a:t>intreg</a:t>
            </a:r>
            <a:r>
              <a:rPr lang="en-US" sz="1800" dirty="0"/>
              <a:t> </a:t>
            </a:r>
            <a:r>
              <a:rPr lang="en-US" sz="1800" dirty="0" err="1"/>
              <a:t>textul</a:t>
            </a:r>
            <a:r>
              <a:rPr lang="en-US" sz="1800" dirty="0"/>
              <a:t>!</a:t>
            </a:r>
          </a:p>
          <a:p>
            <a:r>
              <a:rPr lang="en-US" sz="1800" dirty="0"/>
              <a:t>	-Nu se </a:t>
            </a:r>
            <a:r>
              <a:rPr lang="en-US" sz="1800" dirty="0" err="1"/>
              <a:t>expandeaza</a:t>
            </a:r>
            <a:r>
              <a:rPr lang="en-US" sz="1800" dirty="0"/>
              <a:t>- in </a:t>
            </a:r>
            <a:r>
              <a:rPr lang="en-US" sz="1800" dirty="0" err="1"/>
              <a:t>chenaru</a:t>
            </a:r>
            <a:r>
              <a:rPr lang="en-US" sz="1800" dirty="0"/>
              <a:t> </a:t>
            </a:r>
            <a:r>
              <a:rPr lang="en-US" sz="1800" dirty="0" err="1"/>
              <a:t>albastru</a:t>
            </a:r>
            <a:r>
              <a:rPr lang="en-US" sz="1800" dirty="0"/>
              <a:t> se </a:t>
            </a:r>
            <a:r>
              <a:rPr lang="en-US" sz="1800" dirty="0" err="1"/>
              <a:t>vede</a:t>
            </a:r>
            <a:r>
              <a:rPr lang="en-US" sz="1800" dirty="0"/>
              <a:t> </a:t>
            </a:r>
            <a:r>
              <a:rPr lang="en-US" sz="1800" dirty="0" err="1"/>
              <a:t>dimensiunea</a:t>
            </a:r>
            <a:r>
              <a:rPr lang="en-US" sz="1800" dirty="0"/>
              <a:t> </a:t>
            </a:r>
            <a:r>
              <a:rPr lang="en-US" sz="1800" dirty="0" err="1"/>
              <a:t>parintelui</a:t>
            </a:r>
            <a:r>
              <a:rPr lang="en-US" sz="1800" dirty="0"/>
              <a:t>, </a:t>
            </a:r>
            <a:r>
              <a:rPr lang="en-US" sz="1800" dirty="0" err="1"/>
              <a:t>adica</a:t>
            </a:r>
            <a:r>
              <a:rPr lang="en-US" sz="1800" dirty="0"/>
              <a:t> box-</a:t>
            </a:r>
            <a:r>
              <a:rPr lang="en-US" sz="1800" dirty="0" err="1"/>
              <a:t>ul,se</a:t>
            </a:r>
            <a:r>
              <a:rPr lang="en-US" sz="1800" dirty="0"/>
              <a:t> </a:t>
            </a:r>
            <a:r>
              <a:rPr lang="en-US" sz="1800" dirty="0" err="1"/>
              <a:t>vede</a:t>
            </a:r>
            <a:r>
              <a:rPr lang="en-US" sz="1800" dirty="0"/>
              <a:t> ca </a:t>
            </a:r>
            <a:r>
              <a:rPr lang="en-US" sz="1800" dirty="0" err="1"/>
              <a:t>parintele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are </a:t>
            </a:r>
            <a:r>
              <a:rPr lang="en-US" sz="1800" dirty="0" err="1"/>
              <a:t>spatiu</a:t>
            </a:r>
            <a:r>
              <a:rPr lang="en-US" sz="1800" dirty="0"/>
              <a:t> </a:t>
            </a:r>
            <a:r>
              <a:rPr lang="en-US" sz="1800" dirty="0" err="1"/>
              <a:t>liber,iar</a:t>
            </a:r>
            <a:r>
              <a:rPr lang="en-US" sz="1800" dirty="0"/>
              <a:t> flex </a:t>
            </a:r>
            <a:r>
              <a:rPr lang="en-US" sz="1800" dirty="0" err="1"/>
              <a:t>itemii</a:t>
            </a:r>
            <a:r>
              <a:rPr lang="en-US" sz="1800" dirty="0"/>
              <a:t> </a:t>
            </a:r>
            <a:r>
              <a:rPr lang="en-US" sz="1800" dirty="0" err="1"/>
              <a:t>stau</a:t>
            </a:r>
            <a:r>
              <a:rPr lang="en-US" sz="1800" dirty="0"/>
              <a:t> </a:t>
            </a:r>
            <a:r>
              <a:rPr lang="en-US" sz="1800" dirty="0" err="1"/>
              <a:t>lipiti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incep</a:t>
            </a:r>
            <a:r>
              <a:rPr lang="en-US" sz="1800" dirty="0"/>
              <a:t> din </a:t>
            </a:r>
            <a:r>
              <a:rPr lang="en-US" sz="1800" dirty="0" err="1"/>
              <a:t>stanga</a:t>
            </a:r>
            <a:r>
              <a:rPr lang="en-US" sz="1800" dirty="0"/>
              <a:t> la </a:t>
            </a:r>
            <a:r>
              <a:rPr lang="en-US" sz="1800" dirty="0" err="1"/>
              <a:t>dreapta</a:t>
            </a:r>
            <a:endParaRPr lang="en-US" sz="1800" dirty="0"/>
          </a:p>
          <a:p>
            <a:r>
              <a:rPr lang="en-US" sz="1800" dirty="0"/>
              <a:t>	Se </a:t>
            </a:r>
            <a:r>
              <a:rPr lang="en-US" sz="1800" dirty="0" err="1"/>
              <a:t>vede</a:t>
            </a:r>
            <a:r>
              <a:rPr lang="en-US" sz="1800" dirty="0"/>
              <a:t> ca </a:t>
            </a:r>
            <a:r>
              <a:rPr lang="en-US" sz="1800" dirty="0" err="1"/>
              <a:t>itemu</a:t>
            </a:r>
            <a:r>
              <a:rPr lang="en-US" sz="1800" dirty="0"/>
              <a:t> 3, are un height </a:t>
            </a:r>
            <a:r>
              <a:rPr lang="en-US" sz="1800" dirty="0" err="1"/>
              <a:t>mai</a:t>
            </a:r>
            <a:r>
              <a:rPr lang="en-US" sz="1800" dirty="0"/>
              <a:t> mare ca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restu</a:t>
            </a:r>
            <a:r>
              <a:rPr lang="en-US" sz="1800" dirty="0"/>
              <a:t>(</a:t>
            </a:r>
            <a:r>
              <a:rPr lang="en-US" sz="1800" dirty="0" err="1"/>
              <a:t>pt</a:t>
            </a:r>
            <a:r>
              <a:rPr lang="en-US" sz="1800" dirty="0"/>
              <a:t> ca se </a:t>
            </a:r>
            <a:r>
              <a:rPr lang="en-US" sz="1800" dirty="0" err="1"/>
              <a:t>foloseste</a:t>
            </a:r>
            <a:r>
              <a:rPr lang="en-US" sz="1800" dirty="0"/>
              <a:t> </a:t>
            </a:r>
            <a:r>
              <a:rPr lang="en-US" sz="1800" dirty="0" err="1"/>
              <a:t>br</a:t>
            </a:r>
            <a:r>
              <a:rPr lang="en-US" sz="1800" dirty="0"/>
              <a:t>, </a:t>
            </a:r>
            <a:r>
              <a:rPr lang="en-US" sz="1800" dirty="0" err="1"/>
              <a:t>asa</a:t>
            </a:r>
            <a:r>
              <a:rPr lang="en-US" sz="1800" dirty="0"/>
              <a:t> ca in se </a:t>
            </a:r>
            <a:r>
              <a:rPr lang="en-US" sz="1800" dirty="0" err="1"/>
              <a:t>observa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primele</a:t>
            </a:r>
            <a:r>
              <a:rPr lang="en-US" sz="1800" dirty="0"/>
              <a:t> 2 au un height egal cu </a:t>
            </a:r>
            <a:r>
              <a:rPr lang="en-US" sz="1800" dirty="0" err="1"/>
              <a:t>maximu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copii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25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CF0-0A20-4289-A842-B1E7C84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content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ECE7-9161-41B0-A701-65CD4CF5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606859"/>
            <a:ext cx="10936550" cy="498925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flex-item, se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fiecare</a:t>
            </a:r>
            <a:r>
              <a:rPr lang="en-US" dirty="0"/>
              <a:t> item </a:t>
            </a:r>
            <a:r>
              <a:rPr lang="en-US" dirty="0" err="1"/>
              <a:t>ocupa</a:t>
            </a:r>
            <a:r>
              <a:rPr lang="en-US" dirty="0"/>
              <a:t> fix cat are content-ul,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de max-content</a:t>
            </a:r>
          </a:p>
          <a:p>
            <a:r>
              <a:rPr lang="en-US" dirty="0"/>
              <a:t>Daca </a:t>
            </a:r>
            <a:r>
              <a:rPr lang="en-US" dirty="0" err="1"/>
              <a:t>micsoram</a:t>
            </a:r>
            <a:r>
              <a:rPr lang="en-US" dirty="0"/>
              <a:t> </a:t>
            </a:r>
            <a:r>
              <a:rPr lang="en-US" dirty="0" err="1"/>
              <a:t>parintele</a:t>
            </a:r>
            <a:r>
              <a:rPr lang="en-US" dirty="0"/>
              <a:t> -&gt;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spatil</a:t>
            </a:r>
            <a:r>
              <a:rPr lang="en-US" dirty="0"/>
              <a:t> </a:t>
            </a:r>
            <a:r>
              <a:rPr lang="en-US" dirty="0" err="1"/>
              <a:t>alocat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element nu </a:t>
            </a:r>
            <a:r>
              <a:rPr lang="en-US" dirty="0" err="1"/>
              <a:t>mai</a:t>
            </a:r>
            <a:r>
              <a:rPr lang="en-US" dirty="0"/>
              <a:t> e max-content, </a:t>
            </a:r>
            <a:r>
              <a:rPr lang="en-US" dirty="0" err="1"/>
              <a:t>acum</a:t>
            </a:r>
            <a:r>
              <a:rPr lang="en-US" dirty="0"/>
              <a:t> e o </a:t>
            </a:r>
            <a:r>
              <a:rPr lang="en-US" dirty="0" err="1"/>
              <a:t>valoare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[min-</a:t>
            </a:r>
            <a:r>
              <a:rPr lang="en-US" dirty="0" err="1"/>
              <a:t>content,max</a:t>
            </a:r>
            <a:r>
              <a:rPr lang="en-US" dirty="0"/>
              <a:t>-content]</a:t>
            </a:r>
          </a:p>
          <a:p>
            <a:r>
              <a:rPr lang="en-US" dirty="0"/>
              <a:t>Min – content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cuvant</a:t>
            </a:r>
            <a:r>
              <a:rPr lang="en-US" dirty="0"/>
              <a:t>,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/>
              <a:t> In </a:t>
            </a: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, se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limita</a:t>
            </a:r>
            <a:r>
              <a:rPr lang="en-US" dirty="0"/>
              <a:t> de </a:t>
            </a:r>
          </a:p>
          <a:p>
            <a:pPr marL="0" indent="0">
              <a:buNone/>
            </a:pPr>
            <a:r>
              <a:rPr lang="en-US" dirty="0"/>
              <a:t>min-content, </a:t>
            </a:r>
            <a:r>
              <a:rPr lang="en-US" dirty="0" err="1"/>
              <a:t>adica</a:t>
            </a:r>
            <a:r>
              <a:rPr lang="en-US" dirty="0"/>
              <a:t> se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celui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cuvant</a:t>
            </a:r>
            <a:r>
              <a:rPr lang="en-US" dirty="0"/>
              <a:t>(information), in </a:t>
            </a:r>
            <a:r>
              <a:rPr lang="en-US" dirty="0" err="1"/>
              <a:t>momentul</a:t>
            </a:r>
            <a:r>
              <a:rPr lang="en-US" dirty="0"/>
              <a:t> in care se</a:t>
            </a:r>
          </a:p>
          <a:p>
            <a:pPr marL="0" indent="0">
              <a:buNone/>
            </a:pPr>
            <a:r>
              <a:rPr lang="en-US" dirty="0" err="1"/>
              <a:t>ajunge</a:t>
            </a:r>
            <a:r>
              <a:rPr lang="en-US" dirty="0"/>
              <a:t> la min-content, </a:t>
            </a:r>
            <a:r>
              <a:rPr lang="en-US" dirty="0" err="1"/>
              <a:t>incepe</a:t>
            </a:r>
            <a:r>
              <a:rPr lang="en-US" dirty="0"/>
              <a:t> overflow-ul, in </a:t>
            </a:r>
            <a:r>
              <a:rPr lang="en-US" dirty="0" err="1"/>
              <a:t>cazul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 fata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 no-wrap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b="1" i="1" dirty="0" err="1"/>
              <a:t>Concluzie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Un flex item </a:t>
            </a:r>
            <a:r>
              <a:rPr lang="en-US" dirty="0" err="1"/>
              <a:t>doreste</a:t>
            </a:r>
            <a:r>
              <a:rPr lang="en-US" dirty="0"/>
              <a:t> in mod ideal </a:t>
            </a:r>
            <a:r>
              <a:rPr lang="en-US" dirty="0" err="1"/>
              <a:t>sa</a:t>
            </a:r>
            <a:r>
              <a:rPr lang="en-US" dirty="0"/>
              <a:t> fie de </a:t>
            </a:r>
            <a:r>
              <a:rPr lang="en-US" dirty="0" err="1"/>
              <a:t>lungimea</a:t>
            </a:r>
            <a:r>
              <a:rPr lang="en-US" dirty="0"/>
              <a:t> max-content</a:t>
            </a:r>
          </a:p>
          <a:p>
            <a:pPr marL="0" indent="0">
              <a:buNone/>
            </a:pP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perfecta,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spatiului</a:t>
            </a:r>
            <a:r>
              <a:rPr lang="en-US" dirty="0"/>
              <a:t> </a:t>
            </a:r>
            <a:r>
              <a:rPr lang="en-US" dirty="0" err="1"/>
              <a:t>oferit</a:t>
            </a:r>
            <a:r>
              <a:rPr lang="en-US" dirty="0"/>
              <a:t> de </a:t>
            </a:r>
            <a:r>
              <a:rPr lang="en-US" dirty="0" err="1"/>
              <a:t>parinte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miscora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min-</a:t>
            </a:r>
            <a:r>
              <a:rPr lang="en-US" dirty="0" err="1"/>
              <a:t>width,care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mare </a:t>
            </a:r>
            <a:r>
              <a:rPr lang="en-US" dirty="0" err="1"/>
              <a:t>cuvant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26CB6-4688-4509-865C-EF59C943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28" y="1187706"/>
            <a:ext cx="7612743" cy="737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D6B2C-4610-442B-BC2B-AAB23295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32" y="3079664"/>
            <a:ext cx="4486901" cy="90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FC15A-0C65-43E1-BE0E-A670B4E5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33" y="4884372"/>
            <a:ext cx="317226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CD40-D0B1-4D9E-846B-0BED18DB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4915-EE7E-4B9E-8F4B-F0BF6EC2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aplicat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flex-item </a:t>
            </a:r>
          </a:p>
          <a:p>
            <a:r>
              <a:rPr lang="en-US" dirty="0"/>
              <a:t>Default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flex-</a:t>
            </a:r>
            <a:r>
              <a:rPr lang="en-US" dirty="0" err="1"/>
              <a:t>itemele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1,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micsorarea</a:t>
            </a:r>
            <a:r>
              <a:rPr lang="en-US" dirty="0"/>
              <a:t> </a:t>
            </a:r>
            <a:r>
              <a:rPr lang="en-US" dirty="0" err="1"/>
              <a:t>vazuta</a:t>
            </a:r>
            <a:r>
              <a:rPr lang="en-US" dirty="0"/>
              <a:t> in slide-ul anterior, de la max-content </a:t>
            </a:r>
            <a:r>
              <a:rPr lang="en-US" dirty="0" err="1"/>
              <a:t>pana</a:t>
            </a:r>
            <a:r>
              <a:rPr lang="en-US" dirty="0"/>
              <a:t> la min-content</a:t>
            </a:r>
          </a:p>
          <a:p>
            <a:r>
              <a:rPr lang="en-US" dirty="0"/>
              <a:t>Daca </a:t>
            </a:r>
            <a:r>
              <a:rPr lang="en-US" dirty="0" err="1"/>
              <a:t>este</a:t>
            </a:r>
            <a:r>
              <a:rPr lang="en-US" dirty="0"/>
              <a:t> pe 0(off)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</a:t>
            </a:r>
            <a:r>
              <a:rPr lang="en-US" dirty="0" err="1"/>
              <a:t>urmatoarul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:</a:t>
            </a:r>
          </a:p>
          <a:p>
            <a:r>
              <a:rPr lang="en-US" dirty="0"/>
              <a:t>Nu se </a:t>
            </a:r>
            <a:r>
              <a:rPr lang="en-US" dirty="0" err="1"/>
              <a:t>intampla</a:t>
            </a:r>
            <a:r>
              <a:rPr lang="en-US" dirty="0"/>
              <a:t> </a:t>
            </a:r>
            <a:r>
              <a:rPr lang="en-US" dirty="0" err="1"/>
              <a:t>micsorarea</a:t>
            </a:r>
            <a:r>
              <a:rPr lang="en-US" dirty="0"/>
              <a:t>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simplu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 face </a:t>
            </a:r>
            <a:r>
              <a:rPr lang="en-US" dirty="0" err="1"/>
              <a:t>overflow,ele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max-content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1C060-A23A-4A85-AC41-A86562DA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54" y="449586"/>
            <a:ext cx="2715004" cy="171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8260C-B806-4DCA-9698-6057F3AA2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40" y="4034193"/>
            <a:ext cx="40201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6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4AAB-CDA0-4CFB-B63A-D2EBBFA1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Flex-shrink –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copii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38F3-829E-4773-AF09-3FAB564D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27" y="2776962"/>
            <a:ext cx="12206796" cy="45023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Prespunem</a:t>
            </a:r>
            <a:r>
              <a:rPr lang="en-US" dirty="0"/>
              <a:t> 3 flex </a:t>
            </a:r>
            <a:r>
              <a:rPr lang="en-US" dirty="0" err="1"/>
              <a:t>iteme</a:t>
            </a:r>
            <a:r>
              <a:rPr lang="en-US" dirty="0"/>
              <a:t> care sunt </a:t>
            </a:r>
            <a:r>
              <a:rPr lang="en-US" dirty="0" err="1"/>
              <a:t>egale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parintele</a:t>
            </a:r>
            <a:endParaRPr lang="en-US" dirty="0"/>
          </a:p>
          <a:p>
            <a:r>
              <a:rPr lang="en-US" dirty="0"/>
              <a:t>Daca </a:t>
            </a:r>
            <a:r>
              <a:rPr lang="en-US" dirty="0" err="1"/>
              <a:t>micsoram</a:t>
            </a:r>
            <a:r>
              <a:rPr lang="en-US" dirty="0"/>
              <a:t> </a:t>
            </a:r>
            <a:r>
              <a:rPr lang="en-US" dirty="0" err="1"/>
              <a:t>parintele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ovserva</a:t>
            </a:r>
            <a:r>
              <a:rPr lang="en-US" dirty="0"/>
              <a:t> ca </a:t>
            </a:r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micsoreaza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cu </a:t>
            </a:r>
            <a:r>
              <a:rPr lang="en-US" dirty="0" err="1"/>
              <a:t>aceasi</a:t>
            </a:r>
            <a:r>
              <a:rPr lang="en-US" dirty="0"/>
              <a:t> rata de </a:t>
            </a:r>
            <a:r>
              <a:rPr lang="en-US" dirty="0" err="1"/>
              <a:t>micsorare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default-ul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item </a:t>
            </a:r>
            <a:r>
              <a:rPr lang="en-US" dirty="0" err="1"/>
              <a:t>este</a:t>
            </a:r>
            <a:r>
              <a:rPr lang="en-US" dirty="0"/>
              <a:t> de flex-shrink 1</a:t>
            </a:r>
          </a:p>
          <a:p>
            <a:pPr marL="0" indent="0">
              <a:buNone/>
            </a:pPr>
            <a:r>
              <a:rPr lang="en-US" dirty="0"/>
              <a:t>Daca </a:t>
            </a:r>
            <a:r>
              <a:rPr lang="en-US" dirty="0" err="1"/>
              <a:t>setam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la flex-shrink rosu:1,albastru:2,verde:3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diferenta</a:t>
            </a:r>
            <a:r>
              <a:rPr lang="en-US" dirty="0"/>
              <a:t> de </a:t>
            </a:r>
            <a:r>
              <a:rPr lang="en-US" dirty="0" err="1"/>
              <a:t>micsorare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Verdele</a:t>
            </a:r>
            <a:r>
              <a:rPr lang="en-US" dirty="0"/>
              <a:t> are 3 </a:t>
            </a:r>
            <a:r>
              <a:rPr lang="en-US" dirty="0" err="1"/>
              <a:t>deci</a:t>
            </a:r>
            <a:r>
              <a:rPr lang="en-US" dirty="0"/>
              <a:t> se </a:t>
            </a:r>
            <a:r>
              <a:rPr lang="en-US" dirty="0" err="1"/>
              <a:t>micsoreaza</a:t>
            </a:r>
            <a:r>
              <a:rPr lang="en-US" dirty="0"/>
              <a:t> cu </a:t>
            </a:r>
            <a:r>
              <a:rPr lang="en-US" dirty="0" err="1"/>
              <a:t>cea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</a:t>
            </a:r>
            <a:r>
              <a:rPr lang="en-US" dirty="0"/>
              <a:t> mare rata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C7288-016B-46C4-9880-EF188C1F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7" y="1332327"/>
            <a:ext cx="9593014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6E85B-F8CA-4A60-BBA3-74A880C1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25" y="3429000"/>
            <a:ext cx="4839375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75462-477C-47ED-823B-0CF44116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80" y="5686261"/>
            <a:ext cx="482032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0B91-923D-4B63-9F94-EC0327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36C1-4D97-49DF-9A54-3BC80690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62" y="1460500"/>
            <a:ext cx="10515600" cy="512673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Avem</a:t>
            </a:r>
            <a:r>
              <a:rPr lang="en-US" dirty="0"/>
              <a:t> flex-</a:t>
            </a:r>
            <a:r>
              <a:rPr lang="en-US" dirty="0" err="1"/>
              <a:t>containerul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patrat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fix cat are </a:t>
            </a:r>
            <a:r>
              <a:rPr lang="en-US" dirty="0" err="1"/>
              <a:t>nevoie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parinte</a:t>
            </a:r>
            <a:r>
              <a:rPr lang="en-US" dirty="0"/>
              <a:t> se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liber(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albastra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Asta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flex-grow default al </a:t>
            </a:r>
            <a:r>
              <a:rPr lang="en-US" dirty="0" err="1"/>
              <a:t>fiecarui</a:t>
            </a:r>
            <a:r>
              <a:rPr lang="en-US" dirty="0"/>
              <a:t> element </a:t>
            </a:r>
            <a:r>
              <a:rPr lang="en-US" dirty="0" err="1"/>
              <a:t>este</a:t>
            </a:r>
            <a:r>
              <a:rPr lang="en-US" dirty="0"/>
              <a:t> 0,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creasca</a:t>
            </a:r>
            <a:endParaRPr lang="en-US" dirty="0"/>
          </a:p>
          <a:p>
            <a:pPr lvl="1"/>
            <a:r>
              <a:rPr lang="en-US" dirty="0"/>
              <a:t>Flex-grow </a:t>
            </a:r>
            <a:r>
              <a:rPr lang="en-US" dirty="0" err="1"/>
              <a:t>defapt</a:t>
            </a:r>
            <a:r>
              <a:rPr lang="en-US" dirty="0"/>
              <a:t> se refer ala cat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creasca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element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ocupe</a:t>
            </a:r>
            <a:r>
              <a:rPr lang="en-US" dirty="0"/>
              <a:t> tot spatial liber din </a:t>
            </a:r>
            <a:r>
              <a:rPr lang="en-US" dirty="0" err="1"/>
              <a:t>parinte</a:t>
            </a:r>
            <a:r>
              <a:rPr lang="en-US" dirty="0"/>
              <a:t>, in </a:t>
            </a:r>
            <a:r>
              <a:rPr lang="en-US" dirty="0" err="1"/>
              <a:t>cauzl</a:t>
            </a:r>
            <a:r>
              <a:rPr lang="en-US" dirty="0"/>
              <a:t> nostrum </a:t>
            </a:r>
            <a:r>
              <a:rPr lang="en-US" dirty="0" err="1"/>
              <a:t>deault</a:t>
            </a:r>
            <a:r>
              <a:rPr lang="en-US" dirty="0"/>
              <a:t> e 0, </a:t>
            </a:r>
            <a:r>
              <a:rPr lang="en-US" dirty="0" err="1"/>
              <a:t>deci</a:t>
            </a:r>
            <a:r>
              <a:rPr lang="en-US" dirty="0"/>
              <a:t> de </a:t>
            </a:r>
            <a:r>
              <a:rPr lang="en-US" dirty="0" err="1"/>
              <a:t>aia</a:t>
            </a:r>
            <a:r>
              <a:rPr lang="en-US" dirty="0"/>
              <a:t> spatial liber din </a:t>
            </a:r>
            <a:r>
              <a:rPr lang="en-US" dirty="0" err="1"/>
              <a:t>parinte</a:t>
            </a:r>
            <a:r>
              <a:rPr lang="en-US" dirty="0"/>
              <a:t> a </a:t>
            </a:r>
            <a:r>
              <a:rPr lang="en-US" dirty="0" err="1"/>
              <a:t>ramas</a:t>
            </a:r>
            <a:r>
              <a:rPr lang="en-US" dirty="0"/>
              <a:t> liber</a:t>
            </a:r>
          </a:p>
          <a:p>
            <a:pPr lvl="1"/>
            <a:r>
              <a:rPr lang="en-US" dirty="0"/>
              <a:t>Daca </a:t>
            </a:r>
            <a:r>
              <a:rPr lang="en-US" dirty="0" err="1"/>
              <a:t>punem</a:t>
            </a:r>
            <a:r>
              <a:rPr lang="en-US" dirty="0"/>
              <a:t> flex grow 1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patrat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 :  </a:t>
            </a:r>
          </a:p>
          <a:p>
            <a:pPr lvl="1"/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element a </a:t>
            </a:r>
            <a:r>
              <a:rPr lang="en-US" dirty="0" err="1"/>
              <a:t>crescut</a:t>
            </a:r>
            <a:r>
              <a:rPr lang="en-US" dirty="0"/>
              <a:t> cu </a:t>
            </a:r>
            <a:r>
              <a:rPr lang="en-US" dirty="0" err="1"/>
              <a:t>aceasi</a:t>
            </a:r>
            <a:r>
              <a:rPr lang="en-US" dirty="0"/>
              <a:t> rata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spatiul</a:t>
            </a:r>
            <a:r>
              <a:rPr lang="en-US" dirty="0"/>
              <a:t> </a:t>
            </a:r>
            <a:r>
              <a:rPr lang="en-US" dirty="0" err="1"/>
              <a:t>ramas</a:t>
            </a:r>
            <a:r>
              <a:rPr lang="en-US" dirty="0"/>
              <a:t> liber</a:t>
            </a:r>
          </a:p>
          <a:p>
            <a:pPr lvl="1"/>
            <a:r>
              <a:rPr lang="en-US" dirty="0"/>
              <a:t>Daca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patratul</a:t>
            </a:r>
            <a:r>
              <a:rPr lang="en-US" dirty="0"/>
              <a:t> </a:t>
            </a:r>
            <a:r>
              <a:rPr lang="en-US" dirty="0" err="1"/>
              <a:t>rosu</a:t>
            </a:r>
            <a:r>
              <a:rPr lang="en-US" dirty="0"/>
              <a:t> , flex-grow: 1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tot spatial </a:t>
            </a:r>
            <a:r>
              <a:rPr lang="en-US" dirty="0" err="1"/>
              <a:t>ramas</a:t>
            </a:r>
            <a:r>
              <a:rPr lang="en-US" dirty="0"/>
              <a:t>,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ramase</a:t>
            </a:r>
            <a:r>
              <a:rPr lang="en-US" dirty="0"/>
              <a:t> </a:t>
            </a:r>
            <a:r>
              <a:rPr lang="en-US" dirty="0" err="1"/>
              <a:t>albastru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cat sunt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poza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de la </a:t>
            </a:r>
            <a:r>
              <a:rPr lang="en-US" dirty="0" err="1"/>
              <a:t>inceputul</a:t>
            </a:r>
            <a:r>
              <a:rPr lang="en-US" dirty="0"/>
              <a:t> slide-</a:t>
            </a:r>
            <a:r>
              <a:rPr lang="en-US" dirty="0" err="1"/>
              <a:t>ului</a:t>
            </a:r>
            <a:endParaRPr lang="en-US" dirty="0"/>
          </a:p>
          <a:p>
            <a:pPr lvl="1"/>
            <a:r>
              <a:rPr lang="en-US" dirty="0"/>
              <a:t>Daca </a:t>
            </a:r>
            <a:r>
              <a:rPr lang="en-US" dirty="0" err="1"/>
              <a:t>setam</a:t>
            </a:r>
            <a:r>
              <a:rPr lang="en-US" dirty="0"/>
              <a:t> </a:t>
            </a:r>
            <a:r>
              <a:rPr lang="en-US" dirty="0" err="1"/>
              <a:t>urmatoarele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valori</a:t>
            </a:r>
            <a:r>
              <a:rPr lang="en-US" dirty="0"/>
              <a:t> la flex-grow :</a:t>
            </a:r>
          </a:p>
          <a:p>
            <a:pPr marL="457200" lvl="1" indent="0">
              <a:buNone/>
            </a:pPr>
            <a:r>
              <a:rPr lang="en-US" dirty="0"/>
              <a:t>	rosu:1,albastru 2,verde 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Obtinem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Adica,albastru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de 2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rosu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nu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 din spatial liber </a:t>
            </a:r>
            <a:r>
              <a:rPr lang="en-US" dirty="0" err="1"/>
              <a:t>ramas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60264-3C59-4E02-8419-81A43E4A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55" y="597141"/>
            <a:ext cx="5725324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26D47-7AEA-4C6D-94F5-5306E825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38" y="2721355"/>
            <a:ext cx="1315658" cy="325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EB774C-1BB9-4071-B578-6DFE1888C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733" y="3811527"/>
            <a:ext cx="5601482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DEFF17-5F32-4210-8EC7-4CCB0BA30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934" y="5223876"/>
            <a:ext cx="571579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1FF4-51B5-4647-9040-CC3D89C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F896-3AF9-45C2-A035-87738B40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Daca </a:t>
            </a:r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exempu</a:t>
            </a:r>
            <a:r>
              <a:rPr lang="en-US" dirty="0"/>
              <a:t> initial de la slide-ul anterior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incepem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micsoram</a:t>
            </a:r>
            <a:r>
              <a:rPr lang="en-US" dirty="0"/>
              <a:t> </a:t>
            </a:r>
            <a:r>
              <a:rPr lang="en-US" dirty="0" err="1"/>
              <a:t>parintele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</a:t>
            </a:r>
            <a:r>
              <a:rPr lang="en-US" dirty="0" err="1"/>
              <a:t>acestea</a:t>
            </a:r>
            <a:r>
              <a:rPr lang="en-US" dirty="0"/>
              <a:t> se wrap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Observam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2 de sus nu </a:t>
            </a:r>
            <a:r>
              <a:rPr lang="en-US" dirty="0" err="1"/>
              <a:t>ocupa</a:t>
            </a:r>
            <a:r>
              <a:rPr lang="en-US" dirty="0"/>
              <a:t> spatial din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nu </a:t>
            </a:r>
            <a:r>
              <a:rPr lang="en-US" dirty="0" err="1"/>
              <a:t>ocupa</a:t>
            </a:r>
            <a:r>
              <a:rPr lang="en-US" dirty="0"/>
              <a:t> spatial </a:t>
            </a:r>
            <a:r>
              <a:rPr lang="en-US" dirty="0" err="1"/>
              <a:t>lui</a:t>
            </a:r>
            <a:r>
              <a:rPr lang="en-US" dirty="0"/>
              <a:t> liber, </a:t>
            </a:r>
            <a:r>
              <a:rPr lang="en-US" dirty="0" err="1"/>
              <a:t>daca</a:t>
            </a:r>
            <a:r>
              <a:rPr lang="en-US" dirty="0"/>
              <a:t> am seta flex-grow pe </a:t>
            </a:r>
            <a:r>
              <a:rPr lang="en-US" dirty="0" err="1"/>
              <a:t>toate</a:t>
            </a:r>
            <a:r>
              <a:rPr lang="en-US" dirty="0"/>
              <a:t> 3 </a:t>
            </a:r>
            <a:r>
              <a:rPr lang="en-US" dirty="0" err="1"/>
              <a:t>va</a:t>
            </a:r>
            <a:r>
              <a:rPr lang="en-US" dirty="0"/>
              <a:t> duce la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:</a:t>
            </a:r>
          </a:p>
          <a:p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rosu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albastru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Umple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lor </a:t>
            </a:r>
            <a:r>
              <a:rPr lang="en-US" dirty="0" err="1"/>
              <a:t>jumatate-jumate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au flexbox1)</a:t>
            </a:r>
          </a:p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spatiul</a:t>
            </a:r>
            <a:r>
              <a:rPr lang="en-US" dirty="0"/>
              <a:t> </a:t>
            </a:r>
            <a:r>
              <a:rPr lang="en-US" dirty="0" err="1"/>
              <a:t>gol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447B4-76EC-4E55-96CB-6FAE5E04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84" y="2150614"/>
            <a:ext cx="4188393" cy="452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1D997-97FA-4D80-BD0E-A216E2F2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29" y="2698496"/>
            <a:ext cx="3353614" cy="130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62EE9D-1A2E-4038-AA2A-A40A26DB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452" y="4854372"/>
            <a:ext cx="378195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1041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FLEXBOX </vt:lpstr>
      <vt:lpstr>MAIN &amp; CROSS AXIS</vt:lpstr>
      <vt:lpstr>Flex Container &amp; Flex items </vt:lpstr>
      <vt:lpstr>Ce se intampla?</vt:lpstr>
      <vt:lpstr>Max-min content behavior</vt:lpstr>
      <vt:lpstr>Flex shrink</vt:lpstr>
      <vt:lpstr>Flex-shrink – diferite valori intre copii</vt:lpstr>
      <vt:lpstr>Flex grow</vt:lpstr>
      <vt:lpstr>Flex grow example</vt:lpstr>
      <vt:lpstr>Flex basis – un fel de min-width</vt:lpstr>
      <vt:lpstr>Flex-basis VS min-width</vt:lpstr>
      <vt:lpstr>Flex-basis VS min-width</vt:lpstr>
      <vt:lpstr>FLEX SHORTHAND</vt:lpstr>
      <vt:lpstr>Justify – content </vt:lpstr>
      <vt:lpstr>Align-items – pus pe flex-container</vt:lpstr>
      <vt:lpstr>Align-item – pe un flex-item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</dc:title>
  <dc:creator>Pernes Andrei-Ovidiu (CljP/MFD1)</dc:creator>
  <cp:lastModifiedBy>Pernes Andrei-Ovidiu (CljP/MFD1)</cp:lastModifiedBy>
  <cp:revision>13</cp:revision>
  <dcterms:created xsi:type="dcterms:W3CDTF">2022-06-28T17:14:36Z</dcterms:created>
  <dcterms:modified xsi:type="dcterms:W3CDTF">2022-07-17T12:06:41Z</dcterms:modified>
</cp:coreProperties>
</file>