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56" r:id="rId2"/>
    <p:sldId id="259" r:id="rId3"/>
    <p:sldId id="262" r:id="rId4"/>
    <p:sldId id="432" r:id="rId5"/>
    <p:sldId id="442" r:id="rId6"/>
    <p:sldId id="444" r:id="rId7"/>
    <p:sldId id="445" r:id="rId8"/>
    <p:sldId id="446" r:id="rId9"/>
    <p:sldId id="452" r:id="rId10"/>
    <p:sldId id="453" r:id="rId11"/>
    <p:sldId id="449" r:id="rId12"/>
    <p:sldId id="454" r:id="rId13"/>
    <p:sldId id="450" r:id="rId14"/>
    <p:sldId id="338" r:id="rId15"/>
    <p:sldId id="443" r:id="rId16"/>
    <p:sldId id="451" r:id="rId17"/>
    <p:sldId id="414" r:id="rId18"/>
  </p:sldIdLst>
  <p:sldSz cx="24387175" cy="13716000"/>
  <p:notesSz cx="6858000" cy="9144000"/>
  <p:defaultTextStyle>
    <a:defPPr>
      <a:defRPr lang="en-US"/>
    </a:defPPr>
    <a:lvl1pPr marL="0" algn="l" defTabSz="1087444" rtl="0" eaLnBrk="1" latinLnBrk="0" hangingPunct="1">
      <a:defRPr sz="4300" kern="1200">
        <a:solidFill>
          <a:schemeClr val="tx1"/>
        </a:solidFill>
        <a:latin typeface="+mn-lt"/>
        <a:ea typeface="+mn-ea"/>
        <a:cs typeface="+mn-cs"/>
      </a:defRPr>
    </a:lvl1pPr>
    <a:lvl2pPr marL="1087444" algn="l" defTabSz="1087444" rtl="0" eaLnBrk="1" latinLnBrk="0" hangingPunct="1">
      <a:defRPr sz="4300" kern="1200">
        <a:solidFill>
          <a:schemeClr val="tx1"/>
        </a:solidFill>
        <a:latin typeface="+mn-lt"/>
        <a:ea typeface="+mn-ea"/>
        <a:cs typeface="+mn-cs"/>
      </a:defRPr>
    </a:lvl2pPr>
    <a:lvl3pPr marL="2174887" algn="l" defTabSz="1087444" rtl="0" eaLnBrk="1" latinLnBrk="0" hangingPunct="1">
      <a:defRPr sz="4300" kern="1200">
        <a:solidFill>
          <a:schemeClr val="tx1"/>
        </a:solidFill>
        <a:latin typeface="+mn-lt"/>
        <a:ea typeface="+mn-ea"/>
        <a:cs typeface="+mn-cs"/>
      </a:defRPr>
    </a:lvl3pPr>
    <a:lvl4pPr marL="3262338" algn="l" defTabSz="1087444" rtl="0" eaLnBrk="1" latinLnBrk="0" hangingPunct="1">
      <a:defRPr sz="4300" kern="1200">
        <a:solidFill>
          <a:schemeClr val="tx1"/>
        </a:solidFill>
        <a:latin typeface="+mn-lt"/>
        <a:ea typeface="+mn-ea"/>
        <a:cs typeface="+mn-cs"/>
      </a:defRPr>
    </a:lvl4pPr>
    <a:lvl5pPr marL="4349779" algn="l" defTabSz="1087444" rtl="0" eaLnBrk="1" latinLnBrk="0" hangingPunct="1">
      <a:defRPr sz="4300" kern="1200">
        <a:solidFill>
          <a:schemeClr val="tx1"/>
        </a:solidFill>
        <a:latin typeface="+mn-lt"/>
        <a:ea typeface="+mn-ea"/>
        <a:cs typeface="+mn-cs"/>
      </a:defRPr>
    </a:lvl5pPr>
    <a:lvl6pPr marL="5437225" algn="l" defTabSz="1087444" rtl="0" eaLnBrk="1" latinLnBrk="0" hangingPunct="1">
      <a:defRPr sz="4300" kern="1200">
        <a:solidFill>
          <a:schemeClr val="tx1"/>
        </a:solidFill>
        <a:latin typeface="+mn-lt"/>
        <a:ea typeface="+mn-ea"/>
        <a:cs typeface="+mn-cs"/>
      </a:defRPr>
    </a:lvl6pPr>
    <a:lvl7pPr marL="6524671" algn="l" defTabSz="1087444" rtl="0" eaLnBrk="1" latinLnBrk="0" hangingPunct="1">
      <a:defRPr sz="4300" kern="1200">
        <a:solidFill>
          <a:schemeClr val="tx1"/>
        </a:solidFill>
        <a:latin typeface="+mn-lt"/>
        <a:ea typeface="+mn-ea"/>
        <a:cs typeface="+mn-cs"/>
      </a:defRPr>
    </a:lvl7pPr>
    <a:lvl8pPr marL="7612115" algn="l" defTabSz="1087444" rtl="0" eaLnBrk="1" latinLnBrk="0" hangingPunct="1">
      <a:defRPr sz="4300" kern="1200">
        <a:solidFill>
          <a:schemeClr val="tx1"/>
        </a:solidFill>
        <a:latin typeface="+mn-lt"/>
        <a:ea typeface="+mn-ea"/>
        <a:cs typeface="+mn-cs"/>
      </a:defRPr>
    </a:lvl8pPr>
    <a:lvl9pPr marL="8699558" algn="l" defTabSz="1087444" rtl="0" eaLnBrk="1" latinLnBrk="0" hangingPunct="1">
      <a:defRPr sz="4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14308">
          <p15:clr>
            <a:srgbClr val="A4A3A4"/>
          </p15:clr>
        </p15:guide>
        <p15:guide id="3" pos="105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2F4"/>
    <a:srgbClr val="DB002A"/>
    <a:srgbClr val="D00121"/>
    <a:srgbClr val="7ABA3A"/>
    <a:srgbClr val="D5D5D5"/>
    <a:srgbClr val="D00021"/>
    <a:srgbClr val="4D0401"/>
    <a:srgbClr val="F7AA1A"/>
    <a:srgbClr val="FB0007"/>
    <a:srgbClr val="A3C4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98" autoAdjust="0"/>
    <p:restoredTop sz="45571" autoAdjust="0"/>
  </p:normalViewPr>
  <p:slideViewPr>
    <p:cSldViewPr snapToGrid="0" snapToObjects="1">
      <p:cViewPr>
        <p:scale>
          <a:sx n="28" d="100"/>
          <a:sy n="28" d="100"/>
        </p:scale>
        <p:origin x="1112" y="12"/>
      </p:cViewPr>
      <p:guideLst>
        <p:guide orient="horz"/>
        <p:guide pos="14308"/>
        <p:guide pos="1053"/>
      </p:guideLst>
    </p:cSldViewPr>
  </p:slideViewPr>
  <p:notesTextViewPr>
    <p:cViewPr>
      <p:scale>
        <a:sx n="100" d="100"/>
        <a:sy n="100" d="100"/>
      </p:scale>
      <p:origin x="0" y="0"/>
    </p:cViewPr>
  </p:notesTextViewPr>
  <p:sorterViewPr>
    <p:cViewPr>
      <p:scale>
        <a:sx n="37" d="100"/>
        <a:sy n="37"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Open Sans 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B157C50-CCBC-2A42-B4C4-22B7CB18877D}" type="datetimeFigureOut">
              <a:rPr lang="en-US" smtClean="0">
                <a:latin typeface="Open Sans Light"/>
              </a:rPr>
              <a:t>1/9/2017</a:t>
            </a:fld>
            <a:endParaRPr lang="en-US" dirty="0">
              <a:latin typeface="Open Sans 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Open Sans Light"/>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373154-D89E-B24F-ACC1-E214AA320E62}" type="slidenum">
              <a:rPr lang="en-US" smtClean="0">
                <a:latin typeface="Open Sans Light"/>
              </a:rPr>
              <a:t>‹#›</a:t>
            </a:fld>
            <a:endParaRPr lang="en-US" dirty="0">
              <a:latin typeface="Open Sans Light"/>
            </a:endParaRPr>
          </a:p>
        </p:txBody>
      </p:sp>
    </p:spTree>
    <p:extLst>
      <p:ext uri="{BB962C8B-B14F-4D97-AF65-F5344CB8AC3E}">
        <p14:creationId xmlns:p14="http://schemas.microsoft.com/office/powerpoint/2010/main" val="3619321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Open Sans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Open Sans Light"/>
              </a:defRPr>
            </a:lvl1pPr>
          </a:lstStyle>
          <a:p>
            <a:fld id="{4777BE1B-B234-614A-B080-4D121D4DF535}" type="datetimeFigureOut">
              <a:rPr lang="en-US" smtClean="0"/>
              <a:pPr/>
              <a:t>1/9/2017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Open Sans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Open Sans Light"/>
              </a:defRPr>
            </a:lvl1pPr>
          </a:lstStyle>
          <a:p>
            <a:fld id="{C94E8D62-D41F-6042-BCDF-79D228EFA10F}" type="slidenum">
              <a:rPr lang="en-US" smtClean="0"/>
              <a:pPr/>
              <a:t>‹#›</a:t>
            </a:fld>
            <a:endParaRPr lang="en-US" dirty="0"/>
          </a:p>
        </p:txBody>
      </p:sp>
    </p:spTree>
    <p:extLst>
      <p:ext uri="{BB962C8B-B14F-4D97-AF65-F5344CB8AC3E}">
        <p14:creationId xmlns:p14="http://schemas.microsoft.com/office/powerpoint/2010/main" val="3579544509"/>
      </p:ext>
    </p:extLst>
  </p:cSld>
  <p:clrMap bg1="lt1" tx1="dk1" bg2="lt2" tx2="dk2" accent1="accent1" accent2="accent2" accent3="accent3" accent4="accent4" accent5="accent5" accent6="accent6" hlink="hlink" folHlink="folHlink"/>
  <p:hf hdr="0" ftr="0" dt="0"/>
  <p:notesStyle>
    <a:lvl1pPr marL="0" algn="l" defTabSz="456697" rtl="0" eaLnBrk="1" latinLnBrk="0" hangingPunct="1">
      <a:defRPr sz="1200" kern="1200">
        <a:solidFill>
          <a:schemeClr val="tx1"/>
        </a:solidFill>
        <a:latin typeface="Open Sans Light"/>
        <a:ea typeface="+mn-ea"/>
        <a:cs typeface="+mn-cs"/>
      </a:defRPr>
    </a:lvl1pPr>
    <a:lvl2pPr marL="456697" algn="l" defTabSz="456697" rtl="0" eaLnBrk="1" latinLnBrk="0" hangingPunct="1">
      <a:defRPr sz="1200" kern="1200">
        <a:solidFill>
          <a:schemeClr val="tx1"/>
        </a:solidFill>
        <a:latin typeface="Open Sans Light"/>
        <a:ea typeface="+mn-ea"/>
        <a:cs typeface="+mn-cs"/>
      </a:defRPr>
    </a:lvl2pPr>
    <a:lvl3pPr marL="913395" algn="l" defTabSz="456697" rtl="0" eaLnBrk="1" latinLnBrk="0" hangingPunct="1">
      <a:defRPr sz="1200" kern="1200">
        <a:solidFill>
          <a:schemeClr val="tx1"/>
        </a:solidFill>
        <a:latin typeface="Open Sans Light"/>
        <a:ea typeface="+mn-ea"/>
        <a:cs typeface="+mn-cs"/>
      </a:defRPr>
    </a:lvl3pPr>
    <a:lvl4pPr marL="1370094" algn="l" defTabSz="456697" rtl="0" eaLnBrk="1" latinLnBrk="0" hangingPunct="1">
      <a:defRPr sz="1200" kern="1200">
        <a:solidFill>
          <a:schemeClr val="tx1"/>
        </a:solidFill>
        <a:latin typeface="Open Sans Light"/>
        <a:ea typeface="+mn-ea"/>
        <a:cs typeface="+mn-cs"/>
      </a:defRPr>
    </a:lvl4pPr>
    <a:lvl5pPr marL="1826797" algn="l" defTabSz="456697" rtl="0" eaLnBrk="1" latinLnBrk="0" hangingPunct="1">
      <a:defRPr sz="1200" kern="1200">
        <a:solidFill>
          <a:schemeClr val="tx1"/>
        </a:solidFill>
        <a:latin typeface="Open Sans Light"/>
        <a:ea typeface="+mn-ea"/>
        <a:cs typeface="+mn-cs"/>
      </a:defRPr>
    </a:lvl5pPr>
    <a:lvl6pPr marL="2283492" algn="l" defTabSz="456697" rtl="0" eaLnBrk="1" latinLnBrk="0" hangingPunct="1">
      <a:defRPr sz="1200" kern="1200">
        <a:solidFill>
          <a:schemeClr val="tx1"/>
        </a:solidFill>
        <a:latin typeface="+mn-lt"/>
        <a:ea typeface="+mn-ea"/>
        <a:cs typeface="+mn-cs"/>
      </a:defRPr>
    </a:lvl6pPr>
    <a:lvl7pPr marL="2740191" algn="l" defTabSz="456697" rtl="0" eaLnBrk="1" latinLnBrk="0" hangingPunct="1">
      <a:defRPr sz="1200" kern="1200">
        <a:solidFill>
          <a:schemeClr val="tx1"/>
        </a:solidFill>
        <a:latin typeface="+mn-lt"/>
        <a:ea typeface="+mn-ea"/>
        <a:cs typeface="+mn-cs"/>
      </a:defRPr>
    </a:lvl7pPr>
    <a:lvl8pPr marL="3196889" algn="l" defTabSz="456697" rtl="0" eaLnBrk="1" latinLnBrk="0" hangingPunct="1">
      <a:defRPr sz="1200" kern="1200">
        <a:solidFill>
          <a:schemeClr val="tx1"/>
        </a:solidFill>
        <a:latin typeface="+mn-lt"/>
        <a:ea typeface="+mn-ea"/>
        <a:cs typeface="+mn-cs"/>
      </a:defRPr>
    </a:lvl8pPr>
    <a:lvl9pPr marL="3653588" algn="l" defTabSz="45669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a:t>
            </a:r>
            <a:r>
              <a:rPr lang="en-US" baseline="0" dirty="0" smtClean="0"/>
              <a:t> Within the following 20 minutes we, as a group, would like to present you our project, mainly the process of creating it. </a:t>
            </a:r>
            <a:endParaRPr lang="cs-CZ" dirty="0"/>
          </a:p>
        </p:txBody>
      </p:sp>
      <p:sp>
        <p:nvSpPr>
          <p:cNvPr id="4" name="Slide Number Placeholder 3"/>
          <p:cNvSpPr>
            <a:spLocks noGrp="1"/>
          </p:cNvSpPr>
          <p:nvPr>
            <p:ph type="sldNum" sz="quarter" idx="10"/>
          </p:nvPr>
        </p:nvSpPr>
        <p:spPr/>
        <p:txBody>
          <a:bodyPr/>
          <a:lstStyle/>
          <a:p>
            <a:fld id="{C94E8D62-D41F-6042-BCDF-79D228EFA10F}" type="slidenum">
              <a:rPr lang="en-US" smtClean="0"/>
              <a:pPr/>
              <a:t>1</a:t>
            </a:fld>
            <a:endParaRPr lang="en-US" dirty="0"/>
          </a:p>
        </p:txBody>
      </p:sp>
    </p:spTree>
    <p:extLst>
      <p:ext uri="{BB962C8B-B14F-4D97-AF65-F5344CB8AC3E}">
        <p14:creationId xmlns:p14="http://schemas.microsoft.com/office/powerpoint/2010/main" val="2139603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Open Sans Light"/>
                <a:ea typeface="+mn-ea"/>
                <a:cs typeface="+mn-cs"/>
              </a:rPr>
              <a:t>6. Here he needs to input the info, either it is a regular customer or a company. Input the name of the </a:t>
            </a:r>
            <a:r>
              <a:rPr lang="en-US" sz="1200" b="0" i="0" kern="1200" dirty="0" err="1" smtClean="0">
                <a:solidFill>
                  <a:schemeClr val="tx1"/>
                </a:solidFill>
                <a:effectLst/>
                <a:latin typeface="Open Sans Light"/>
                <a:ea typeface="+mn-ea"/>
                <a:cs typeface="+mn-cs"/>
              </a:rPr>
              <a:t>passangers</a:t>
            </a:r>
            <a:r>
              <a:rPr lang="en-US" sz="1200" b="0" i="0" kern="1200" dirty="0" smtClean="0">
                <a:solidFill>
                  <a:schemeClr val="tx1"/>
                </a:solidFill>
                <a:effectLst/>
                <a:latin typeface="Open Sans Light"/>
                <a:ea typeface="+mn-ea"/>
                <a:cs typeface="+mn-cs"/>
              </a:rPr>
              <a:t> witch is mandatory for One day trip and Travel and also select </a:t>
            </a:r>
            <a:r>
              <a:rPr lang="en-US" sz="1200" b="0" i="0" kern="1200" dirty="0" err="1" smtClean="0">
                <a:solidFill>
                  <a:schemeClr val="tx1"/>
                </a:solidFill>
                <a:effectLst/>
                <a:latin typeface="Open Sans Light"/>
                <a:ea typeface="+mn-ea"/>
                <a:cs typeface="+mn-cs"/>
              </a:rPr>
              <a:t>disereble</a:t>
            </a:r>
            <a:r>
              <a:rPr lang="en-US" sz="1200" b="0" i="0" kern="1200" dirty="0" smtClean="0">
                <a:solidFill>
                  <a:schemeClr val="tx1"/>
                </a:solidFill>
                <a:effectLst/>
                <a:latin typeface="Open Sans Light"/>
                <a:ea typeface="+mn-ea"/>
                <a:cs typeface="+mn-cs"/>
              </a:rPr>
              <a:t> seats. </a:t>
            </a:r>
            <a:endParaRPr lang="cs-CZ" dirty="0"/>
          </a:p>
        </p:txBody>
      </p:sp>
      <p:sp>
        <p:nvSpPr>
          <p:cNvPr id="4" name="Slide Number Placeholder 3"/>
          <p:cNvSpPr>
            <a:spLocks noGrp="1"/>
          </p:cNvSpPr>
          <p:nvPr>
            <p:ph type="sldNum" sz="quarter" idx="10"/>
          </p:nvPr>
        </p:nvSpPr>
        <p:spPr/>
        <p:txBody>
          <a:bodyPr/>
          <a:lstStyle/>
          <a:p>
            <a:fld id="{C94E8D62-D41F-6042-BCDF-79D228EFA10F}" type="slidenum">
              <a:rPr lang="en-US" smtClean="0"/>
              <a:pPr/>
              <a:t>11</a:t>
            </a:fld>
            <a:endParaRPr lang="en-US" dirty="0"/>
          </a:p>
        </p:txBody>
      </p:sp>
    </p:spTree>
    <p:extLst>
      <p:ext uri="{BB962C8B-B14F-4D97-AF65-F5344CB8AC3E}">
        <p14:creationId xmlns:p14="http://schemas.microsoft.com/office/powerpoint/2010/main" val="1535716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Open Sans Light"/>
                <a:ea typeface="+mn-ea"/>
                <a:cs typeface="+mn-cs"/>
              </a:rPr>
              <a:t>7. Next we have "info" </a:t>
            </a:r>
            <a:r>
              <a:rPr lang="en-US" sz="1200" b="0" i="0" kern="1200" dirty="0" err="1" smtClean="0">
                <a:solidFill>
                  <a:schemeClr val="tx1"/>
                </a:solidFill>
                <a:effectLst/>
                <a:latin typeface="Open Sans Light"/>
                <a:ea typeface="+mn-ea"/>
                <a:cs typeface="+mn-cs"/>
              </a:rPr>
              <a:t>buttom</a:t>
            </a:r>
            <a:r>
              <a:rPr lang="en-US" sz="1200" b="0" i="0" kern="1200" dirty="0" smtClean="0">
                <a:solidFill>
                  <a:schemeClr val="tx1"/>
                </a:solidFill>
                <a:effectLst/>
                <a:latin typeface="Open Sans Light"/>
                <a:ea typeface="+mn-ea"/>
                <a:cs typeface="+mn-cs"/>
              </a:rPr>
              <a:t> witch is for showing the information about the tour.</a:t>
            </a:r>
            <a:endParaRPr lang="cs-CZ" dirty="0"/>
          </a:p>
        </p:txBody>
      </p:sp>
      <p:sp>
        <p:nvSpPr>
          <p:cNvPr id="4" name="Slide Number Placeholder 3"/>
          <p:cNvSpPr>
            <a:spLocks noGrp="1"/>
          </p:cNvSpPr>
          <p:nvPr>
            <p:ph type="sldNum" sz="quarter" idx="10"/>
          </p:nvPr>
        </p:nvSpPr>
        <p:spPr/>
        <p:txBody>
          <a:bodyPr/>
          <a:lstStyle/>
          <a:p>
            <a:fld id="{C94E8D62-D41F-6042-BCDF-79D228EFA10F}" type="slidenum">
              <a:rPr lang="en-US" smtClean="0"/>
              <a:pPr/>
              <a:t>12</a:t>
            </a:fld>
            <a:endParaRPr lang="en-US" dirty="0"/>
          </a:p>
        </p:txBody>
      </p:sp>
    </p:spTree>
    <p:extLst>
      <p:ext uri="{BB962C8B-B14F-4D97-AF65-F5344CB8AC3E}">
        <p14:creationId xmlns:p14="http://schemas.microsoft.com/office/powerpoint/2010/main" val="2103139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Open Sans Light"/>
                <a:ea typeface="+mn-ea"/>
                <a:cs typeface="+mn-cs"/>
              </a:rPr>
              <a:t>8.Here we have all information about reservations, assigned busses and </a:t>
            </a:r>
            <a:r>
              <a:rPr lang="en-US" sz="1200" b="0" i="0" kern="1200" dirty="0" err="1" smtClean="0">
                <a:solidFill>
                  <a:schemeClr val="tx1"/>
                </a:solidFill>
                <a:effectLst/>
                <a:latin typeface="Open Sans Light"/>
                <a:ea typeface="+mn-ea"/>
                <a:cs typeface="+mn-cs"/>
              </a:rPr>
              <a:t>chaffeurs</a:t>
            </a:r>
            <a:r>
              <a:rPr lang="en-US" sz="1200" b="0" i="0" kern="1200" dirty="0" smtClean="0">
                <a:solidFill>
                  <a:schemeClr val="tx1"/>
                </a:solidFill>
                <a:effectLst/>
                <a:latin typeface="Open Sans Light"/>
                <a:ea typeface="+mn-ea"/>
                <a:cs typeface="+mn-cs"/>
              </a:rPr>
              <a:t>, and also the employee is able to create a reservation using this window.</a:t>
            </a:r>
            <a:endParaRPr lang="cs-CZ" dirty="0"/>
          </a:p>
        </p:txBody>
      </p:sp>
      <p:sp>
        <p:nvSpPr>
          <p:cNvPr id="4" name="Slide Number Placeholder 3"/>
          <p:cNvSpPr>
            <a:spLocks noGrp="1"/>
          </p:cNvSpPr>
          <p:nvPr>
            <p:ph type="sldNum" sz="quarter" idx="10"/>
          </p:nvPr>
        </p:nvSpPr>
        <p:spPr/>
        <p:txBody>
          <a:bodyPr/>
          <a:lstStyle/>
          <a:p>
            <a:fld id="{C94E8D62-D41F-6042-BCDF-79D228EFA10F}" type="slidenum">
              <a:rPr lang="en-US" smtClean="0"/>
              <a:pPr/>
              <a:t>13</a:t>
            </a:fld>
            <a:endParaRPr lang="en-US" dirty="0"/>
          </a:p>
        </p:txBody>
      </p:sp>
    </p:spTree>
    <p:extLst>
      <p:ext uri="{BB962C8B-B14F-4D97-AF65-F5344CB8AC3E}">
        <p14:creationId xmlns:p14="http://schemas.microsoft.com/office/powerpoint/2010/main" val="1319137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Coded based </a:t>
            </a:r>
            <a:r>
              <a:rPr lang="en-US" baseline="0" dirty="0" smtClean="0"/>
              <a:t>on the Class </a:t>
            </a:r>
            <a:r>
              <a:rPr lang="en-US" baseline="0" dirty="0" smtClean="0"/>
              <a:t>Diagram</a:t>
            </a:r>
          </a:p>
          <a:p>
            <a:r>
              <a:rPr lang="en-US" baseline="0" dirty="0" smtClean="0"/>
              <a:t>90</a:t>
            </a:r>
            <a:r>
              <a:rPr lang="en-US" baseline="0" dirty="0" smtClean="0"/>
              <a:t>% of the model </a:t>
            </a:r>
            <a:r>
              <a:rPr lang="en-US" baseline="0" dirty="0" smtClean="0"/>
              <a:t>done following </a:t>
            </a:r>
            <a:r>
              <a:rPr lang="en-US" baseline="0" dirty="0" smtClean="0"/>
              <a:t>the Class </a:t>
            </a:r>
            <a:r>
              <a:rPr lang="en-US" baseline="0" dirty="0" smtClean="0"/>
              <a:t>Diagram</a:t>
            </a:r>
          </a:p>
          <a:p>
            <a:r>
              <a:rPr lang="en-US" baseline="0" dirty="0" smtClean="0"/>
              <a:t>Skill regular expressions</a:t>
            </a:r>
          </a:p>
          <a:p>
            <a:r>
              <a:rPr lang="en-US" baseline="0" dirty="0" smtClean="0"/>
              <a:t>Remaining 10%</a:t>
            </a:r>
          </a:p>
          <a:p>
            <a:r>
              <a:rPr lang="en-US" baseline="0" dirty="0" smtClean="0"/>
              <a:t>Biggest </a:t>
            </a:r>
            <a:r>
              <a:rPr lang="en-US" baseline="0" dirty="0" smtClean="0"/>
              <a:t>problem </a:t>
            </a:r>
            <a:r>
              <a:rPr lang="en-US" baseline="0" dirty="0" smtClean="0"/>
              <a:t>- stack overflow</a:t>
            </a:r>
          </a:p>
          <a:p>
            <a:r>
              <a:rPr lang="en-US" baseline="0" dirty="0" smtClean="0"/>
              <a:t>Two </a:t>
            </a:r>
            <a:r>
              <a:rPr lang="en-US" baseline="0" dirty="0" smtClean="0"/>
              <a:t>specific </a:t>
            </a:r>
            <a:r>
              <a:rPr lang="en-US" baseline="0" dirty="0" smtClean="0"/>
              <a:t>occasions </a:t>
            </a:r>
            <a:r>
              <a:rPr lang="en-US" baseline="0" dirty="0" smtClean="0"/>
              <a:t>where it </a:t>
            </a:r>
            <a:r>
              <a:rPr lang="en-US" baseline="0" dirty="0" smtClean="0"/>
              <a:t>occurred</a:t>
            </a:r>
            <a:endParaRPr lang="cs-CZ" baseline="0" dirty="0" smtClean="0"/>
          </a:p>
          <a:p>
            <a:r>
              <a:rPr lang="en-US" baseline="0" dirty="0" smtClean="0"/>
              <a:t>W</a:t>
            </a:r>
            <a:r>
              <a:rPr lang="cs-CZ" baseline="0" dirty="0" smtClean="0"/>
              <a:t>eakness </a:t>
            </a:r>
            <a:r>
              <a:rPr lang="en-US" baseline="0" dirty="0" smtClean="0"/>
              <a:t>– unfinished </a:t>
            </a:r>
            <a:r>
              <a:rPr lang="cs-CZ" baseline="0" dirty="0" smtClean="0"/>
              <a:t>controller</a:t>
            </a:r>
            <a:endParaRPr lang="en-US" baseline="0" dirty="0" smtClean="0"/>
          </a:p>
          <a:p>
            <a:r>
              <a:rPr lang="en-US" baseline="0" dirty="0" smtClean="0"/>
              <a:t>Two culprits – intensive work only week before the deadline and poor group communication. </a:t>
            </a:r>
          </a:p>
          <a:p>
            <a:r>
              <a:rPr lang="en-US" baseline="0" dirty="0" smtClean="0"/>
              <a:t>Tasks separated, come week before the deadline and finalize. </a:t>
            </a:r>
          </a:p>
          <a:p>
            <a:r>
              <a:rPr lang="en-US" b="0" baseline="0" dirty="0" smtClean="0"/>
              <a:t>B</a:t>
            </a:r>
            <a:r>
              <a:rPr lang="en-US" baseline="0" dirty="0" smtClean="0"/>
              <a:t>elieve it is good system</a:t>
            </a:r>
          </a:p>
          <a:p>
            <a:r>
              <a:rPr lang="en-US" baseline="0" dirty="0" smtClean="0"/>
              <a:t>Wasted time</a:t>
            </a:r>
          </a:p>
          <a:p>
            <a:r>
              <a:rPr lang="en-US" baseline="0" smtClean="0"/>
              <a:t>Better communication</a:t>
            </a:r>
            <a:endParaRPr lang="cs-CZ" dirty="0"/>
          </a:p>
        </p:txBody>
      </p:sp>
      <p:sp>
        <p:nvSpPr>
          <p:cNvPr id="4" name="Slide Number Placeholder 3"/>
          <p:cNvSpPr>
            <a:spLocks noGrp="1"/>
          </p:cNvSpPr>
          <p:nvPr>
            <p:ph type="sldNum" sz="quarter" idx="10"/>
          </p:nvPr>
        </p:nvSpPr>
        <p:spPr/>
        <p:txBody>
          <a:bodyPr/>
          <a:lstStyle/>
          <a:p>
            <a:fld id="{C94E8D62-D41F-6042-BCDF-79D228EFA10F}" type="slidenum">
              <a:rPr lang="en-US" smtClean="0"/>
              <a:pPr/>
              <a:t>14</a:t>
            </a:fld>
            <a:endParaRPr lang="en-US" dirty="0"/>
          </a:p>
        </p:txBody>
      </p:sp>
    </p:spTree>
    <p:extLst>
      <p:ext uri="{BB962C8B-B14F-4D97-AF65-F5344CB8AC3E}">
        <p14:creationId xmlns:p14="http://schemas.microsoft.com/office/powerpoint/2010/main" val="3692496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10"/>
          </p:nvPr>
        </p:nvSpPr>
        <p:spPr/>
        <p:txBody>
          <a:bodyPr/>
          <a:lstStyle/>
          <a:p>
            <a:fld id="{C94E8D62-D41F-6042-BCDF-79D228EFA10F}" type="slidenum">
              <a:rPr lang="en-US" smtClean="0"/>
              <a:pPr/>
              <a:t>16</a:t>
            </a:fld>
            <a:endParaRPr lang="en-US" dirty="0"/>
          </a:p>
        </p:txBody>
      </p:sp>
    </p:spTree>
    <p:extLst>
      <p:ext uri="{BB962C8B-B14F-4D97-AF65-F5344CB8AC3E}">
        <p14:creationId xmlns:p14="http://schemas.microsoft.com/office/powerpoint/2010/main" val="3242848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 will start with</a:t>
            </a:r>
            <a:r>
              <a:rPr lang="en-US" baseline="0" dirty="0" smtClean="0"/>
              <a:t> a short introduction, </a:t>
            </a:r>
            <a:r>
              <a:rPr lang="en-US" baseline="0" dirty="0" err="1" smtClean="0"/>
              <a:t>Ovidiu</a:t>
            </a:r>
            <a:r>
              <a:rPr lang="en-US" baseline="0" dirty="0" smtClean="0"/>
              <a:t> is going to talk about Analysis, Cristian about Design, me about Implementation and finally Denis about Documentation.</a:t>
            </a:r>
            <a:endParaRPr lang="cs-CZ" dirty="0"/>
          </a:p>
        </p:txBody>
      </p:sp>
      <p:sp>
        <p:nvSpPr>
          <p:cNvPr id="4" name="Slide Number Placeholder 3"/>
          <p:cNvSpPr>
            <a:spLocks noGrp="1"/>
          </p:cNvSpPr>
          <p:nvPr>
            <p:ph type="sldNum" sz="quarter" idx="10"/>
          </p:nvPr>
        </p:nvSpPr>
        <p:spPr/>
        <p:txBody>
          <a:bodyPr/>
          <a:lstStyle/>
          <a:p>
            <a:fld id="{C94E8D62-D41F-6042-BCDF-79D228EFA10F}" type="slidenum">
              <a:rPr lang="en-US" smtClean="0"/>
              <a:pPr/>
              <a:t>2</a:t>
            </a:fld>
            <a:endParaRPr lang="en-US" dirty="0"/>
          </a:p>
        </p:txBody>
      </p:sp>
    </p:spTree>
    <p:extLst>
      <p:ext uri="{BB962C8B-B14F-4D97-AF65-F5344CB8AC3E}">
        <p14:creationId xmlns:p14="http://schemas.microsoft.com/office/powerpoint/2010/main" val="3311589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u="none" strike="noStrike" kern="1200" baseline="0" dirty="0" smtClean="0">
                <a:solidFill>
                  <a:schemeClr val="tx1"/>
                </a:solidFill>
                <a:latin typeface="Open Sans Light"/>
                <a:ea typeface="+mn-ea"/>
                <a:cs typeface="+mn-cs"/>
              </a:rPr>
              <a:t>Customer of a project is a VIA Bus company located in Horsens, Denmark with a Trip Driver as a manager. Company offers one-day trips, travels to predefined destinations and bus-and-chauffeur service where the customer can rent a bus with a chauffeur and chooses destination of their travel.</a:t>
            </a:r>
          </a:p>
          <a:p>
            <a:pPr marL="228600" indent="-228600">
              <a:buAutoNum type="arabicPeriod"/>
            </a:pPr>
            <a:r>
              <a:rPr lang="en-US" sz="1200" b="0" i="0" u="none" strike="noStrike" kern="1200" baseline="0" dirty="0" smtClean="0">
                <a:solidFill>
                  <a:schemeClr val="tx1"/>
                </a:solidFill>
                <a:latin typeface="Open Sans Light"/>
                <a:ea typeface="+mn-ea"/>
                <a:cs typeface="+mn-cs"/>
              </a:rPr>
              <a:t>Company needs a system to keep track of chauffeurs, buses, tours, customers and reservations. Based on the interview we gathered the requirements on which we based the program where only the employee is able to enter data which the program stores and processes.</a:t>
            </a:r>
          </a:p>
          <a:p>
            <a:pPr marL="228600" indent="-228600">
              <a:buAutoNum type="arabicPeriod"/>
            </a:pPr>
            <a:r>
              <a:rPr lang="en-US" sz="1200" b="0" i="0" u="none" strike="noStrike" kern="1200" baseline="0" dirty="0" smtClean="0">
                <a:solidFill>
                  <a:schemeClr val="tx1"/>
                </a:solidFill>
                <a:latin typeface="Open Sans Light"/>
                <a:ea typeface="+mn-ea"/>
                <a:cs typeface="+mn-cs"/>
              </a:rPr>
              <a:t>Both the model and the GUI of the program was developed in Java. The diagrams were made in program called </a:t>
            </a:r>
            <a:r>
              <a:rPr lang="en-US" sz="1200" b="0" i="0" u="none" strike="noStrike" kern="1200" baseline="0" dirty="0" err="1" smtClean="0">
                <a:solidFill>
                  <a:schemeClr val="tx1"/>
                </a:solidFill>
                <a:latin typeface="Open Sans Light"/>
                <a:ea typeface="+mn-ea"/>
                <a:cs typeface="+mn-cs"/>
              </a:rPr>
              <a:t>Astah</a:t>
            </a:r>
            <a:r>
              <a:rPr lang="en-US" sz="1200" b="0" i="0" u="none" strike="noStrike" kern="1200" baseline="0" dirty="0" smtClean="0">
                <a:solidFill>
                  <a:schemeClr val="tx1"/>
                </a:solidFill>
                <a:latin typeface="Open Sans Light"/>
                <a:ea typeface="+mn-ea"/>
                <a:cs typeface="+mn-cs"/>
              </a:rPr>
              <a:t> where Use Case Diagram, Use Case Descriptions, Activity Diagrams, Class Diagram and Sequence Diagram were created in this order.</a:t>
            </a:r>
          </a:p>
          <a:p>
            <a:pPr marL="228600" indent="-228600">
              <a:buAutoNum type="arabicPeriod"/>
            </a:pPr>
            <a:endParaRPr lang="en-US" sz="1200" b="0" i="0" u="none" strike="noStrike" kern="1200" baseline="0" dirty="0" smtClean="0">
              <a:solidFill>
                <a:schemeClr val="tx1"/>
              </a:solidFill>
              <a:latin typeface="Open Sans Light"/>
              <a:ea typeface="+mn-ea"/>
              <a:cs typeface="+mn-cs"/>
            </a:endParaRPr>
          </a:p>
        </p:txBody>
      </p:sp>
      <p:sp>
        <p:nvSpPr>
          <p:cNvPr id="4" name="Slide Number Placeholder 3"/>
          <p:cNvSpPr>
            <a:spLocks noGrp="1"/>
          </p:cNvSpPr>
          <p:nvPr>
            <p:ph type="sldNum" sz="quarter" idx="10"/>
          </p:nvPr>
        </p:nvSpPr>
        <p:spPr/>
        <p:txBody>
          <a:bodyPr/>
          <a:lstStyle/>
          <a:p>
            <a:fld id="{C94E8D62-D41F-6042-BCDF-79D228EFA10F}" type="slidenum">
              <a:rPr lang="en-US" smtClean="0"/>
              <a:pPr/>
              <a:t>3</a:t>
            </a:fld>
            <a:endParaRPr lang="en-US" dirty="0"/>
          </a:p>
        </p:txBody>
      </p:sp>
    </p:spTree>
    <p:extLst>
      <p:ext uri="{BB962C8B-B14F-4D97-AF65-F5344CB8AC3E}">
        <p14:creationId xmlns:p14="http://schemas.microsoft.com/office/powerpoint/2010/main" val="2804674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Open Sans Light"/>
                <a:ea typeface="+mn-ea"/>
                <a:cs typeface="+mn-cs"/>
              </a:rPr>
              <a:t>Then we moved into the creation of Use Case Diagram, where we made a lot of versions before we figured out our own way. We quickly found out that we had to make a compromise between the readability of the diagram and simplicity of the individual use cases. See, both sides, customer and developer, have different wishes here. Customer would like to have a simple and readable diagram, which means smaller amount of the individual use cases. The developer, on the other hand, would like to have a simple use cases, which means more of the individual use cases.</a:t>
            </a:r>
            <a:endParaRPr lang="cs-CZ" dirty="0"/>
          </a:p>
        </p:txBody>
      </p:sp>
      <p:sp>
        <p:nvSpPr>
          <p:cNvPr id="4" name="Slide Number Placeholder 3"/>
          <p:cNvSpPr>
            <a:spLocks noGrp="1"/>
          </p:cNvSpPr>
          <p:nvPr>
            <p:ph type="sldNum" sz="quarter" idx="10"/>
          </p:nvPr>
        </p:nvSpPr>
        <p:spPr/>
        <p:txBody>
          <a:bodyPr/>
          <a:lstStyle/>
          <a:p>
            <a:fld id="{C94E8D62-D41F-6042-BCDF-79D228EFA10F}" type="slidenum">
              <a:rPr lang="en-US" smtClean="0"/>
              <a:pPr/>
              <a:t>4</a:t>
            </a:fld>
            <a:endParaRPr lang="en-US" dirty="0"/>
          </a:p>
        </p:txBody>
      </p:sp>
    </p:spTree>
    <p:extLst>
      <p:ext uri="{BB962C8B-B14F-4D97-AF65-F5344CB8AC3E}">
        <p14:creationId xmlns:p14="http://schemas.microsoft.com/office/powerpoint/2010/main" val="2036348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Open Sans Light"/>
                <a:ea typeface="+mn-ea"/>
                <a:cs typeface="+mn-cs"/>
              </a:rPr>
              <a:t>1. The first step in develop the design of our program was using the class diagram, using the classes and their methods we were able to work on mockups in a way that it can be user friendly and finally having the mockups ready we started working on GUI. </a:t>
            </a:r>
            <a:endParaRPr lang="cs-CZ" dirty="0"/>
          </a:p>
        </p:txBody>
      </p:sp>
      <p:sp>
        <p:nvSpPr>
          <p:cNvPr id="4" name="Slide Number Placeholder 3"/>
          <p:cNvSpPr>
            <a:spLocks noGrp="1"/>
          </p:cNvSpPr>
          <p:nvPr>
            <p:ph type="sldNum" sz="quarter" idx="10"/>
          </p:nvPr>
        </p:nvSpPr>
        <p:spPr/>
        <p:txBody>
          <a:bodyPr/>
          <a:lstStyle/>
          <a:p>
            <a:fld id="{C94E8D62-D41F-6042-BCDF-79D228EFA10F}" type="slidenum">
              <a:rPr lang="en-US" smtClean="0"/>
              <a:pPr/>
              <a:t>5</a:t>
            </a:fld>
            <a:endParaRPr lang="en-US" dirty="0"/>
          </a:p>
        </p:txBody>
      </p:sp>
    </p:spTree>
    <p:extLst>
      <p:ext uri="{BB962C8B-B14F-4D97-AF65-F5344CB8AC3E}">
        <p14:creationId xmlns:p14="http://schemas.microsoft.com/office/powerpoint/2010/main" val="4160130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Open Sans Light"/>
                <a:ea typeface="+mn-ea"/>
                <a:cs typeface="+mn-cs"/>
              </a:rPr>
              <a:t>2. As </a:t>
            </a:r>
            <a:r>
              <a:rPr lang="en-US" sz="1200" b="0" i="0" kern="1200" dirty="0" err="1" smtClean="0">
                <a:solidFill>
                  <a:schemeClr val="tx1"/>
                </a:solidFill>
                <a:effectLst/>
                <a:latin typeface="Open Sans Light"/>
                <a:ea typeface="+mn-ea"/>
                <a:cs typeface="+mn-cs"/>
              </a:rPr>
              <a:t>i</a:t>
            </a:r>
            <a:r>
              <a:rPr lang="en-US" sz="1200" b="0" i="0" kern="1200" dirty="0" smtClean="0">
                <a:solidFill>
                  <a:schemeClr val="tx1"/>
                </a:solidFill>
                <a:effectLst/>
                <a:latin typeface="Open Sans Light"/>
                <a:ea typeface="+mn-ea"/>
                <a:cs typeface="+mn-cs"/>
              </a:rPr>
              <a:t> said before, the first step in develop the GUI was using the class diagram. This is the simplified version of class diagram. Based on each method in each class the GUI </a:t>
            </a:r>
            <a:r>
              <a:rPr lang="en-US" sz="1200" b="0" i="0" kern="1200" dirty="0" err="1" smtClean="0">
                <a:solidFill>
                  <a:schemeClr val="tx1"/>
                </a:solidFill>
                <a:effectLst/>
                <a:latin typeface="Open Sans Light"/>
                <a:ea typeface="+mn-ea"/>
                <a:cs typeface="+mn-cs"/>
              </a:rPr>
              <a:t>ellements</a:t>
            </a:r>
            <a:r>
              <a:rPr lang="en-US" sz="1200" b="0" i="0" kern="1200" dirty="0" smtClean="0">
                <a:solidFill>
                  <a:schemeClr val="tx1"/>
                </a:solidFill>
                <a:effectLst/>
                <a:latin typeface="Open Sans Light"/>
                <a:ea typeface="+mn-ea"/>
                <a:cs typeface="+mn-cs"/>
              </a:rPr>
              <a:t> and </a:t>
            </a:r>
            <a:r>
              <a:rPr lang="en-US" sz="1200" b="0" i="0" kern="1200" dirty="0" err="1" smtClean="0">
                <a:solidFill>
                  <a:schemeClr val="tx1"/>
                </a:solidFill>
                <a:effectLst/>
                <a:latin typeface="Open Sans Light"/>
                <a:ea typeface="+mn-ea"/>
                <a:cs typeface="+mn-cs"/>
              </a:rPr>
              <a:t>atributes</a:t>
            </a:r>
            <a:r>
              <a:rPr lang="en-US" sz="1200" b="0" i="0" kern="1200" dirty="0" smtClean="0">
                <a:solidFill>
                  <a:schemeClr val="tx1"/>
                </a:solidFill>
                <a:effectLst/>
                <a:latin typeface="Open Sans Light"/>
                <a:ea typeface="+mn-ea"/>
                <a:cs typeface="+mn-cs"/>
              </a:rPr>
              <a:t> of interface were created</a:t>
            </a:r>
            <a:endParaRPr lang="cs-CZ" dirty="0"/>
          </a:p>
        </p:txBody>
      </p:sp>
      <p:sp>
        <p:nvSpPr>
          <p:cNvPr id="4" name="Slide Number Placeholder 3"/>
          <p:cNvSpPr>
            <a:spLocks noGrp="1"/>
          </p:cNvSpPr>
          <p:nvPr>
            <p:ph type="sldNum" sz="quarter" idx="10"/>
          </p:nvPr>
        </p:nvSpPr>
        <p:spPr/>
        <p:txBody>
          <a:bodyPr/>
          <a:lstStyle/>
          <a:p>
            <a:fld id="{C94E8D62-D41F-6042-BCDF-79D228EFA10F}" type="slidenum">
              <a:rPr lang="en-US" smtClean="0"/>
              <a:pPr/>
              <a:t>6</a:t>
            </a:fld>
            <a:endParaRPr lang="en-US" dirty="0"/>
          </a:p>
        </p:txBody>
      </p:sp>
    </p:spTree>
    <p:extLst>
      <p:ext uri="{BB962C8B-B14F-4D97-AF65-F5344CB8AC3E}">
        <p14:creationId xmlns:p14="http://schemas.microsoft.com/office/powerpoint/2010/main" val="1024101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Open Sans Light"/>
                <a:ea typeface="+mn-ea"/>
                <a:cs typeface="+mn-cs"/>
              </a:rPr>
              <a:t>3. This mockup represents the main window of our program, where the user have five different tabs, each of them is responsible for different actions, the list of available tours also the search bar with text-field and dropdown menu</a:t>
            </a:r>
            <a:endParaRPr lang="cs-CZ" dirty="0"/>
          </a:p>
        </p:txBody>
      </p:sp>
      <p:sp>
        <p:nvSpPr>
          <p:cNvPr id="4" name="Slide Number Placeholder 3"/>
          <p:cNvSpPr>
            <a:spLocks noGrp="1"/>
          </p:cNvSpPr>
          <p:nvPr>
            <p:ph type="sldNum" sz="quarter" idx="10"/>
          </p:nvPr>
        </p:nvSpPr>
        <p:spPr/>
        <p:txBody>
          <a:bodyPr/>
          <a:lstStyle/>
          <a:p>
            <a:fld id="{C94E8D62-D41F-6042-BCDF-79D228EFA10F}" type="slidenum">
              <a:rPr lang="en-US" smtClean="0"/>
              <a:pPr/>
              <a:t>7</a:t>
            </a:fld>
            <a:endParaRPr lang="en-US" dirty="0"/>
          </a:p>
        </p:txBody>
      </p:sp>
    </p:spTree>
    <p:extLst>
      <p:ext uri="{BB962C8B-B14F-4D97-AF65-F5344CB8AC3E}">
        <p14:creationId xmlns:p14="http://schemas.microsoft.com/office/powerpoint/2010/main" val="245528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Open Sans Light"/>
                <a:ea typeface="+mn-ea"/>
                <a:cs typeface="+mn-cs"/>
              </a:rPr>
              <a:t>4, This is the GUI the version of the mockup. In order to create one more tour, the employee should press the "Add one day trip" and input required information. Such as Start and end destination, and if needed stops between them. Time and date of departure and arrival, also choosing an available bus and </a:t>
            </a:r>
            <a:r>
              <a:rPr lang="en-US" sz="1200" b="0" i="0" kern="1200" dirty="0" err="1" smtClean="0">
                <a:solidFill>
                  <a:schemeClr val="tx1"/>
                </a:solidFill>
                <a:effectLst/>
                <a:latin typeface="Open Sans Light"/>
                <a:ea typeface="+mn-ea"/>
                <a:cs typeface="+mn-cs"/>
              </a:rPr>
              <a:t>chaffeur</a:t>
            </a:r>
            <a:r>
              <a:rPr lang="en-US" sz="1200" b="0" i="0" kern="1200" dirty="0" smtClean="0">
                <a:solidFill>
                  <a:schemeClr val="tx1"/>
                </a:solidFill>
                <a:effectLst/>
                <a:latin typeface="Open Sans Light"/>
                <a:ea typeface="+mn-ea"/>
                <a:cs typeface="+mn-cs"/>
              </a:rPr>
              <a:t>.</a:t>
            </a:r>
            <a:endParaRPr lang="cs-CZ" dirty="0"/>
          </a:p>
        </p:txBody>
      </p:sp>
      <p:sp>
        <p:nvSpPr>
          <p:cNvPr id="4" name="Slide Number Placeholder 3"/>
          <p:cNvSpPr>
            <a:spLocks noGrp="1"/>
          </p:cNvSpPr>
          <p:nvPr>
            <p:ph type="sldNum" sz="quarter" idx="10"/>
          </p:nvPr>
        </p:nvSpPr>
        <p:spPr/>
        <p:txBody>
          <a:bodyPr/>
          <a:lstStyle/>
          <a:p>
            <a:fld id="{C94E8D62-D41F-6042-BCDF-79D228EFA10F}" type="slidenum">
              <a:rPr lang="en-US" smtClean="0"/>
              <a:pPr/>
              <a:t>8</a:t>
            </a:fld>
            <a:endParaRPr lang="en-US" dirty="0"/>
          </a:p>
        </p:txBody>
      </p:sp>
    </p:spTree>
    <p:extLst>
      <p:ext uri="{BB962C8B-B14F-4D97-AF65-F5344CB8AC3E}">
        <p14:creationId xmlns:p14="http://schemas.microsoft.com/office/powerpoint/2010/main" val="3410254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Open Sans Light"/>
                <a:ea typeface="+mn-ea"/>
                <a:cs typeface="+mn-cs"/>
              </a:rPr>
              <a:t>5. In order to create a new reservation the employee should select a tour and press the blue </a:t>
            </a:r>
            <a:r>
              <a:rPr lang="en-US" sz="1200" b="0" i="0" kern="1200" dirty="0" err="1" smtClean="0">
                <a:solidFill>
                  <a:schemeClr val="tx1"/>
                </a:solidFill>
                <a:effectLst/>
                <a:latin typeface="Open Sans Light"/>
                <a:ea typeface="+mn-ea"/>
                <a:cs typeface="+mn-cs"/>
              </a:rPr>
              <a:t>buttom</a:t>
            </a:r>
            <a:r>
              <a:rPr lang="en-US" sz="1200" b="0" i="0" kern="1200" dirty="0" smtClean="0">
                <a:solidFill>
                  <a:schemeClr val="tx1"/>
                </a:solidFill>
                <a:effectLst/>
                <a:latin typeface="Open Sans Light"/>
                <a:ea typeface="+mn-ea"/>
                <a:cs typeface="+mn-cs"/>
              </a:rPr>
              <a:t> "add". </a:t>
            </a:r>
            <a:endParaRPr lang="cs-CZ" dirty="0"/>
          </a:p>
        </p:txBody>
      </p:sp>
      <p:sp>
        <p:nvSpPr>
          <p:cNvPr id="4" name="Slide Number Placeholder 3"/>
          <p:cNvSpPr>
            <a:spLocks noGrp="1"/>
          </p:cNvSpPr>
          <p:nvPr>
            <p:ph type="sldNum" sz="quarter" idx="10"/>
          </p:nvPr>
        </p:nvSpPr>
        <p:spPr/>
        <p:txBody>
          <a:bodyPr/>
          <a:lstStyle/>
          <a:p>
            <a:fld id="{C94E8D62-D41F-6042-BCDF-79D228EFA10F}" type="slidenum">
              <a:rPr lang="en-US" smtClean="0"/>
              <a:pPr/>
              <a:t>9</a:t>
            </a:fld>
            <a:endParaRPr lang="en-US" dirty="0"/>
          </a:p>
        </p:txBody>
      </p:sp>
    </p:spTree>
    <p:extLst>
      <p:ext uri="{BB962C8B-B14F-4D97-AF65-F5344CB8AC3E}">
        <p14:creationId xmlns:p14="http://schemas.microsoft.com/office/powerpoint/2010/main" val="2602302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741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5387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Phone 6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111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Pad Air">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18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acboo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7174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3816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403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567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reaks">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36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259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336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9069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S w Color">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2277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S No Color">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7223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Phone 6">
    <p:spTree>
      <p:nvGrpSpPr>
        <p:cNvPr id="1" name=""/>
        <p:cNvGrpSpPr/>
        <p:nvPr/>
      </p:nvGrpSpPr>
      <p:grpSpPr>
        <a:xfrm>
          <a:off x="0" y="0"/>
          <a:ext cx="0" cy="0"/>
          <a:chOff x="0" y="0"/>
          <a:chExt cx="0" cy="0"/>
        </a:xfrm>
      </p:grpSpPr>
      <p:sp>
        <p:nvSpPr>
          <p:cNvPr id="12" name="Subtitle 2"/>
          <p:cNvSpPr txBox="1">
            <a:spLocks/>
          </p:cNvSpPr>
          <p:nvPr userDrawn="1"/>
        </p:nvSpPr>
        <p:spPr>
          <a:xfrm>
            <a:off x="1865621" y="1478874"/>
            <a:ext cx="20655938"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3100" dirty="0"/>
          </a:p>
        </p:txBody>
      </p:sp>
      <p:sp>
        <p:nvSpPr>
          <p:cNvPr id="13" name="Subtitle 2"/>
          <p:cNvSpPr txBox="1">
            <a:spLocks/>
          </p:cNvSpPr>
          <p:nvPr userDrawn="1"/>
        </p:nvSpPr>
        <p:spPr>
          <a:xfrm>
            <a:off x="1865621" y="1478874"/>
            <a:ext cx="20655938"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3100" dirty="0"/>
          </a:p>
        </p:txBody>
      </p:sp>
      <p:sp>
        <p:nvSpPr>
          <p:cNvPr id="14" name="Rectangle 13"/>
          <p:cNvSpPr/>
          <p:nvPr userDrawn="1"/>
        </p:nvSpPr>
        <p:spPr>
          <a:xfrm>
            <a:off x="0" y="12410058"/>
            <a:ext cx="24387175" cy="130594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endParaRPr>
          </a:p>
        </p:txBody>
      </p:sp>
    </p:spTree>
    <p:extLst>
      <p:ext uri="{BB962C8B-B14F-4D97-AF65-F5344CB8AC3E}">
        <p14:creationId xmlns:p14="http://schemas.microsoft.com/office/powerpoint/2010/main" val="3394586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2F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515176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3" r:id="rId4"/>
    <p:sldLayoutId id="2147483664" r:id="rId5"/>
    <p:sldLayoutId id="2147483665" r:id="rId6"/>
    <p:sldLayoutId id="2147483675" r:id="rId7"/>
    <p:sldLayoutId id="2147483666" r:id="rId8"/>
    <p:sldLayoutId id="2147483676" r:id="rId9"/>
    <p:sldLayoutId id="2147483677" r:id="rId10"/>
    <p:sldLayoutId id="2147483678" r:id="rId11"/>
    <p:sldLayoutId id="2147483679" r:id="rId12"/>
    <p:sldLayoutId id="2147483680" r:id="rId13"/>
    <p:sldLayoutId id="2147483681" r:id="rId14"/>
    <p:sldLayoutId id="2147483682" r:id="rId15"/>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ftr="0" dt="0"/>
  <p:txStyles>
    <p:titleStyle>
      <a:lvl1pPr algn="ctr" defTabSz="1087444" rtl="0" eaLnBrk="1" latinLnBrk="0" hangingPunct="1">
        <a:spcBef>
          <a:spcPct val="0"/>
        </a:spcBef>
        <a:buNone/>
        <a:defRPr sz="6000" kern="1200">
          <a:solidFill>
            <a:schemeClr val="bg2"/>
          </a:solidFill>
          <a:latin typeface="Open Sans"/>
          <a:ea typeface="+mj-ea"/>
          <a:cs typeface="Open Sans"/>
        </a:defRPr>
      </a:lvl1pPr>
    </p:titleStyle>
    <p:bodyStyle>
      <a:lvl1pPr marL="0" indent="0" algn="ctr" defTabSz="1087444" rtl="0" eaLnBrk="1" latinLnBrk="0" hangingPunct="1">
        <a:lnSpc>
          <a:spcPct val="130000"/>
        </a:lnSpc>
        <a:spcBef>
          <a:spcPct val="20000"/>
        </a:spcBef>
        <a:buFont typeface="Arial"/>
        <a:buNone/>
        <a:defRPr sz="2400" kern="1200">
          <a:solidFill>
            <a:schemeClr val="tx2"/>
          </a:solidFill>
          <a:latin typeface="Open Sans Light"/>
          <a:ea typeface="+mn-ea"/>
          <a:cs typeface="Open Sans Light"/>
        </a:defRPr>
      </a:lvl1pPr>
      <a:lvl2pPr marL="1087444"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2pPr>
      <a:lvl3pPr marL="2174887"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3pPr>
      <a:lvl4pPr marL="3262338"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4pPr>
      <a:lvl5pPr marL="4349779"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5pPr>
      <a:lvl6pPr marL="5980947" indent="-543724" algn="l" defTabSz="1087444" rtl="0" eaLnBrk="1" latinLnBrk="0" hangingPunct="1">
        <a:spcBef>
          <a:spcPct val="20000"/>
        </a:spcBef>
        <a:buFont typeface="Arial"/>
        <a:buChar char="•"/>
        <a:defRPr sz="4800" kern="1200">
          <a:solidFill>
            <a:schemeClr val="tx1"/>
          </a:solidFill>
          <a:latin typeface="+mn-lt"/>
          <a:ea typeface="+mn-ea"/>
          <a:cs typeface="+mn-cs"/>
        </a:defRPr>
      </a:lvl6pPr>
      <a:lvl7pPr marL="7068393" indent="-543724" algn="l" defTabSz="1087444" rtl="0" eaLnBrk="1" latinLnBrk="0" hangingPunct="1">
        <a:spcBef>
          <a:spcPct val="20000"/>
        </a:spcBef>
        <a:buFont typeface="Arial"/>
        <a:buChar char="•"/>
        <a:defRPr sz="4800" kern="1200">
          <a:solidFill>
            <a:schemeClr val="tx1"/>
          </a:solidFill>
          <a:latin typeface="+mn-lt"/>
          <a:ea typeface="+mn-ea"/>
          <a:cs typeface="+mn-cs"/>
        </a:defRPr>
      </a:lvl7pPr>
      <a:lvl8pPr marL="8155841" indent="-543724" algn="l" defTabSz="1087444" rtl="0" eaLnBrk="1" latinLnBrk="0" hangingPunct="1">
        <a:spcBef>
          <a:spcPct val="20000"/>
        </a:spcBef>
        <a:buFont typeface="Arial"/>
        <a:buChar char="•"/>
        <a:defRPr sz="4800" kern="1200">
          <a:solidFill>
            <a:schemeClr val="tx1"/>
          </a:solidFill>
          <a:latin typeface="+mn-lt"/>
          <a:ea typeface="+mn-ea"/>
          <a:cs typeface="+mn-cs"/>
        </a:defRPr>
      </a:lvl8pPr>
      <a:lvl9pPr marL="9243285" indent="-543724" algn="l" defTabSz="1087444" rtl="0" eaLnBrk="1" latinLnBrk="0" hangingPunct="1">
        <a:spcBef>
          <a:spcPct val="20000"/>
        </a:spcBef>
        <a:buFont typeface="Arial"/>
        <a:buChar char="•"/>
        <a:defRPr sz="4800" kern="1200">
          <a:solidFill>
            <a:schemeClr val="tx1"/>
          </a:solidFill>
          <a:latin typeface="+mn-lt"/>
          <a:ea typeface="+mn-ea"/>
          <a:cs typeface="+mn-cs"/>
        </a:defRPr>
      </a:lvl9pPr>
    </p:bodyStyle>
    <p:otherStyle>
      <a:defPPr>
        <a:defRPr lang="en-US"/>
      </a:defPPr>
      <a:lvl1pPr marL="0" algn="l" defTabSz="1087444" rtl="0" eaLnBrk="1" latinLnBrk="0" hangingPunct="1">
        <a:defRPr sz="4300" kern="1200">
          <a:solidFill>
            <a:schemeClr val="tx1"/>
          </a:solidFill>
          <a:latin typeface="+mn-lt"/>
          <a:ea typeface="+mn-ea"/>
          <a:cs typeface="+mn-cs"/>
        </a:defRPr>
      </a:lvl1pPr>
      <a:lvl2pPr marL="1087444" algn="l" defTabSz="1087444" rtl="0" eaLnBrk="1" latinLnBrk="0" hangingPunct="1">
        <a:defRPr sz="4300" kern="1200">
          <a:solidFill>
            <a:schemeClr val="tx1"/>
          </a:solidFill>
          <a:latin typeface="+mn-lt"/>
          <a:ea typeface="+mn-ea"/>
          <a:cs typeface="+mn-cs"/>
        </a:defRPr>
      </a:lvl2pPr>
      <a:lvl3pPr marL="2174887" algn="l" defTabSz="1087444" rtl="0" eaLnBrk="1" latinLnBrk="0" hangingPunct="1">
        <a:defRPr sz="4300" kern="1200">
          <a:solidFill>
            <a:schemeClr val="tx1"/>
          </a:solidFill>
          <a:latin typeface="+mn-lt"/>
          <a:ea typeface="+mn-ea"/>
          <a:cs typeface="+mn-cs"/>
        </a:defRPr>
      </a:lvl3pPr>
      <a:lvl4pPr marL="3262338" algn="l" defTabSz="1087444" rtl="0" eaLnBrk="1" latinLnBrk="0" hangingPunct="1">
        <a:defRPr sz="4300" kern="1200">
          <a:solidFill>
            <a:schemeClr val="tx1"/>
          </a:solidFill>
          <a:latin typeface="+mn-lt"/>
          <a:ea typeface="+mn-ea"/>
          <a:cs typeface="+mn-cs"/>
        </a:defRPr>
      </a:lvl4pPr>
      <a:lvl5pPr marL="4349779" algn="l" defTabSz="1087444" rtl="0" eaLnBrk="1" latinLnBrk="0" hangingPunct="1">
        <a:defRPr sz="4300" kern="1200">
          <a:solidFill>
            <a:schemeClr val="tx1"/>
          </a:solidFill>
          <a:latin typeface="+mn-lt"/>
          <a:ea typeface="+mn-ea"/>
          <a:cs typeface="+mn-cs"/>
        </a:defRPr>
      </a:lvl5pPr>
      <a:lvl6pPr marL="5437225" algn="l" defTabSz="1087444" rtl="0" eaLnBrk="1" latinLnBrk="0" hangingPunct="1">
        <a:defRPr sz="4300" kern="1200">
          <a:solidFill>
            <a:schemeClr val="tx1"/>
          </a:solidFill>
          <a:latin typeface="+mn-lt"/>
          <a:ea typeface="+mn-ea"/>
          <a:cs typeface="+mn-cs"/>
        </a:defRPr>
      </a:lvl6pPr>
      <a:lvl7pPr marL="6524671" algn="l" defTabSz="1087444" rtl="0" eaLnBrk="1" latinLnBrk="0" hangingPunct="1">
        <a:defRPr sz="4300" kern="1200">
          <a:solidFill>
            <a:schemeClr val="tx1"/>
          </a:solidFill>
          <a:latin typeface="+mn-lt"/>
          <a:ea typeface="+mn-ea"/>
          <a:cs typeface="+mn-cs"/>
        </a:defRPr>
      </a:lvl7pPr>
      <a:lvl8pPr marL="7612115" algn="l" defTabSz="1087444" rtl="0" eaLnBrk="1" latinLnBrk="0" hangingPunct="1">
        <a:defRPr sz="4300" kern="1200">
          <a:solidFill>
            <a:schemeClr val="tx1"/>
          </a:solidFill>
          <a:latin typeface="+mn-lt"/>
          <a:ea typeface="+mn-ea"/>
          <a:cs typeface="+mn-cs"/>
        </a:defRPr>
      </a:lvl8pPr>
      <a:lvl9pPr marL="8699558" algn="l" defTabSz="1087444" rtl="0" eaLnBrk="1" latinLnBrk="0" hangingPunct="1">
        <a:defRPr sz="4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561964"/>
            <a:ext cx="24387175" cy="6592073"/>
          </a:xfrm>
          <a:prstGeom prst="rect">
            <a:avLst/>
          </a:prstGeom>
        </p:spPr>
        <p:txBody>
          <a:bodyPr anchor="ctr"/>
          <a:lstStyle/>
          <a:p>
            <a:r>
              <a:rPr lang="en-US" sz="22000" dirty="0" smtClean="0">
                <a:solidFill>
                  <a:schemeClr val="tx2">
                    <a:lumMod val="50000"/>
                  </a:schemeClr>
                </a:solidFill>
                <a:latin typeface="Graduate"/>
                <a:cs typeface="Graduate"/>
              </a:rPr>
              <a:t>VIA BUS</a:t>
            </a:r>
            <a:r>
              <a:rPr lang="en-US" sz="15000" dirty="0" smtClean="0">
                <a:solidFill>
                  <a:schemeClr val="tx2">
                    <a:lumMod val="50000"/>
                  </a:schemeClr>
                </a:solidFill>
                <a:latin typeface="Graduate"/>
                <a:cs typeface="Graduate"/>
              </a:rPr>
              <a:t/>
            </a:r>
            <a:br>
              <a:rPr lang="en-US" sz="15000" dirty="0" smtClean="0">
                <a:solidFill>
                  <a:schemeClr val="tx2">
                    <a:lumMod val="50000"/>
                  </a:schemeClr>
                </a:solidFill>
                <a:latin typeface="Graduate"/>
                <a:cs typeface="Graduate"/>
              </a:rPr>
            </a:br>
            <a:r>
              <a:rPr lang="en-US" sz="7900" dirty="0" smtClean="0">
                <a:solidFill>
                  <a:schemeClr val="tx2">
                    <a:lumMod val="50000"/>
                  </a:schemeClr>
                </a:solidFill>
                <a:latin typeface="Graduate"/>
                <a:cs typeface="Graduate"/>
              </a:rPr>
              <a:t>SEP, ICT ENGINEERING</a:t>
            </a:r>
            <a:endParaRPr lang="en-US" sz="7900" dirty="0">
              <a:solidFill>
                <a:schemeClr val="tx2">
                  <a:lumMod val="50000"/>
                </a:schemeClr>
              </a:solidFill>
              <a:latin typeface="Graduate"/>
              <a:cs typeface="Graduate"/>
            </a:endParaRPr>
          </a:p>
        </p:txBody>
      </p:sp>
      <p:sp>
        <p:nvSpPr>
          <p:cNvPr id="3" name="Subtitle 2"/>
          <p:cNvSpPr>
            <a:spLocks noGrp="1"/>
          </p:cNvSpPr>
          <p:nvPr>
            <p:ph type="subTitle" idx="4294967295"/>
          </p:nvPr>
        </p:nvSpPr>
        <p:spPr>
          <a:xfrm>
            <a:off x="3658075" y="10582650"/>
            <a:ext cx="17071023" cy="2857264"/>
          </a:xfrm>
          <a:prstGeom prst="rect">
            <a:avLst/>
          </a:prstGeom>
        </p:spPr>
        <p:txBody>
          <a:bodyPr>
            <a:noAutofit/>
          </a:bodyPr>
          <a:lstStyle/>
          <a:p>
            <a:pPr>
              <a:lnSpc>
                <a:spcPct val="100000"/>
              </a:lnSpc>
            </a:pPr>
            <a:r>
              <a:rPr lang="en-US" sz="8000" i="1" dirty="0" err="1">
                <a:solidFill>
                  <a:schemeClr val="tx2">
                    <a:lumMod val="40000"/>
                    <a:lumOff val="60000"/>
                  </a:schemeClr>
                </a:solidFill>
                <a:latin typeface="Lobster Two"/>
                <a:cs typeface="Lobster Two"/>
              </a:rPr>
              <a:t>Kry</a:t>
            </a:r>
            <a:r>
              <a:rPr lang="cs-CZ" sz="8000" i="1" dirty="0">
                <a:solidFill>
                  <a:schemeClr val="tx2">
                    <a:lumMod val="40000"/>
                    <a:lumOff val="60000"/>
                  </a:schemeClr>
                </a:solidFill>
                <a:latin typeface="Lobster Two"/>
                <a:cs typeface="Lobster Two"/>
              </a:rPr>
              <a:t>s</a:t>
            </a:r>
            <a:r>
              <a:rPr lang="en-US" sz="8000" i="1" dirty="0" err="1">
                <a:solidFill>
                  <a:schemeClr val="tx2">
                    <a:lumMod val="40000"/>
                    <a:lumOff val="60000"/>
                  </a:schemeClr>
                </a:solidFill>
                <a:latin typeface="Lobster Two"/>
                <a:cs typeface="Lobster Two"/>
              </a:rPr>
              <a:t>tof</a:t>
            </a:r>
            <a:r>
              <a:rPr lang="en-US" sz="8000" i="1" dirty="0">
                <a:solidFill>
                  <a:schemeClr val="tx2">
                    <a:lumMod val="40000"/>
                    <a:lumOff val="60000"/>
                  </a:schemeClr>
                </a:solidFill>
                <a:latin typeface="Lobster Two"/>
                <a:cs typeface="Lobster Two"/>
              </a:rPr>
              <a:t> </a:t>
            </a:r>
            <a:r>
              <a:rPr lang="cs-CZ" sz="8000" i="1" dirty="0">
                <a:solidFill>
                  <a:schemeClr val="tx2">
                    <a:lumMod val="40000"/>
                    <a:lumOff val="60000"/>
                  </a:schemeClr>
                </a:solidFill>
                <a:latin typeface="Lobster Two"/>
                <a:cs typeface="Lobster Two"/>
              </a:rPr>
              <a:t>S</a:t>
            </a:r>
            <a:r>
              <a:rPr lang="en-US" sz="8000" i="1" dirty="0" err="1">
                <a:solidFill>
                  <a:schemeClr val="tx2">
                    <a:lumMod val="40000"/>
                    <a:lumOff val="60000"/>
                  </a:schemeClr>
                </a:solidFill>
                <a:latin typeface="Lobster Two"/>
                <a:cs typeface="Lobster Two"/>
              </a:rPr>
              <a:t>piller</a:t>
            </a:r>
            <a:r>
              <a:rPr lang="cs-CZ" sz="8000" i="1" dirty="0">
                <a:solidFill>
                  <a:schemeClr val="tx2">
                    <a:lumMod val="40000"/>
                    <a:lumOff val="60000"/>
                  </a:schemeClr>
                </a:solidFill>
                <a:latin typeface="Lobster Two"/>
                <a:cs typeface="Lobster Two"/>
              </a:rPr>
              <a:t>, </a:t>
            </a:r>
            <a:r>
              <a:rPr lang="en-US" sz="8000" i="1" dirty="0">
                <a:solidFill>
                  <a:schemeClr val="tx2">
                    <a:lumMod val="40000"/>
                    <a:lumOff val="60000"/>
                  </a:schemeClr>
                </a:solidFill>
                <a:latin typeface="Lobster Two"/>
                <a:cs typeface="Lobster Two"/>
              </a:rPr>
              <a:t>Cristian </a:t>
            </a:r>
            <a:r>
              <a:rPr lang="en-US" sz="8000" i="1" dirty="0" err="1">
                <a:solidFill>
                  <a:schemeClr val="tx2">
                    <a:lumMod val="40000"/>
                    <a:lumOff val="60000"/>
                  </a:schemeClr>
                </a:solidFill>
                <a:latin typeface="Lobster Two"/>
                <a:cs typeface="Lobster Two"/>
              </a:rPr>
              <a:t>Cuibaru</a:t>
            </a:r>
            <a:r>
              <a:rPr lang="cs-CZ" sz="8000" i="1" dirty="0">
                <a:solidFill>
                  <a:schemeClr val="tx2">
                    <a:lumMod val="40000"/>
                    <a:lumOff val="60000"/>
                  </a:schemeClr>
                </a:solidFill>
                <a:latin typeface="Lobster Two"/>
                <a:cs typeface="Lobster Two"/>
              </a:rPr>
              <a:t>, </a:t>
            </a:r>
          </a:p>
          <a:p>
            <a:pPr>
              <a:lnSpc>
                <a:spcPct val="100000"/>
              </a:lnSpc>
            </a:pPr>
            <a:r>
              <a:rPr lang="en-US" sz="8000" i="1" dirty="0">
                <a:solidFill>
                  <a:schemeClr val="tx2">
                    <a:lumMod val="40000"/>
                    <a:lumOff val="60000"/>
                  </a:schemeClr>
                </a:solidFill>
                <a:latin typeface="Lobster Two"/>
                <a:cs typeface="Lobster Two"/>
              </a:rPr>
              <a:t>Denis </a:t>
            </a:r>
            <a:r>
              <a:rPr lang="en-US" sz="8000" i="1" dirty="0" err="1">
                <a:solidFill>
                  <a:schemeClr val="tx2">
                    <a:lumMod val="40000"/>
                    <a:lumOff val="60000"/>
                  </a:schemeClr>
                </a:solidFill>
                <a:latin typeface="Lobster Two"/>
                <a:cs typeface="Lobster Two"/>
              </a:rPr>
              <a:t>Durovic</a:t>
            </a:r>
            <a:r>
              <a:rPr lang="cs-CZ" sz="8000" i="1" dirty="0">
                <a:solidFill>
                  <a:schemeClr val="tx2">
                    <a:lumMod val="40000"/>
                    <a:lumOff val="60000"/>
                  </a:schemeClr>
                </a:solidFill>
                <a:latin typeface="Lobster Two"/>
                <a:cs typeface="Lobster Two"/>
              </a:rPr>
              <a:t>, </a:t>
            </a:r>
            <a:r>
              <a:rPr lang="en-US" sz="8000" i="1" dirty="0">
                <a:solidFill>
                  <a:schemeClr val="tx2">
                    <a:lumMod val="40000"/>
                    <a:lumOff val="60000"/>
                  </a:schemeClr>
                </a:solidFill>
                <a:latin typeface="Lobster Two"/>
                <a:cs typeface="Lobster Two"/>
              </a:rPr>
              <a:t>Ovidiu Muresan</a:t>
            </a:r>
          </a:p>
        </p:txBody>
      </p:sp>
      <p:pic>
        <p:nvPicPr>
          <p:cNvPr id="5" name="Imagine 4"/>
          <p:cNvPicPr>
            <a:picLocks noChangeAspect="1"/>
          </p:cNvPicPr>
          <p:nvPr/>
        </p:nvPicPr>
        <p:blipFill>
          <a:blip r:embed="rId3"/>
          <a:stretch>
            <a:fillRect/>
          </a:stretch>
        </p:blipFill>
        <p:spPr>
          <a:xfrm>
            <a:off x="16196854" y="692012"/>
            <a:ext cx="7315200" cy="2428875"/>
          </a:xfrm>
          <a:prstGeom prst="rect">
            <a:avLst/>
          </a:prstGeom>
        </p:spPr>
      </p:pic>
    </p:spTree>
    <p:extLst>
      <p:ext uri="{BB962C8B-B14F-4D97-AF65-F5344CB8AC3E}">
        <p14:creationId xmlns:p14="http://schemas.microsoft.com/office/powerpoint/2010/main" val="25772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ine 1"/>
          <p:cNvPicPr>
            <a:picLocks noChangeAspect="1"/>
          </p:cNvPicPr>
          <p:nvPr/>
        </p:nvPicPr>
        <p:blipFill rotWithShape="1">
          <a:blip r:embed="rId2"/>
          <a:srcRect t="1167" b="8525"/>
          <a:stretch/>
        </p:blipFill>
        <p:spPr>
          <a:xfrm>
            <a:off x="1088050" y="20145"/>
            <a:ext cx="22211074" cy="13675710"/>
          </a:xfrm>
          <a:prstGeom prst="rect">
            <a:avLst/>
          </a:prstGeom>
        </p:spPr>
      </p:pic>
    </p:spTree>
    <p:extLst>
      <p:ext uri="{BB962C8B-B14F-4D97-AF65-F5344CB8AC3E}">
        <p14:creationId xmlns:p14="http://schemas.microsoft.com/office/powerpoint/2010/main" val="3320794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ine 6"/>
          <p:cNvPicPr>
            <a:picLocks noChangeAspect="1"/>
          </p:cNvPicPr>
          <p:nvPr/>
        </p:nvPicPr>
        <p:blipFill rotWithShape="1">
          <a:blip r:embed="rId3"/>
          <a:srcRect t="632" r="24665"/>
          <a:stretch/>
        </p:blipFill>
        <p:spPr>
          <a:xfrm>
            <a:off x="3574147" y="24257"/>
            <a:ext cx="17238881" cy="13667487"/>
          </a:xfrm>
          <a:prstGeom prst="rect">
            <a:avLst/>
          </a:prstGeom>
        </p:spPr>
      </p:pic>
    </p:spTree>
    <p:extLst>
      <p:ext uri="{BB962C8B-B14F-4D97-AF65-F5344CB8AC3E}">
        <p14:creationId xmlns:p14="http://schemas.microsoft.com/office/powerpoint/2010/main" val="1795890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ine 1"/>
          <p:cNvPicPr>
            <a:picLocks noChangeAspect="1"/>
          </p:cNvPicPr>
          <p:nvPr/>
        </p:nvPicPr>
        <p:blipFill rotWithShape="1">
          <a:blip r:embed="rId3"/>
          <a:srcRect t="1167" b="8525"/>
          <a:stretch/>
        </p:blipFill>
        <p:spPr>
          <a:xfrm>
            <a:off x="1088050" y="20145"/>
            <a:ext cx="22211074" cy="13675710"/>
          </a:xfrm>
          <a:prstGeom prst="rect">
            <a:avLst/>
          </a:prstGeom>
        </p:spPr>
      </p:pic>
    </p:spTree>
    <p:extLst>
      <p:ext uri="{BB962C8B-B14F-4D97-AF65-F5344CB8AC3E}">
        <p14:creationId xmlns:p14="http://schemas.microsoft.com/office/powerpoint/2010/main" val="217244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ine 7"/>
          <p:cNvPicPr>
            <a:picLocks noChangeAspect="1"/>
          </p:cNvPicPr>
          <p:nvPr/>
        </p:nvPicPr>
        <p:blipFill rotWithShape="1">
          <a:blip r:embed="rId3"/>
          <a:srcRect t="1144" b="2140"/>
          <a:stretch/>
        </p:blipFill>
        <p:spPr>
          <a:xfrm>
            <a:off x="-1" y="2235200"/>
            <a:ext cx="24387175" cy="8148320"/>
          </a:xfrm>
          <a:prstGeom prst="rect">
            <a:avLst/>
          </a:prstGeom>
        </p:spPr>
      </p:pic>
    </p:spTree>
    <p:extLst>
      <p:ext uri="{BB962C8B-B14F-4D97-AF65-F5344CB8AC3E}">
        <p14:creationId xmlns:p14="http://schemas.microsoft.com/office/powerpoint/2010/main" val="373895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tăText 4"/>
          <p:cNvSpPr txBox="1"/>
          <p:nvPr/>
        </p:nvSpPr>
        <p:spPr>
          <a:xfrm>
            <a:off x="3260603" y="4041845"/>
            <a:ext cx="17865969" cy="5632311"/>
          </a:xfrm>
          <a:prstGeom prst="rect">
            <a:avLst/>
          </a:prstGeom>
          <a:noFill/>
        </p:spPr>
        <p:txBody>
          <a:bodyPr wrap="square" rtlCol="0">
            <a:spAutoFit/>
          </a:bodyPr>
          <a:lstStyle/>
          <a:p>
            <a:pPr algn="ctr"/>
            <a:r>
              <a:rPr lang="en-US" sz="12000" dirty="0" smtClean="0">
                <a:solidFill>
                  <a:schemeClr val="tx2">
                    <a:lumMod val="50000"/>
                  </a:schemeClr>
                </a:solidFill>
                <a:latin typeface="Lato Thin" panose="020F0302020204030203" pitchFamily="34" charset="0"/>
                <a:cs typeface="Lato Thin" panose="020F0302020204030203" pitchFamily="34" charset="0"/>
              </a:rPr>
              <a:t>Coding</a:t>
            </a:r>
          </a:p>
          <a:p>
            <a:pPr algn="ctr"/>
            <a:r>
              <a:rPr lang="en-US" sz="12000" dirty="0" smtClean="0">
                <a:solidFill>
                  <a:schemeClr val="tx2">
                    <a:lumMod val="50000"/>
                  </a:schemeClr>
                </a:solidFill>
                <a:latin typeface="Lato Thin" panose="020F0302020204030203" pitchFamily="34" charset="0"/>
                <a:cs typeface="Lato Thin" panose="020F0302020204030203" pitchFamily="34" charset="0"/>
              </a:rPr>
              <a:t>Testing</a:t>
            </a:r>
          </a:p>
          <a:p>
            <a:pPr algn="ctr"/>
            <a:r>
              <a:rPr lang="en-US" sz="12000" dirty="0" smtClean="0">
                <a:solidFill>
                  <a:schemeClr val="tx2">
                    <a:lumMod val="50000"/>
                  </a:schemeClr>
                </a:solidFill>
                <a:latin typeface="Lato Thin" panose="020F0302020204030203" pitchFamily="34" charset="0"/>
                <a:cs typeface="Lato Thin" panose="020F0302020204030203" pitchFamily="34" charset="0"/>
              </a:rPr>
              <a:t>Weaknesses</a:t>
            </a:r>
          </a:p>
        </p:txBody>
      </p:sp>
      <p:sp>
        <p:nvSpPr>
          <p:cNvPr id="9" name="Title 1"/>
          <p:cNvSpPr txBox="1">
            <a:spLocks/>
          </p:cNvSpPr>
          <p:nvPr/>
        </p:nvSpPr>
        <p:spPr>
          <a:xfrm>
            <a:off x="3662478" y="5643102"/>
            <a:ext cx="17131486" cy="2429796"/>
          </a:xfrm>
          <a:prstGeom prst="rect">
            <a:avLst/>
          </a:prstGeom>
        </p:spPr>
        <p:txBody>
          <a:bodyPr lIns="91425" tIns="45712" rIns="91425" bIns="45712"/>
          <a:lstStyle>
            <a:lvl1pPr algn="ctr" defTabSz="1087636" rtl="0" eaLnBrk="1" latinLnBrk="0" hangingPunct="1">
              <a:spcBef>
                <a:spcPct val="0"/>
              </a:spcBef>
              <a:buNone/>
              <a:defRPr sz="5900" kern="1200">
                <a:solidFill>
                  <a:schemeClr val="bg2"/>
                </a:solidFill>
                <a:latin typeface="Open Sans"/>
                <a:ea typeface="+mj-ea"/>
                <a:cs typeface="Open Sans"/>
              </a:defRPr>
            </a:lvl1pPr>
          </a:lstStyle>
          <a:p>
            <a:pPr>
              <a:lnSpc>
                <a:spcPct val="90000"/>
              </a:lnSpc>
              <a:tabLst>
                <a:tab pos="4983873" algn="l"/>
              </a:tabLst>
            </a:pPr>
            <a:r>
              <a:rPr lang="en-US" sz="16600" b="1" dirty="0">
                <a:solidFill>
                  <a:schemeClr val="tx2">
                    <a:lumMod val="50000"/>
                  </a:schemeClr>
                </a:solidFill>
                <a:latin typeface="Lato Thin"/>
                <a:cs typeface="Lato Thin"/>
              </a:rPr>
              <a:t>Implementation</a:t>
            </a:r>
            <a:endParaRPr lang="en-US" sz="13800" b="1" dirty="0">
              <a:solidFill>
                <a:schemeClr val="tx2">
                  <a:lumMod val="50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833" y="1591427"/>
            <a:ext cx="3429508" cy="3429508"/>
          </a:xfrm>
          <a:prstGeom prst="rect">
            <a:avLst/>
          </a:prstGeom>
        </p:spPr>
      </p:pic>
      <p:pic>
        <p:nvPicPr>
          <p:cNvPr id="5" name="Picture 4"/>
          <p:cNvPicPr>
            <a:picLocks noChangeAspect="1"/>
          </p:cNvPicPr>
          <p:nvPr/>
        </p:nvPicPr>
        <p:blipFill>
          <a:blip r:embed="rId4"/>
          <a:stretch>
            <a:fillRect/>
          </a:stretch>
        </p:blipFill>
        <p:spPr>
          <a:xfrm>
            <a:off x="0" y="179815"/>
            <a:ext cx="24387175" cy="13127771"/>
          </a:xfrm>
          <a:prstGeom prst="rect">
            <a:avLst/>
          </a:prstGeom>
        </p:spPr>
      </p:pic>
    </p:spTree>
    <p:extLst>
      <p:ext uri="{BB962C8B-B14F-4D97-AF65-F5344CB8AC3E}">
        <p14:creationId xmlns:p14="http://schemas.microsoft.com/office/powerpoint/2010/main" val="1797393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10519E-6 0 L -2.10519E-6 -0.4 " pathEditMode="relative" rAng="0" ptsTypes="AA">
                                      <p:cBhvr>
                                        <p:cTn id="6" dur="2000" fill="hold"/>
                                        <p:tgtEl>
                                          <p:spTgt spid="9"/>
                                        </p:tgtEl>
                                        <p:attrNameLst>
                                          <p:attrName>ppt_x</p:attrName>
                                          <p:attrName>ppt_y</p:attrName>
                                        </p:attrNameLst>
                                      </p:cBhvr>
                                      <p:rCtr x="0" y="-20000"/>
                                    </p:animMotion>
                                  </p:childTnLst>
                                </p:cTn>
                              </p:par>
                              <p:par>
                                <p:cTn id="7" presetID="22" presetClass="exit" presetSubtype="4" fill="hold" nodeType="withEffect">
                                  <p:stCondLst>
                                    <p:cond delay="500"/>
                                  </p:stCondLst>
                                  <p:childTnLst>
                                    <p:animEffect transition="out" filter="wipe(down)">
                                      <p:cBhvr>
                                        <p:cTn id="8" dur="750"/>
                                        <p:tgtEl>
                                          <p:spTgt spid="2"/>
                                        </p:tgtEl>
                                      </p:cBhvr>
                                    </p:animEffect>
                                    <p:set>
                                      <p:cBhvr>
                                        <p:cTn id="9" dur="1" fill="hold">
                                          <p:stCondLst>
                                            <p:cond delay="749"/>
                                          </p:stCondLst>
                                        </p:cTn>
                                        <p:tgtEl>
                                          <p:spTgt spid="2"/>
                                        </p:tgtEl>
                                        <p:attrNameLst>
                                          <p:attrName>style.visibility</p:attrName>
                                        </p:attrNameLst>
                                      </p:cBhvr>
                                      <p:to>
                                        <p:strVal val="hidden"/>
                                      </p:to>
                                    </p:set>
                                  </p:childTnLst>
                                </p:cTn>
                              </p:par>
                              <p:par>
                                <p:cTn id="10" presetID="10" presetClass="entr" presetSubtype="0" fill="hold" grpId="0" nodeType="withEffect">
                                  <p:stCondLst>
                                    <p:cond delay="125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tăText 4"/>
          <p:cNvSpPr txBox="1"/>
          <p:nvPr/>
        </p:nvSpPr>
        <p:spPr>
          <a:xfrm>
            <a:off x="3260603" y="4041845"/>
            <a:ext cx="17865969" cy="5632311"/>
          </a:xfrm>
          <a:prstGeom prst="rect">
            <a:avLst/>
          </a:prstGeom>
          <a:noFill/>
        </p:spPr>
        <p:txBody>
          <a:bodyPr wrap="square" rtlCol="0">
            <a:spAutoFit/>
          </a:bodyPr>
          <a:lstStyle/>
          <a:p>
            <a:pPr algn="ctr"/>
            <a:r>
              <a:rPr lang="en-US" sz="12000" dirty="0" smtClean="0">
                <a:solidFill>
                  <a:schemeClr val="tx2">
                    <a:lumMod val="50000"/>
                  </a:schemeClr>
                </a:solidFill>
                <a:latin typeface="Lato Thin" panose="020F0302020204030203" pitchFamily="34" charset="0"/>
                <a:cs typeface="Lato Thin" panose="020F0302020204030203" pitchFamily="34" charset="0"/>
              </a:rPr>
              <a:t>Process Report</a:t>
            </a:r>
          </a:p>
          <a:p>
            <a:pPr algn="ctr"/>
            <a:r>
              <a:rPr lang="en-US" sz="12000" dirty="0" smtClean="0">
                <a:solidFill>
                  <a:schemeClr val="tx2">
                    <a:lumMod val="50000"/>
                  </a:schemeClr>
                </a:solidFill>
                <a:latin typeface="Lato Thin" panose="020F0302020204030203" pitchFamily="34" charset="0"/>
                <a:cs typeface="Lato Thin" panose="020F0302020204030203" pitchFamily="34" charset="0"/>
              </a:rPr>
              <a:t>Project Report</a:t>
            </a:r>
          </a:p>
          <a:p>
            <a:pPr algn="ctr"/>
            <a:r>
              <a:rPr lang="en-US" sz="12000" dirty="0" err="1" smtClean="0">
                <a:solidFill>
                  <a:schemeClr val="tx2">
                    <a:lumMod val="50000"/>
                  </a:schemeClr>
                </a:solidFill>
                <a:latin typeface="Lato Thin" panose="020F0302020204030203" pitchFamily="34" charset="0"/>
                <a:cs typeface="Lato Thin" panose="020F0302020204030203" pitchFamily="34" charset="0"/>
              </a:rPr>
              <a:t>Javadoc</a:t>
            </a:r>
            <a:endParaRPr lang="en-US" sz="12000" dirty="0" smtClean="0">
              <a:solidFill>
                <a:schemeClr val="tx2">
                  <a:lumMod val="50000"/>
                </a:schemeClr>
              </a:solidFill>
              <a:latin typeface="Lato Thin" panose="020F0302020204030203" pitchFamily="34" charset="0"/>
              <a:cs typeface="Lato Thin" panose="020F0302020204030203" pitchFamily="34" charset="0"/>
            </a:endParaRPr>
          </a:p>
        </p:txBody>
      </p:sp>
      <p:sp>
        <p:nvSpPr>
          <p:cNvPr id="9" name="Title 1"/>
          <p:cNvSpPr txBox="1">
            <a:spLocks/>
          </p:cNvSpPr>
          <p:nvPr/>
        </p:nvSpPr>
        <p:spPr>
          <a:xfrm>
            <a:off x="3662478" y="5643102"/>
            <a:ext cx="17131486" cy="2429796"/>
          </a:xfrm>
          <a:prstGeom prst="rect">
            <a:avLst/>
          </a:prstGeom>
        </p:spPr>
        <p:txBody>
          <a:bodyPr lIns="91425" tIns="45712" rIns="91425" bIns="45712"/>
          <a:lstStyle>
            <a:lvl1pPr algn="ctr" defTabSz="1087636" rtl="0" eaLnBrk="1" latinLnBrk="0" hangingPunct="1">
              <a:spcBef>
                <a:spcPct val="0"/>
              </a:spcBef>
              <a:buNone/>
              <a:defRPr sz="5900" kern="1200">
                <a:solidFill>
                  <a:schemeClr val="bg2"/>
                </a:solidFill>
                <a:latin typeface="Open Sans"/>
                <a:ea typeface="+mj-ea"/>
                <a:cs typeface="Open Sans"/>
              </a:defRPr>
            </a:lvl1pPr>
          </a:lstStyle>
          <a:p>
            <a:pPr>
              <a:lnSpc>
                <a:spcPct val="90000"/>
              </a:lnSpc>
              <a:tabLst>
                <a:tab pos="4983873" algn="l"/>
              </a:tabLst>
            </a:pPr>
            <a:r>
              <a:rPr lang="en-US" sz="16600" b="1" dirty="0" smtClean="0">
                <a:solidFill>
                  <a:schemeClr val="tx2">
                    <a:lumMod val="50000"/>
                  </a:schemeClr>
                </a:solidFill>
                <a:latin typeface="Lato Thin"/>
                <a:cs typeface="Lato Thin"/>
              </a:rPr>
              <a:t>Documentation</a:t>
            </a:r>
            <a:endParaRPr lang="en-US" sz="13800" b="1" dirty="0">
              <a:solidFill>
                <a:schemeClr val="tx2">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0934" y="1655629"/>
            <a:ext cx="3365307" cy="3365307"/>
          </a:xfrm>
          <a:prstGeom prst="rect">
            <a:avLst/>
          </a:prstGeom>
        </p:spPr>
      </p:pic>
    </p:spTree>
    <p:extLst>
      <p:ext uri="{BB962C8B-B14F-4D97-AF65-F5344CB8AC3E}">
        <p14:creationId xmlns:p14="http://schemas.microsoft.com/office/powerpoint/2010/main" val="3661082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10519E-6 0 L -2.10519E-6 -0.40255 " pathEditMode="relative" rAng="0" ptsTypes="AA">
                                      <p:cBhvr>
                                        <p:cTn id="6" dur="2000" fill="hold"/>
                                        <p:tgtEl>
                                          <p:spTgt spid="9"/>
                                        </p:tgtEl>
                                        <p:attrNameLst>
                                          <p:attrName>ppt_x</p:attrName>
                                          <p:attrName>ppt_y</p:attrName>
                                        </p:attrNameLst>
                                      </p:cBhvr>
                                      <p:rCtr x="0" y="-20127"/>
                                    </p:animMotion>
                                  </p:childTnLst>
                                </p:cTn>
                              </p:par>
                              <p:par>
                                <p:cTn id="7" presetID="22" presetClass="exit" presetSubtype="4" fill="hold" nodeType="withEffect">
                                  <p:stCondLst>
                                    <p:cond delay="500"/>
                                  </p:stCondLst>
                                  <p:childTnLst>
                                    <p:animEffect transition="out" filter="wipe(down)">
                                      <p:cBhvr>
                                        <p:cTn id="8" dur="750"/>
                                        <p:tgtEl>
                                          <p:spTgt spid="4"/>
                                        </p:tgtEl>
                                      </p:cBhvr>
                                    </p:animEffect>
                                    <p:set>
                                      <p:cBhvr>
                                        <p:cTn id="9" dur="1" fill="hold">
                                          <p:stCondLst>
                                            <p:cond delay="749"/>
                                          </p:stCondLst>
                                        </p:cTn>
                                        <p:tgtEl>
                                          <p:spTgt spid="4"/>
                                        </p:tgtEl>
                                        <p:attrNameLst>
                                          <p:attrName>style.visibility</p:attrName>
                                        </p:attrNameLst>
                                      </p:cBhvr>
                                      <p:to>
                                        <p:strVal val="hidden"/>
                                      </p:to>
                                    </p:set>
                                  </p:childTnLst>
                                </p:cTn>
                              </p:par>
                              <p:par>
                                <p:cTn id="10" presetID="10" presetClass="entr" presetSubtype="0" fill="hold" grpId="0" nodeType="withEffect">
                                  <p:stCondLst>
                                    <p:cond delay="125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2695" y="-35169"/>
            <a:ext cx="18381784" cy="13786338"/>
          </a:xfrm>
          <a:prstGeom prst="rect">
            <a:avLst/>
          </a:prstGeom>
        </p:spPr>
      </p:pic>
    </p:spTree>
    <p:extLst>
      <p:ext uri="{BB962C8B-B14F-4D97-AF65-F5344CB8AC3E}">
        <p14:creationId xmlns:p14="http://schemas.microsoft.com/office/powerpoint/2010/main" val="3417652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922091"/>
            <a:ext cx="24387175" cy="7871819"/>
          </a:xfrm>
          <a:prstGeom prst="rect">
            <a:avLst/>
          </a:prstGeom>
        </p:spPr>
        <p:txBody>
          <a:bodyPr anchor="ctr"/>
          <a:lstStyle>
            <a:lvl1pPr algn="ctr" defTabSz="1087444" rtl="0" eaLnBrk="1" latinLnBrk="0" hangingPunct="1">
              <a:spcBef>
                <a:spcPct val="0"/>
              </a:spcBef>
              <a:buNone/>
              <a:defRPr sz="6000" kern="1200">
                <a:solidFill>
                  <a:schemeClr val="bg2"/>
                </a:solidFill>
                <a:latin typeface="Open Sans"/>
                <a:ea typeface="+mj-ea"/>
                <a:cs typeface="Open Sans"/>
              </a:defRPr>
            </a:lvl1pPr>
          </a:lstStyle>
          <a:p>
            <a:r>
              <a:rPr lang="en-US" sz="22000" dirty="0">
                <a:solidFill>
                  <a:schemeClr val="tx2">
                    <a:lumMod val="50000"/>
                  </a:schemeClr>
                </a:solidFill>
                <a:latin typeface="Graduate"/>
                <a:cs typeface="Graduate"/>
              </a:rPr>
              <a:t>Thanks For </a:t>
            </a:r>
            <a:r>
              <a:rPr lang="en-US" sz="20250" dirty="0" smtClean="0">
                <a:solidFill>
                  <a:schemeClr val="tx2">
                    <a:lumMod val="50000"/>
                  </a:schemeClr>
                </a:solidFill>
                <a:latin typeface="Graduate"/>
                <a:cs typeface="Graduate"/>
              </a:rPr>
              <a:t>Attention</a:t>
            </a:r>
            <a:r>
              <a:rPr lang="en-US" sz="21000" dirty="0" smtClean="0">
                <a:solidFill>
                  <a:schemeClr val="tx2">
                    <a:lumMod val="50000"/>
                  </a:schemeClr>
                </a:solidFill>
                <a:latin typeface="Graduate"/>
                <a:cs typeface="Graduate"/>
              </a:rPr>
              <a:t>   </a:t>
            </a:r>
            <a:r>
              <a:rPr lang="en-US" sz="21000" dirty="0" smtClean="0">
                <a:solidFill>
                  <a:srgbClr val="F4F2F4"/>
                </a:solidFill>
                <a:latin typeface="Graduate"/>
                <a:cs typeface="Graduate"/>
              </a:rPr>
              <a:t>.</a:t>
            </a:r>
            <a:endParaRPr lang="en-US" sz="21000" dirty="0">
              <a:solidFill>
                <a:srgbClr val="F4F2F4"/>
              </a:solidFill>
              <a:latin typeface="Graduate"/>
              <a:cs typeface="Graduate"/>
            </a:endParaRPr>
          </a:p>
        </p:txBody>
      </p:sp>
      <p:pic>
        <p:nvPicPr>
          <p:cNvPr id="3" name="Picture 2" descr="Screenshot 2015-11-22 22.24.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9026" y="6858000"/>
            <a:ext cx="3271223" cy="3565045"/>
          </a:xfrm>
          <a:prstGeom prst="rect">
            <a:avLst/>
          </a:prstGeom>
        </p:spPr>
      </p:pic>
    </p:spTree>
    <p:extLst>
      <p:ext uri="{BB962C8B-B14F-4D97-AF65-F5344CB8AC3E}">
        <p14:creationId xmlns:p14="http://schemas.microsoft.com/office/powerpoint/2010/main" val="2916805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2213278" y="1936376"/>
            <a:ext cx="0" cy="9843248"/>
          </a:xfrm>
          <a:prstGeom prst="line">
            <a:avLst/>
          </a:prstGeom>
          <a:ln>
            <a:solidFill>
              <a:schemeClr val="tx2">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27" name="Oval 26"/>
          <p:cNvSpPr/>
          <p:nvPr/>
        </p:nvSpPr>
        <p:spPr>
          <a:xfrm>
            <a:off x="11127660" y="8240648"/>
            <a:ext cx="2128477" cy="2084407"/>
          </a:xfrm>
          <a:prstGeom prst="ellips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1425" tIns="45712" rIns="91425" bIns="45712" spcCol="0" rtlCol="0" anchor="ctr"/>
          <a:lstStyle/>
          <a:p>
            <a:pPr algn="ctr"/>
            <a:endParaRPr lang="en-US" dirty="0">
              <a:latin typeface="Open Sans Light"/>
            </a:endParaRPr>
          </a:p>
        </p:txBody>
      </p:sp>
      <p:sp>
        <p:nvSpPr>
          <p:cNvPr id="60" name="Oval 59"/>
          <p:cNvSpPr/>
          <p:nvPr/>
        </p:nvSpPr>
        <p:spPr>
          <a:xfrm>
            <a:off x="11108767" y="3317731"/>
            <a:ext cx="2128477" cy="2084407"/>
          </a:xfrm>
          <a:prstGeom prst="ellips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1425" tIns="45712" rIns="91425" bIns="45712" spcCol="0" rtlCol="0" anchor="ctr"/>
          <a:lstStyle/>
          <a:p>
            <a:pPr algn="ctr"/>
            <a:endParaRPr lang="en-US" dirty="0">
              <a:solidFill>
                <a:schemeClr val="tx1"/>
              </a:solidFill>
              <a:latin typeface="Open Sans Light"/>
            </a:endParaRPr>
          </a:p>
        </p:txBody>
      </p:sp>
      <p:sp>
        <p:nvSpPr>
          <p:cNvPr id="80" name="Subtitle 9"/>
          <p:cNvSpPr txBox="1">
            <a:spLocks/>
          </p:cNvSpPr>
          <p:nvPr/>
        </p:nvSpPr>
        <p:spPr>
          <a:xfrm>
            <a:off x="13543627" y="3766695"/>
            <a:ext cx="10803243" cy="1186479"/>
          </a:xfrm>
          <a:prstGeom prst="rect">
            <a:avLst/>
          </a:prstGeom>
        </p:spPr>
        <p:txBody>
          <a:bodyPr wrap="square">
            <a:spAutoFit/>
          </a:bodyPr>
          <a:lstStyle>
            <a:lvl1pPr marL="0" indent="0" algn="ctr" defTabSz="1087444" rtl="0" eaLnBrk="1" latinLnBrk="0" hangingPunct="1">
              <a:lnSpc>
                <a:spcPct val="130000"/>
              </a:lnSpc>
              <a:spcBef>
                <a:spcPct val="20000"/>
              </a:spcBef>
              <a:buFont typeface="Arial"/>
              <a:buNone/>
              <a:defRPr sz="2400" kern="1200">
                <a:solidFill>
                  <a:schemeClr val="tx2"/>
                </a:solidFill>
                <a:latin typeface="Open Sans Light"/>
                <a:ea typeface="+mn-ea"/>
                <a:cs typeface="Open Sans Light"/>
              </a:defRPr>
            </a:lvl1pPr>
            <a:lvl2pPr marL="1087444"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2pPr>
            <a:lvl3pPr marL="2174887"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3pPr>
            <a:lvl4pPr marL="3262338"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4pPr>
            <a:lvl5pPr marL="4349779"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5pPr>
            <a:lvl6pPr marL="5980947" indent="-543724" algn="l" defTabSz="1087444" rtl="0" eaLnBrk="1" latinLnBrk="0" hangingPunct="1">
              <a:spcBef>
                <a:spcPct val="20000"/>
              </a:spcBef>
              <a:buFont typeface="Arial"/>
              <a:buChar char="•"/>
              <a:defRPr sz="4800" kern="1200">
                <a:solidFill>
                  <a:schemeClr val="tx1"/>
                </a:solidFill>
                <a:latin typeface="+mn-lt"/>
                <a:ea typeface="+mn-ea"/>
                <a:cs typeface="+mn-cs"/>
              </a:defRPr>
            </a:lvl6pPr>
            <a:lvl7pPr marL="7068393" indent="-543724" algn="l" defTabSz="1087444" rtl="0" eaLnBrk="1" latinLnBrk="0" hangingPunct="1">
              <a:spcBef>
                <a:spcPct val="20000"/>
              </a:spcBef>
              <a:buFont typeface="Arial"/>
              <a:buChar char="•"/>
              <a:defRPr sz="4800" kern="1200">
                <a:solidFill>
                  <a:schemeClr val="tx1"/>
                </a:solidFill>
                <a:latin typeface="+mn-lt"/>
                <a:ea typeface="+mn-ea"/>
                <a:cs typeface="+mn-cs"/>
              </a:defRPr>
            </a:lvl7pPr>
            <a:lvl8pPr marL="8155841" indent="-543724" algn="l" defTabSz="1087444" rtl="0" eaLnBrk="1" latinLnBrk="0" hangingPunct="1">
              <a:spcBef>
                <a:spcPct val="20000"/>
              </a:spcBef>
              <a:buFont typeface="Arial"/>
              <a:buChar char="•"/>
              <a:defRPr sz="4800" kern="1200">
                <a:solidFill>
                  <a:schemeClr val="tx1"/>
                </a:solidFill>
                <a:latin typeface="+mn-lt"/>
                <a:ea typeface="+mn-ea"/>
                <a:cs typeface="+mn-cs"/>
              </a:defRPr>
            </a:lvl8pPr>
            <a:lvl9pPr marL="9243285" indent="-543724" algn="l" defTabSz="1087444" rtl="0" eaLnBrk="1" latinLnBrk="0" hangingPunct="1">
              <a:spcBef>
                <a:spcPct val="20000"/>
              </a:spcBef>
              <a:buFont typeface="Arial"/>
              <a:buChar char="•"/>
              <a:defRPr sz="4800" kern="1200">
                <a:solidFill>
                  <a:schemeClr val="tx1"/>
                </a:solidFill>
                <a:latin typeface="+mn-lt"/>
                <a:ea typeface="+mn-ea"/>
                <a:cs typeface="+mn-cs"/>
              </a:defRPr>
            </a:lvl9pPr>
          </a:lstStyle>
          <a:p>
            <a:pPr algn="l">
              <a:lnSpc>
                <a:spcPct val="110000"/>
              </a:lnSpc>
            </a:pPr>
            <a:r>
              <a:rPr lang="en-US" sz="7200" b="1" dirty="0">
                <a:solidFill>
                  <a:schemeClr val="tx2">
                    <a:lumMod val="50000"/>
                  </a:schemeClr>
                </a:solidFill>
                <a:latin typeface="Lato Thin"/>
                <a:cs typeface="Lato Thin"/>
              </a:rPr>
              <a:t>Analysis</a:t>
            </a:r>
            <a:endParaRPr lang="en-US" sz="4800" b="1" dirty="0">
              <a:solidFill>
                <a:schemeClr val="tx2">
                  <a:lumMod val="50000"/>
                </a:schemeClr>
              </a:solidFill>
              <a:latin typeface="Lato Thin"/>
              <a:cs typeface="Lato Thin"/>
            </a:endParaRPr>
          </a:p>
        </p:txBody>
      </p:sp>
      <p:sp>
        <p:nvSpPr>
          <p:cNvPr id="84" name="Oval 83"/>
          <p:cNvSpPr/>
          <p:nvPr/>
        </p:nvSpPr>
        <p:spPr>
          <a:xfrm>
            <a:off x="11129349" y="5815797"/>
            <a:ext cx="2128477" cy="2084407"/>
          </a:xfrm>
          <a:prstGeom prst="ellips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1425" tIns="45712" rIns="91425" bIns="45712" spcCol="0" rtlCol="0" anchor="ctr"/>
          <a:lstStyle/>
          <a:p>
            <a:pPr algn="ctr"/>
            <a:endParaRPr lang="en-US" dirty="0">
              <a:latin typeface="Open Sans Light"/>
            </a:endParaRPr>
          </a:p>
        </p:txBody>
      </p:sp>
      <p:sp>
        <p:nvSpPr>
          <p:cNvPr id="86" name="Subtitle 9"/>
          <p:cNvSpPr txBox="1">
            <a:spLocks/>
          </p:cNvSpPr>
          <p:nvPr/>
        </p:nvSpPr>
        <p:spPr>
          <a:xfrm>
            <a:off x="13562521" y="6264761"/>
            <a:ext cx="7239780" cy="1186479"/>
          </a:xfrm>
          <a:prstGeom prst="rect">
            <a:avLst/>
          </a:prstGeom>
        </p:spPr>
        <p:txBody>
          <a:bodyPr>
            <a:spAutoFit/>
          </a:bodyPr>
          <a:lstStyle>
            <a:lvl1pPr marL="0" indent="0" algn="ctr" defTabSz="1087444" rtl="0" eaLnBrk="1" latinLnBrk="0" hangingPunct="1">
              <a:lnSpc>
                <a:spcPct val="130000"/>
              </a:lnSpc>
              <a:spcBef>
                <a:spcPct val="20000"/>
              </a:spcBef>
              <a:buFont typeface="Arial"/>
              <a:buNone/>
              <a:defRPr sz="2400" kern="1200">
                <a:solidFill>
                  <a:schemeClr val="tx2"/>
                </a:solidFill>
                <a:latin typeface="Open Sans Light"/>
                <a:ea typeface="+mn-ea"/>
                <a:cs typeface="Open Sans Light"/>
              </a:defRPr>
            </a:lvl1pPr>
            <a:lvl2pPr marL="1087444"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2pPr>
            <a:lvl3pPr marL="2174887"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3pPr>
            <a:lvl4pPr marL="3262338"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4pPr>
            <a:lvl5pPr marL="4349779"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5pPr>
            <a:lvl6pPr marL="5980947" indent="-543724" algn="l" defTabSz="1087444" rtl="0" eaLnBrk="1" latinLnBrk="0" hangingPunct="1">
              <a:spcBef>
                <a:spcPct val="20000"/>
              </a:spcBef>
              <a:buFont typeface="Arial"/>
              <a:buChar char="•"/>
              <a:defRPr sz="4800" kern="1200">
                <a:solidFill>
                  <a:schemeClr val="tx1"/>
                </a:solidFill>
                <a:latin typeface="+mn-lt"/>
                <a:ea typeface="+mn-ea"/>
                <a:cs typeface="+mn-cs"/>
              </a:defRPr>
            </a:lvl6pPr>
            <a:lvl7pPr marL="7068393" indent="-543724" algn="l" defTabSz="1087444" rtl="0" eaLnBrk="1" latinLnBrk="0" hangingPunct="1">
              <a:spcBef>
                <a:spcPct val="20000"/>
              </a:spcBef>
              <a:buFont typeface="Arial"/>
              <a:buChar char="•"/>
              <a:defRPr sz="4800" kern="1200">
                <a:solidFill>
                  <a:schemeClr val="tx1"/>
                </a:solidFill>
                <a:latin typeface="+mn-lt"/>
                <a:ea typeface="+mn-ea"/>
                <a:cs typeface="+mn-cs"/>
              </a:defRPr>
            </a:lvl7pPr>
            <a:lvl8pPr marL="8155841" indent="-543724" algn="l" defTabSz="1087444" rtl="0" eaLnBrk="1" latinLnBrk="0" hangingPunct="1">
              <a:spcBef>
                <a:spcPct val="20000"/>
              </a:spcBef>
              <a:buFont typeface="Arial"/>
              <a:buChar char="•"/>
              <a:defRPr sz="4800" kern="1200">
                <a:solidFill>
                  <a:schemeClr val="tx1"/>
                </a:solidFill>
                <a:latin typeface="+mn-lt"/>
                <a:ea typeface="+mn-ea"/>
                <a:cs typeface="+mn-cs"/>
              </a:defRPr>
            </a:lvl8pPr>
            <a:lvl9pPr marL="9243285" indent="-543724" algn="l" defTabSz="1087444" rtl="0" eaLnBrk="1" latinLnBrk="0" hangingPunct="1">
              <a:spcBef>
                <a:spcPct val="20000"/>
              </a:spcBef>
              <a:buFont typeface="Arial"/>
              <a:buChar char="•"/>
              <a:defRPr sz="4800" kern="1200">
                <a:solidFill>
                  <a:schemeClr val="tx1"/>
                </a:solidFill>
                <a:latin typeface="+mn-lt"/>
                <a:ea typeface="+mn-ea"/>
                <a:cs typeface="+mn-cs"/>
              </a:defRPr>
            </a:lvl9pPr>
          </a:lstStyle>
          <a:p>
            <a:pPr algn="l">
              <a:lnSpc>
                <a:spcPct val="110000"/>
              </a:lnSpc>
            </a:pPr>
            <a:r>
              <a:rPr lang="en-US" sz="7200" b="1" dirty="0">
                <a:solidFill>
                  <a:schemeClr val="tx2">
                    <a:lumMod val="50000"/>
                  </a:schemeClr>
                </a:solidFill>
                <a:latin typeface="Lato Thin"/>
                <a:cs typeface="Lato Thin"/>
              </a:rPr>
              <a:t>Design</a:t>
            </a:r>
            <a:endParaRPr lang="en-US" sz="4800" b="1" dirty="0">
              <a:solidFill>
                <a:schemeClr val="tx2">
                  <a:lumMod val="50000"/>
                </a:schemeClr>
              </a:solidFill>
              <a:latin typeface="Lato Thin"/>
              <a:cs typeface="Lato Thin"/>
            </a:endParaRPr>
          </a:p>
        </p:txBody>
      </p:sp>
      <p:sp>
        <p:nvSpPr>
          <p:cNvPr id="95" name="Subtitle 9"/>
          <p:cNvSpPr txBox="1">
            <a:spLocks/>
          </p:cNvSpPr>
          <p:nvPr/>
        </p:nvSpPr>
        <p:spPr>
          <a:xfrm>
            <a:off x="13583900" y="8689612"/>
            <a:ext cx="10803242" cy="1186479"/>
          </a:xfrm>
          <a:prstGeom prst="rect">
            <a:avLst/>
          </a:prstGeom>
        </p:spPr>
        <p:txBody>
          <a:bodyPr wrap="square">
            <a:spAutoFit/>
          </a:bodyPr>
          <a:lstStyle>
            <a:lvl1pPr marL="0" indent="0" algn="ctr" defTabSz="1087444" rtl="0" eaLnBrk="1" latinLnBrk="0" hangingPunct="1">
              <a:lnSpc>
                <a:spcPct val="130000"/>
              </a:lnSpc>
              <a:spcBef>
                <a:spcPct val="20000"/>
              </a:spcBef>
              <a:buFont typeface="Arial"/>
              <a:buNone/>
              <a:defRPr sz="2400" kern="1200">
                <a:solidFill>
                  <a:schemeClr val="tx2"/>
                </a:solidFill>
                <a:latin typeface="Open Sans Light"/>
                <a:ea typeface="+mn-ea"/>
                <a:cs typeface="Open Sans Light"/>
              </a:defRPr>
            </a:lvl1pPr>
            <a:lvl2pPr marL="1087444"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2pPr>
            <a:lvl3pPr marL="2174887"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3pPr>
            <a:lvl4pPr marL="3262338"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4pPr>
            <a:lvl5pPr marL="4349779"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5pPr>
            <a:lvl6pPr marL="5980947" indent="-543724" algn="l" defTabSz="1087444" rtl="0" eaLnBrk="1" latinLnBrk="0" hangingPunct="1">
              <a:spcBef>
                <a:spcPct val="20000"/>
              </a:spcBef>
              <a:buFont typeface="Arial"/>
              <a:buChar char="•"/>
              <a:defRPr sz="4800" kern="1200">
                <a:solidFill>
                  <a:schemeClr val="tx1"/>
                </a:solidFill>
                <a:latin typeface="+mn-lt"/>
                <a:ea typeface="+mn-ea"/>
                <a:cs typeface="+mn-cs"/>
              </a:defRPr>
            </a:lvl6pPr>
            <a:lvl7pPr marL="7068393" indent="-543724" algn="l" defTabSz="1087444" rtl="0" eaLnBrk="1" latinLnBrk="0" hangingPunct="1">
              <a:spcBef>
                <a:spcPct val="20000"/>
              </a:spcBef>
              <a:buFont typeface="Arial"/>
              <a:buChar char="•"/>
              <a:defRPr sz="4800" kern="1200">
                <a:solidFill>
                  <a:schemeClr val="tx1"/>
                </a:solidFill>
                <a:latin typeface="+mn-lt"/>
                <a:ea typeface="+mn-ea"/>
                <a:cs typeface="+mn-cs"/>
              </a:defRPr>
            </a:lvl7pPr>
            <a:lvl8pPr marL="8155841" indent="-543724" algn="l" defTabSz="1087444" rtl="0" eaLnBrk="1" latinLnBrk="0" hangingPunct="1">
              <a:spcBef>
                <a:spcPct val="20000"/>
              </a:spcBef>
              <a:buFont typeface="Arial"/>
              <a:buChar char="•"/>
              <a:defRPr sz="4800" kern="1200">
                <a:solidFill>
                  <a:schemeClr val="tx1"/>
                </a:solidFill>
                <a:latin typeface="+mn-lt"/>
                <a:ea typeface="+mn-ea"/>
                <a:cs typeface="+mn-cs"/>
              </a:defRPr>
            </a:lvl8pPr>
            <a:lvl9pPr marL="9243285" indent="-543724" algn="l" defTabSz="1087444" rtl="0" eaLnBrk="1" latinLnBrk="0" hangingPunct="1">
              <a:spcBef>
                <a:spcPct val="20000"/>
              </a:spcBef>
              <a:buFont typeface="Arial"/>
              <a:buChar char="•"/>
              <a:defRPr sz="4800" kern="1200">
                <a:solidFill>
                  <a:schemeClr val="tx1"/>
                </a:solidFill>
                <a:latin typeface="+mn-lt"/>
                <a:ea typeface="+mn-ea"/>
                <a:cs typeface="+mn-cs"/>
              </a:defRPr>
            </a:lvl9pPr>
          </a:lstStyle>
          <a:p>
            <a:pPr algn="l">
              <a:lnSpc>
                <a:spcPct val="110000"/>
              </a:lnSpc>
            </a:pPr>
            <a:r>
              <a:rPr lang="en-US" sz="7200" b="1" dirty="0">
                <a:solidFill>
                  <a:schemeClr val="tx2">
                    <a:lumMod val="50000"/>
                  </a:schemeClr>
                </a:solidFill>
                <a:latin typeface="Lato Thin"/>
                <a:cs typeface="Lato Thin"/>
              </a:rPr>
              <a:t>Implementation</a:t>
            </a:r>
            <a:endParaRPr lang="en-US" sz="4800" b="1" dirty="0">
              <a:solidFill>
                <a:schemeClr val="tx2">
                  <a:lumMod val="50000"/>
                </a:schemeClr>
              </a:solidFill>
              <a:latin typeface="Lato Thin"/>
              <a:cs typeface="Lato Thin"/>
            </a:endParaRPr>
          </a:p>
        </p:txBody>
      </p:sp>
      <p:sp>
        <p:nvSpPr>
          <p:cNvPr id="18" name="Subtitle 9"/>
          <p:cNvSpPr txBox="1">
            <a:spLocks/>
          </p:cNvSpPr>
          <p:nvPr/>
        </p:nvSpPr>
        <p:spPr>
          <a:xfrm>
            <a:off x="13583900" y="11183642"/>
            <a:ext cx="7239780" cy="1186479"/>
          </a:xfrm>
          <a:prstGeom prst="rect">
            <a:avLst/>
          </a:prstGeom>
        </p:spPr>
        <p:txBody>
          <a:bodyPr>
            <a:spAutoFit/>
          </a:bodyPr>
          <a:lstStyle>
            <a:lvl1pPr marL="0" indent="0" algn="ctr" defTabSz="1087444" rtl="0" eaLnBrk="1" latinLnBrk="0" hangingPunct="1">
              <a:lnSpc>
                <a:spcPct val="130000"/>
              </a:lnSpc>
              <a:spcBef>
                <a:spcPct val="20000"/>
              </a:spcBef>
              <a:buFont typeface="Arial"/>
              <a:buNone/>
              <a:defRPr sz="2400" kern="1200">
                <a:solidFill>
                  <a:schemeClr val="tx2"/>
                </a:solidFill>
                <a:latin typeface="Open Sans Light"/>
                <a:ea typeface="+mn-ea"/>
                <a:cs typeface="Open Sans Light"/>
              </a:defRPr>
            </a:lvl1pPr>
            <a:lvl2pPr marL="1087444"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2pPr>
            <a:lvl3pPr marL="2174887"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3pPr>
            <a:lvl4pPr marL="3262338"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4pPr>
            <a:lvl5pPr marL="4349779"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5pPr>
            <a:lvl6pPr marL="5980947" indent="-543724" algn="l" defTabSz="1087444" rtl="0" eaLnBrk="1" latinLnBrk="0" hangingPunct="1">
              <a:spcBef>
                <a:spcPct val="20000"/>
              </a:spcBef>
              <a:buFont typeface="Arial"/>
              <a:buChar char="•"/>
              <a:defRPr sz="4800" kern="1200">
                <a:solidFill>
                  <a:schemeClr val="tx1"/>
                </a:solidFill>
                <a:latin typeface="+mn-lt"/>
                <a:ea typeface="+mn-ea"/>
                <a:cs typeface="+mn-cs"/>
              </a:defRPr>
            </a:lvl6pPr>
            <a:lvl7pPr marL="7068393" indent="-543724" algn="l" defTabSz="1087444" rtl="0" eaLnBrk="1" latinLnBrk="0" hangingPunct="1">
              <a:spcBef>
                <a:spcPct val="20000"/>
              </a:spcBef>
              <a:buFont typeface="Arial"/>
              <a:buChar char="•"/>
              <a:defRPr sz="4800" kern="1200">
                <a:solidFill>
                  <a:schemeClr val="tx1"/>
                </a:solidFill>
                <a:latin typeface="+mn-lt"/>
                <a:ea typeface="+mn-ea"/>
                <a:cs typeface="+mn-cs"/>
              </a:defRPr>
            </a:lvl7pPr>
            <a:lvl8pPr marL="8155841" indent="-543724" algn="l" defTabSz="1087444" rtl="0" eaLnBrk="1" latinLnBrk="0" hangingPunct="1">
              <a:spcBef>
                <a:spcPct val="20000"/>
              </a:spcBef>
              <a:buFont typeface="Arial"/>
              <a:buChar char="•"/>
              <a:defRPr sz="4800" kern="1200">
                <a:solidFill>
                  <a:schemeClr val="tx1"/>
                </a:solidFill>
                <a:latin typeface="+mn-lt"/>
                <a:ea typeface="+mn-ea"/>
                <a:cs typeface="+mn-cs"/>
              </a:defRPr>
            </a:lvl8pPr>
            <a:lvl9pPr marL="9243285" indent="-543724" algn="l" defTabSz="1087444" rtl="0" eaLnBrk="1" latinLnBrk="0" hangingPunct="1">
              <a:spcBef>
                <a:spcPct val="20000"/>
              </a:spcBef>
              <a:buFont typeface="Arial"/>
              <a:buChar char="•"/>
              <a:defRPr sz="4800" kern="1200">
                <a:solidFill>
                  <a:schemeClr val="tx1"/>
                </a:solidFill>
                <a:latin typeface="+mn-lt"/>
                <a:ea typeface="+mn-ea"/>
                <a:cs typeface="+mn-cs"/>
              </a:defRPr>
            </a:lvl9pPr>
          </a:lstStyle>
          <a:p>
            <a:pPr algn="l">
              <a:lnSpc>
                <a:spcPct val="110000"/>
              </a:lnSpc>
            </a:pPr>
            <a:r>
              <a:rPr lang="en-US" sz="7200" b="1" dirty="0" smtClean="0">
                <a:solidFill>
                  <a:schemeClr val="tx2">
                    <a:lumMod val="50000"/>
                  </a:schemeClr>
                </a:solidFill>
                <a:latin typeface="Lato Thin"/>
                <a:cs typeface="Lato Thin"/>
              </a:rPr>
              <a:t>Documentation</a:t>
            </a:r>
            <a:endParaRPr lang="en-US" sz="4800" b="1" dirty="0">
              <a:solidFill>
                <a:schemeClr val="tx2">
                  <a:lumMod val="50000"/>
                </a:schemeClr>
              </a:solidFill>
              <a:latin typeface="Lato Thin"/>
              <a:cs typeface="Lato Thin"/>
            </a:endParaRPr>
          </a:p>
        </p:txBody>
      </p:sp>
      <p:sp>
        <p:nvSpPr>
          <p:cNvPr id="19" name="Oval 18"/>
          <p:cNvSpPr/>
          <p:nvPr/>
        </p:nvSpPr>
        <p:spPr>
          <a:xfrm>
            <a:off x="11149039" y="10734678"/>
            <a:ext cx="2128477" cy="2084407"/>
          </a:xfrm>
          <a:prstGeom prst="ellips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1425" tIns="45712" rIns="91425" bIns="45712" spcCol="0" rtlCol="0" anchor="ctr"/>
          <a:lstStyle/>
          <a:p>
            <a:pPr algn="ctr"/>
            <a:endParaRPr lang="en-US" dirty="0">
              <a:latin typeface="Open Sans Light"/>
            </a:endParaRPr>
          </a:p>
        </p:txBody>
      </p:sp>
      <p:sp>
        <p:nvSpPr>
          <p:cNvPr id="17" name="Oval 16"/>
          <p:cNvSpPr/>
          <p:nvPr/>
        </p:nvSpPr>
        <p:spPr>
          <a:xfrm>
            <a:off x="11149040" y="894172"/>
            <a:ext cx="2128477" cy="2084407"/>
          </a:xfrm>
          <a:prstGeom prst="ellips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1425" tIns="45712" rIns="91425" bIns="45712" spcCol="0" rtlCol="0" anchor="ctr"/>
          <a:lstStyle/>
          <a:p>
            <a:pPr algn="ctr"/>
            <a:endParaRPr lang="en-US" dirty="0">
              <a:latin typeface="Open Sans Light"/>
            </a:endParaRPr>
          </a:p>
        </p:txBody>
      </p:sp>
      <p:sp>
        <p:nvSpPr>
          <p:cNvPr id="20" name="Subtitle 9"/>
          <p:cNvSpPr txBox="1">
            <a:spLocks/>
          </p:cNvSpPr>
          <p:nvPr/>
        </p:nvSpPr>
        <p:spPr>
          <a:xfrm>
            <a:off x="13605280" y="1343136"/>
            <a:ext cx="10803242" cy="1186479"/>
          </a:xfrm>
          <a:prstGeom prst="rect">
            <a:avLst/>
          </a:prstGeom>
        </p:spPr>
        <p:txBody>
          <a:bodyPr wrap="square">
            <a:spAutoFit/>
          </a:bodyPr>
          <a:lstStyle>
            <a:lvl1pPr marL="0" indent="0" algn="ctr" defTabSz="1087444" rtl="0" eaLnBrk="1" latinLnBrk="0" hangingPunct="1">
              <a:lnSpc>
                <a:spcPct val="130000"/>
              </a:lnSpc>
              <a:spcBef>
                <a:spcPct val="20000"/>
              </a:spcBef>
              <a:buFont typeface="Arial"/>
              <a:buNone/>
              <a:defRPr sz="2400" kern="1200">
                <a:solidFill>
                  <a:schemeClr val="tx2"/>
                </a:solidFill>
                <a:latin typeface="Open Sans Light"/>
                <a:ea typeface="+mn-ea"/>
                <a:cs typeface="Open Sans Light"/>
              </a:defRPr>
            </a:lvl1pPr>
            <a:lvl2pPr marL="1087444"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2pPr>
            <a:lvl3pPr marL="2174887"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3pPr>
            <a:lvl4pPr marL="3262338"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4pPr>
            <a:lvl5pPr marL="4349779"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5pPr>
            <a:lvl6pPr marL="5980947" indent="-543724" algn="l" defTabSz="1087444" rtl="0" eaLnBrk="1" latinLnBrk="0" hangingPunct="1">
              <a:spcBef>
                <a:spcPct val="20000"/>
              </a:spcBef>
              <a:buFont typeface="Arial"/>
              <a:buChar char="•"/>
              <a:defRPr sz="4800" kern="1200">
                <a:solidFill>
                  <a:schemeClr val="tx1"/>
                </a:solidFill>
                <a:latin typeface="+mn-lt"/>
                <a:ea typeface="+mn-ea"/>
                <a:cs typeface="+mn-cs"/>
              </a:defRPr>
            </a:lvl6pPr>
            <a:lvl7pPr marL="7068393" indent="-543724" algn="l" defTabSz="1087444" rtl="0" eaLnBrk="1" latinLnBrk="0" hangingPunct="1">
              <a:spcBef>
                <a:spcPct val="20000"/>
              </a:spcBef>
              <a:buFont typeface="Arial"/>
              <a:buChar char="•"/>
              <a:defRPr sz="4800" kern="1200">
                <a:solidFill>
                  <a:schemeClr val="tx1"/>
                </a:solidFill>
                <a:latin typeface="+mn-lt"/>
                <a:ea typeface="+mn-ea"/>
                <a:cs typeface="+mn-cs"/>
              </a:defRPr>
            </a:lvl7pPr>
            <a:lvl8pPr marL="8155841" indent="-543724" algn="l" defTabSz="1087444" rtl="0" eaLnBrk="1" latinLnBrk="0" hangingPunct="1">
              <a:spcBef>
                <a:spcPct val="20000"/>
              </a:spcBef>
              <a:buFont typeface="Arial"/>
              <a:buChar char="•"/>
              <a:defRPr sz="4800" kern="1200">
                <a:solidFill>
                  <a:schemeClr val="tx1"/>
                </a:solidFill>
                <a:latin typeface="+mn-lt"/>
                <a:ea typeface="+mn-ea"/>
                <a:cs typeface="+mn-cs"/>
              </a:defRPr>
            </a:lvl8pPr>
            <a:lvl9pPr marL="9243285" indent="-543724" algn="l" defTabSz="1087444" rtl="0" eaLnBrk="1" latinLnBrk="0" hangingPunct="1">
              <a:spcBef>
                <a:spcPct val="20000"/>
              </a:spcBef>
              <a:buFont typeface="Arial"/>
              <a:buChar char="•"/>
              <a:defRPr sz="4800" kern="1200">
                <a:solidFill>
                  <a:schemeClr val="tx1"/>
                </a:solidFill>
                <a:latin typeface="+mn-lt"/>
                <a:ea typeface="+mn-ea"/>
                <a:cs typeface="+mn-cs"/>
              </a:defRPr>
            </a:lvl9pPr>
          </a:lstStyle>
          <a:p>
            <a:pPr algn="l">
              <a:lnSpc>
                <a:spcPct val="110000"/>
              </a:lnSpc>
            </a:pPr>
            <a:r>
              <a:rPr lang="en-US" sz="7200" b="1" dirty="0">
                <a:solidFill>
                  <a:schemeClr val="tx2">
                    <a:lumMod val="50000"/>
                  </a:schemeClr>
                </a:solidFill>
                <a:latin typeface="Lato Thin"/>
                <a:cs typeface="Lato Thin"/>
              </a:rPr>
              <a:t>Introduction</a:t>
            </a:r>
            <a:endParaRPr lang="en-US" sz="4800" b="1" dirty="0">
              <a:solidFill>
                <a:schemeClr val="tx2">
                  <a:lumMod val="50000"/>
                </a:schemeClr>
              </a:solidFill>
              <a:latin typeface="Lato Thin"/>
              <a:cs typeface="Lato Thin"/>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3264" y="3620225"/>
            <a:ext cx="1479419" cy="147941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3264" y="6118291"/>
            <a:ext cx="1479419" cy="147941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52189" y="8543142"/>
            <a:ext cx="1479419" cy="147941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73568" y="1196666"/>
            <a:ext cx="1479419" cy="1479419"/>
          </a:xfrm>
          <a:prstGeom prst="rect">
            <a:avLst/>
          </a:prstGeom>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73562" y="11045361"/>
            <a:ext cx="1463040" cy="1463040"/>
          </a:xfrm>
          <a:prstGeom prst="rect">
            <a:avLst/>
          </a:prstGeom>
        </p:spPr>
      </p:pic>
    </p:spTree>
    <p:extLst>
      <p:ext uri="{BB962C8B-B14F-4D97-AF65-F5344CB8AC3E}">
        <p14:creationId xmlns:p14="http://schemas.microsoft.com/office/powerpoint/2010/main" val="219018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fltVal val="0"/>
                                          </p:val>
                                        </p:tav>
                                        <p:tav tm="100000">
                                          <p:val>
                                            <p:strVal val="#ppt_h"/>
                                          </p:val>
                                        </p:tav>
                                      </p:tavLst>
                                    </p:anim>
                                    <p:animEffect transition="in" filter="fade">
                                      <p:cBhvr>
                                        <p:cTn id="13" dur="500"/>
                                        <p:tgtEl>
                                          <p:spTgt spid="17"/>
                                        </p:tgtEl>
                                      </p:cBhvr>
                                    </p:animEffect>
                                  </p:childTnLst>
                                </p:cTn>
                              </p:par>
                              <p:par>
                                <p:cTn id="14" presetID="53" presetClass="entr" presetSubtype="16"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fade">
                                      <p:cBhvr>
                                        <p:cTn id="22" dur="500"/>
                                        <p:tgtEl>
                                          <p:spTgt spid="20">
                                            <p:txEl>
                                              <p:pRg st="0" end="0"/>
                                            </p:txEl>
                                          </p:spTgt>
                                        </p:tgtEl>
                                      </p:cBhvr>
                                    </p:animEffect>
                                  </p:childTnLst>
                                </p:cTn>
                              </p:par>
                            </p:childTnLst>
                          </p:cTn>
                        </p:par>
                        <p:par>
                          <p:cTn id="23" fill="hold">
                            <p:stCondLst>
                              <p:cond delay="2000"/>
                            </p:stCondLst>
                            <p:childTnLst>
                              <p:par>
                                <p:cTn id="24" presetID="53" presetClass="entr" presetSubtype="16" fill="hold" grpId="0" nodeType="afterEffect">
                                  <p:stCondLst>
                                    <p:cond delay="0"/>
                                  </p:stCondLst>
                                  <p:childTnLst>
                                    <p:set>
                                      <p:cBhvr>
                                        <p:cTn id="25" dur="1" fill="hold">
                                          <p:stCondLst>
                                            <p:cond delay="0"/>
                                          </p:stCondLst>
                                        </p:cTn>
                                        <p:tgtEl>
                                          <p:spTgt spid="60"/>
                                        </p:tgtEl>
                                        <p:attrNameLst>
                                          <p:attrName>style.visibility</p:attrName>
                                        </p:attrNameLst>
                                      </p:cBhvr>
                                      <p:to>
                                        <p:strVal val="visible"/>
                                      </p:to>
                                    </p:set>
                                    <p:anim calcmode="lin" valueType="num">
                                      <p:cBhvr>
                                        <p:cTn id="26" dur="500" fill="hold"/>
                                        <p:tgtEl>
                                          <p:spTgt spid="60"/>
                                        </p:tgtEl>
                                        <p:attrNameLst>
                                          <p:attrName>ppt_w</p:attrName>
                                        </p:attrNameLst>
                                      </p:cBhvr>
                                      <p:tavLst>
                                        <p:tav tm="0">
                                          <p:val>
                                            <p:fltVal val="0"/>
                                          </p:val>
                                        </p:tav>
                                        <p:tav tm="100000">
                                          <p:val>
                                            <p:strVal val="#ppt_w"/>
                                          </p:val>
                                        </p:tav>
                                      </p:tavLst>
                                    </p:anim>
                                    <p:anim calcmode="lin" valueType="num">
                                      <p:cBhvr>
                                        <p:cTn id="27" dur="500" fill="hold"/>
                                        <p:tgtEl>
                                          <p:spTgt spid="60"/>
                                        </p:tgtEl>
                                        <p:attrNameLst>
                                          <p:attrName>ppt_h</p:attrName>
                                        </p:attrNameLst>
                                      </p:cBhvr>
                                      <p:tavLst>
                                        <p:tav tm="0">
                                          <p:val>
                                            <p:fltVal val="0"/>
                                          </p:val>
                                        </p:tav>
                                        <p:tav tm="100000">
                                          <p:val>
                                            <p:strVal val="#ppt_h"/>
                                          </p:val>
                                        </p:tav>
                                      </p:tavLst>
                                    </p:anim>
                                    <p:animEffect transition="in" filter="fade">
                                      <p:cBhvr>
                                        <p:cTn id="28" dur="500"/>
                                        <p:tgtEl>
                                          <p:spTgt spid="60"/>
                                        </p:tgtEl>
                                      </p:cBhvr>
                                    </p:animEffect>
                                  </p:childTnLst>
                                </p:cTn>
                              </p:par>
                              <p:par>
                                <p:cTn id="29" presetID="53" presetClass="entr" presetSubtype="16"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500" fill="hold"/>
                                        <p:tgtEl>
                                          <p:spTgt spid="3"/>
                                        </p:tgtEl>
                                        <p:attrNameLst>
                                          <p:attrName>ppt_w</p:attrName>
                                        </p:attrNameLst>
                                      </p:cBhvr>
                                      <p:tavLst>
                                        <p:tav tm="0">
                                          <p:val>
                                            <p:fltVal val="0"/>
                                          </p:val>
                                        </p:tav>
                                        <p:tav tm="100000">
                                          <p:val>
                                            <p:strVal val="#ppt_w"/>
                                          </p:val>
                                        </p:tav>
                                      </p:tavLst>
                                    </p:anim>
                                    <p:anim calcmode="lin" valueType="num">
                                      <p:cBhvr>
                                        <p:cTn id="32" dur="500" fill="hold"/>
                                        <p:tgtEl>
                                          <p:spTgt spid="3"/>
                                        </p:tgtEl>
                                        <p:attrNameLst>
                                          <p:attrName>ppt_h</p:attrName>
                                        </p:attrNameLst>
                                      </p:cBhvr>
                                      <p:tavLst>
                                        <p:tav tm="0">
                                          <p:val>
                                            <p:fltVal val="0"/>
                                          </p:val>
                                        </p:tav>
                                        <p:tav tm="100000">
                                          <p:val>
                                            <p:strVal val="#ppt_h"/>
                                          </p:val>
                                        </p:tav>
                                      </p:tavLst>
                                    </p:anim>
                                    <p:animEffect transition="in" filter="fade">
                                      <p:cBhvr>
                                        <p:cTn id="33" dur="500"/>
                                        <p:tgtEl>
                                          <p:spTgt spid="3"/>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80">
                                            <p:txEl>
                                              <p:pRg st="0" end="0"/>
                                            </p:txEl>
                                          </p:spTgt>
                                        </p:tgtEl>
                                        <p:attrNameLst>
                                          <p:attrName>style.visibility</p:attrName>
                                        </p:attrNameLst>
                                      </p:cBhvr>
                                      <p:to>
                                        <p:strVal val="visible"/>
                                      </p:to>
                                    </p:set>
                                    <p:animEffect transition="in" filter="fade">
                                      <p:cBhvr>
                                        <p:cTn id="37" dur="500"/>
                                        <p:tgtEl>
                                          <p:spTgt spid="80">
                                            <p:txEl>
                                              <p:pRg st="0" end="0"/>
                                            </p:txEl>
                                          </p:spTgt>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84"/>
                                        </p:tgtEl>
                                        <p:attrNameLst>
                                          <p:attrName>style.visibility</p:attrName>
                                        </p:attrNameLst>
                                      </p:cBhvr>
                                      <p:to>
                                        <p:strVal val="visible"/>
                                      </p:to>
                                    </p:set>
                                    <p:anim calcmode="lin" valueType="num">
                                      <p:cBhvr>
                                        <p:cTn id="41" dur="500" fill="hold"/>
                                        <p:tgtEl>
                                          <p:spTgt spid="84"/>
                                        </p:tgtEl>
                                        <p:attrNameLst>
                                          <p:attrName>ppt_w</p:attrName>
                                        </p:attrNameLst>
                                      </p:cBhvr>
                                      <p:tavLst>
                                        <p:tav tm="0">
                                          <p:val>
                                            <p:fltVal val="0"/>
                                          </p:val>
                                        </p:tav>
                                        <p:tav tm="100000">
                                          <p:val>
                                            <p:strVal val="#ppt_w"/>
                                          </p:val>
                                        </p:tav>
                                      </p:tavLst>
                                    </p:anim>
                                    <p:anim calcmode="lin" valueType="num">
                                      <p:cBhvr>
                                        <p:cTn id="42" dur="500" fill="hold"/>
                                        <p:tgtEl>
                                          <p:spTgt spid="84"/>
                                        </p:tgtEl>
                                        <p:attrNameLst>
                                          <p:attrName>ppt_h</p:attrName>
                                        </p:attrNameLst>
                                      </p:cBhvr>
                                      <p:tavLst>
                                        <p:tav tm="0">
                                          <p:val>
                                            <p:fltVal val="0"/>
                                          </p:val>
                                        </p:tav>
                                        <p:tav tm="100000">
                                          <p:val>
                                            <p:strVal val="#ppt_h"/>
                                          </p:val>
                                        </p:tav>
                                      </p:tavLst>
                                    </p:anim>
                                    <p:animEffect transition="in" filter="fade">
                                      <p:cBhvr>
                                        <p:cTn id="43" dur="500"/>
                                        <p:tgtEl>
                                          <p:spTgt spid="84"/>
                                        </p:tgtEl>
                                      </p:cBhvr>
                                    </p:animEffect>
                                  </p:childTnLst>
                                </p:cTn>
                              </p:par>
                              <p:par>
                                <p:cTn id="44" presetID="53" presetClass="entr" presetSubtype="16" fill="hold" nodeType="with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p:cTn id="46" dur="500" fill="hold"/>
                                        <p:tgtEl>
                                          <p:spTgt spid="5"/>
                                        </p:tgtEl>
                                        <p:attrNameLst>
                                          <p:attrName>ppt_w</p:attrName>
                                        </p:attrNameLst>
                                      </p:cBhvr>
                                      <p:tavLst>
                                        <p:tav tm="0">
                                          <p:val>
                                            <p:fltVal val="0"/>
                                          </p:val>
                                        </p:tav>
                                        <p:tav tm="100000">
                                          <p:val>
                                            <p:strVal val="#ppt_w"/>
                                          </p:val>
                                        </p:tav>
                                      </p:tavLst>
                                    </p:anim>
                                    <p:anim calcmode="lin" valueType="num">
                                      <p:cBhvr>
                                        <p:cTn id="47" dur="500" fill="hold"/>
                                        <p:tgtEl>
                                          <p:spTgt spid="5"/>
                                        </p:tgtEl>
                                        <p:attrNameLst>
                                          <p:attrName>ppt_h</p:attrName>
                                        </p:attrNameLst>
                                      </p:cBhvr>
                                      <p:tavLst>
                                        <p:tav tm="0">
                                          <p:val>
                                            <p:fltVal val="0"/>
                                          </p:val>
                                        </p:tav>
                                        <p:tav tm="100000">
                                          <p:val>
                                            <p:strVal val="#ppt_h"/>
                                          </p:val>
                                        </p:tav>
                                      </p:tavLst>
                                    </p:anim>
                                    <p:animEffect transition="in" filter="fade">
                                      <p:cBhvr>
                                        <p:cTn id="48" dur="500"/>
                                        <p:tgtEl>
                                          <p:spTgt spid="5"/>
                                        </p:tgtEl>
                                      </p:cBhvr>
                                    </p:animEffect>
                                  </p:childTnLst>
                                </p:cTn>
                              </p:par>
                            </p:childTnLst>
                          </p:cTn>
                        </p:par>
                        <p:par>
                          <p:cTn id="49" fill="hold">
                            <p:stCondLst>
                              <p:cond delay="3500"/>
                            </p:stCondLst>
                            <p:childTnLst>
                              <p:par>
                                <p:cTn id="50" presetID="10" presetClass="entr" presetSubtype="0" fill="hold" grpId="0" nodeType="afterEffect">
                                  <p:stCondLst>
                                    <p:cond delay="0"/>
                                  </p:stCondLst>
                                  <p:childTnLst>
                                    <p:set>
                                      <p:cBhvr>
                                        <p:cTn id="51" dur="1" fill="hold">
                                          <p:stCondLst>
                                            <p:cond delay="0"/>
                                          </p:stCondLst>
                                        </p:cTn>
                                        <p:tgtEl>
                                          <p:spTgt spid="86">
                                            <p:txEl>
                                              <p:pRg st="0" end="0"/>
                                            </p:txEl>
                                          </p:spTgt>
                                        </p:tgtEl>
                                        <p:attrNameLst>
                                          <p:attrName>style.visibility</p:attrName>
                                        </p:attrNameLst>
                                      </p:cBhvr>
                                      <p:to>
                                        <p:strVal val="visible"/>
                                      </p:to>
                                    </p:set>
                                    <p:animEffect transition="in" filter="fade">
                                      <p:cBhvr>
                                        <p:cTn id="52" dur="500"/>
                                        <p:tgtEl>
                                          <p:spTgt spid="86">
                                            <p:txEl>
                                              <p:pRg st="0" end="0"/>
                                            </p:txEl>
                                          </p:spTgt>
                                        </p:tgtEl>
                                      </p:cBhvr>
                                    </p:animEffect>
                                  </p:childTnLst>
                                </p:cTn>
                              </p:par>
                            </p:childTnLst>
                          </p:cTn>
                        </p:par>
                        <p:par>
                          <p:cTn id="53" fill="hold">
                            <p:stCondLst>
                              <p:cond delay="4000"/>
                            </p:stCondLst>
                            <p:childTnLst>
                              <p:par>
                                <p:cTn id="54" presetID="53" presetClass="entr" presetSubtype="16"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 calcmode="lin" valueType="num">
                                      <p:cBhvr>
                                        <p:cTn id="56" dur="500" fill="hold"/>
                                        <p:tgtEl>
                                          <p:spTgt spid="27"/>
                                        </p:tgtEl>
                                        <p:attrNameLst>
                                          <p:attrName>ppt_w</p:attrName>
                                        </p:attrNameLst>
                                      </p:cBhvr>
                                      <p:tavLst>
                                        <p:tav tm="0">
                                          <p:val>
                                            <p:fltVal val="0"/>
                                          </p:val>
                                        </p:tav>
                                        <p:tav tm="100000">
                                          <p:val>
                                            <p:strVal val="#ppt_w"/>
                                          </p:val>
                                        </p:tav>
                                      </p:tavLst>
                                    </p:anim>
                                    <p:anim calcmode="lin" valueType="num">
                                      <p:cBhvr>
                                        <p:cTn id="57" dur="500" fill="hold"/>
                                        <p:tgtEl>
                                          <p:spTgt spid="27"/>
                                        </p:tgtEl>
                                        <p:attrNameLst>
                                          <p:attrName>ppt_h</p:attrName>
                                        </p:attrNameLst>
                                      </p:cBhvr>
                                      <p:tavLst>
                                        <p:tav tm="0">
                                          <p:val>
                                            <p:fltVal val="0"/>
                                          </p:val>
                                        </p:tav>
                                        <p:tav tm="100000">
                                          <p:val>
                                            <p:strVal val="#ppt_h"/>
                                          </p:val>
                                        </p:tav>
                                      </p:tavLst>
                                    </p:anim>
                                    <p:animEffect transition="in" filter="fade">
                                      <p:cBhvr>
                                        <p:cTn id="58" dur="500"/>
                                        <p:tgtEl>
                                          <p:spTgt spid="27"/>
                                        </p:tgtEl>
                                      </p:cBhvr>
                                    </p:animEffect>
                                  </p:childTnLst>
                                </p:cTn>
                              </p:par>
                              <p:par>
                                <p:cTn id="59" presetID="53" presetClass="entr" presetSubtype="16" fill="hold" nodeType="with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p:cTn id="61" dur="500" fill="hold"/>
                                        <p:tgtEl>
                                          <p:spTgt spid="6"/>
                                        </p:tgtEl>
                                        <p:attrNameLst>
                                          <p:attrName>ppt_w</p:attrName>
                                        </p:attrNameLst>
                                      </p:cBhvr>
                                      <p:tavLst>
                                        <p:tav tm="0">
                                          <p:val>
                                            <p:fltVal val="0"/>
                                          </p:val>
                                        </p:tav>
                                        <p:tav tm="100000">
                                          <p:val>
                                            <p:strVal val="#ppt_w"/>
                                          </p:val>
                                        </p:tav>
                                      </p:tavLst>
                                    </p:anim>
                                    <p:anim calcmode="lin" valueType="num">
                                      <p:cBhvr>
                                        <p:cTn id="62" dur="500" fill="hold"/>
                                        <p:tgtEl>
                                          <p:spTgt spid="6"/>
                                        </p:tgtEl>
                                        <p:attrNameLst>
                                          <p:attrName>ppt_h</p:attrName>
                                        </p:attrNameLst>
                                      </p:cBhvr>
                                      <p:tavLst>
                                        <p:tav tm="0">
                                          <p:val>
                                            <p:fltVal val="0"/>
                                          </p:val>
                                        </p:tav>
                                        <p:tav tm="100000">
                                          <p:val>
                                            <p:strVal val="#ppt_h"/>
                                          </p:val>
                                        </p:tav>
                                      </p:tavLst>
                                    </p:anim>
                                    <p:animEffect transition="in" filter="fade">
                                      <p:cBhvr>
                                        <p:cTn id="63" dur="500"/>
                                        <p:tgtEl>
                                          <p:spTgt spid="6"/>
                                        </p:tgtEl>
                                      </p:cBhvr>
                                    </p:animEffect>
                                  </p:childTnLst>
                                </p:cTn>
                              </p:par>
                            </p:childTnLst>
                          </p:cTn>
                        </p:par>
                        <p:par>
                          <p:cTn id="64" fill="hold">
                            <p:stCondLst>
                              <p:cond delay="4500"/>
                            </p:stCondLst>
                            <p:childTnLst>
                              <p:par>
                                <p:cTn id="65" presetID="10" presetClass="entr" presetSubtype="0" fill="hold" grpId="0" nodeType="afterEffect">
                                  <p:stCondLst>
                                    <p:cond delay="0"/>
                                  </p:stCondLst>
                                  <p:childTnLst>
                                    <p:set>
                                      <p:cBhvr>
                                        <p:cTn id="66" dur="1" fill="hold">
                                          <p:stCondLst>
                                            <p:cond delay="0"/>
                                          </p:stCondLst>
                                        </p:cTn>
                                        <p:tgtEl>
                                          <p:spTgt spid="95">
                                            <p:txEl>
                                              <p:pRg st="0" end="0"/>
                                            </p:txEl>
                                          </p:spTgt>
                                        </p:tgtEl>
                                        <p:attrNameLst>
                                          <p:attrName>style.visibility</p:attrName>
                                        </p:attrNameLst>
                                      </p:cBhvr>
                                      <p:to>
                                        <p:strVal val="visible"/>
                                      </p:to>
                                    </p:set>
                                    <p:animEffect transition="in" filter="fade">
                                      <p:cBhvr>
                                        <p:cTn id="67" dur="500"/>
                                        <p:tgtEl>
                                          <p:spTgt spid="95">
                                            <p:txEl>
                                              <p:pRg st="0" end="0"/>
                                            </p:txEl>
                                          </p:spTgt>
                                        </p:tgtEl>
                                      </p:cBhvr>
                                    </p:animEffect>
                                  </p:childTnLst>
                                </p:cTn>
                              </p:par>
                            </p:childTnLst>
                          </p:cTn>
                        </p:par>
                        <p:par>
                          <p:cTn id="68" fill="hold">
                            <p:stCondLst>
                              <p:cond delay="5000"/>
                            </p:stCondLst>
                            <p:childTnLst>
                              <p:par>
                                <p:cTn id="69" presetID="53" presetClass="entr" presetSubtype="16" fill="hold" grpId="0" nodeType="afterEffect">
                                  <p:stCondLst>
                                    <p:cond delay="0"/>
                                  </p:stCondLst>
                                  <p:childTnLst>
                                    <p:set>
                                      <p:cBhvr>
                                        <p:cTn id="70" dur="1" fill="hold">
                                          <p:stCondLst>
                                            <p:cond delay="0"/>
                                          </p:stCondLst>
                                        </p:cTn>
                                        <p:tgtEl>
                                          <p:spTgt spid="19"/>
                                        </p:tgtEl>
                                        <p:attrNameLst>
                                          <p:attrName>style.visibility</p:attrName>
                                        </p:attrNameLst>
                                      </p:cBhvr>
                                      <p:to>
                                        <p:strVal val="visible"/>
                                      </p:to>
                                    </p:set>
                                    <p:anim calcmode="lin" valueType="num">
                                      <p:cBhvr>
                                        <p:cTn id="71" dur="500" fill="hold"/>
                                        <p:tgtEl>
                                          <p:spTgt spid="19"/>
                                        </p:tgtEl>
                                        <p:attrNameLst>
                                          <p:attrName>ppt_w</p:attrName>
                                        </p:attrNameLst>
                                      </p:cBhvr>
                                      <p:tavLst>
                                        <p:tav tm="0">
                                          <p:val>
                                            <p:fltVal val="0"/>
                                          </p:val>
                                        </p:tav>
                                        <p:tav tm="100000">
                                          <p:val>
                                            <p:strVal val="#ppt_w"/>
                                          </p:val>
                                        </p:tav>
                                      </p:tavLst>
                                    </p:anim>
                                    <p:anim calcmode="lin" valueType="num">
                                      <p:cBhvr>
                                        <p:cTn id="72" dur="500" fill="hold"/>
                                        <p:tgtEl>
                                          <p:spTgt spid="19"/>
                                        </p:tgtEl>
                                        <p:attrNameLst>
                                          <p:attrName>ppt_h</p:attrName>
                                        </p:attrNameLst>
                                      </p:cBhvr>
                                      <p:tavLst>
                                        <p:tav tm="0">
                                          <p:val>
                                            <p:fltVal val="0"/>
                                          </p:val>
                                        </p:tav>
                                        <p:tav tm="100000">
                                          <p:val>
                                            <p:strVal val="#ppt_h"/>
                                          </p:val>
                                        </p:tav>
                                      </p:tavLst>
                                    </p:anim>
                                    <p:animEffect transition="in" filter="fade">
                                      <p:cBhvr>
                                        <p:cTn id="73" dur="500"/>
                                        <p:tgtEl>
                                          <p:spTgt spid="19"/>
                                        </p:tgtEl>
                                      </p:cBhvr>
                                    </p:animEffect>
                                  </p:childTnLst>
                                </p:cTn>
                              </p:par>
                              <p:par>
                                <p:cTn id="74" presetID="53" presetClass="entr" presetSubtype="16" fill="hold" nodeType="withEffect">
                                  <p:stCondLst>
                                    <p:cond delay="0"/>
                                  </p:stCondLst>
                                  <p:childTnLst>
                                    <p:set>
                                      <p:cBhvr>
                                        <p:cTn id="75" dur="1" fill="hold">
                                          <p:stCondLst>
                                            <p:cond delay="0"/>
                                          </p:stCondLst>
                                        </p:cTn>
                                        <p:tgtEl>
                                          <p:spTgt spid="2"/>
                                        </p:tgtEl>
                                        <p:attrNameLst>
                                          <p:attrName>style.visibility</p:attrName>
                                        </p:attrNameLst>
                                      </p:cBhvr>
                                      <p:to>
                                        <p:strVal val="visible"/>
                                      </p:to>
                                    </p:set>
                                    <p:anim calcmode="lin" valueType="num">
                                      <p:cBhvr>
                                        <p:cTn id="76" dur="500" fill="hold"/>
                                        <p:tgtEl>
                                          <p:spTgt spid="2"/>
                                        </p:tgtEl>
                                        <p:attrNameLst>
                                          <p:attrName>ppt_w</p:attrName>
                                        </p:attrNameLst>
                                      </p:cBhvr>
                                      <p:tavLst>
                                        <p:tav tm="0">
                                          <p:val>
                                            <p:fltVal val="0"/>
                                          </p:val>
                                        </p:tav>
                                        <p:tav tm="100000">
                                          <p:val>
                                            <p:strVal val="#ppt_w"/>
                                          </p:val>
                                        </p:tav>
                                      </p:tavLst>
                                    </p:anim>
                                    <p:anim calcmode="lin" valueType="num">
                                      <p:cBhvr>
                                        <p:cTn id="77" dur="500" fill="hold"/>
                                        <p:tgtEl>
                                          <p:spTgt spid="2"/>
                                        </p:tgtEl>
                                        <p:attrNameLst>
                                          <p:attrName>ppt_h</p:attrName>
                                        </p:attrNameLst>
                                      </p:cBhvr>
                                      <p:tavLst>
                                        <p:tav tm="0">
                                          <p:val>
                                            <p:fltVal val="0"/>
                                          </p:val>
                                        </p:tav>
                                        <p:tav tm="100000">
                                          <p:val>
                                            <p:strVal val="#ppt_h"/>
                                          </p:val>
                                        </p:tav>
                                      </p:tavLst>
                                    </p:anim>
                                    <p:animEffect transition="in" filter="fade">
                                      <p:cBhvr>
                                        <p:cTn id="78" dur="500"/>
                                        <p:tgtEl>
                                          <p:spTgt spid="2"/>
                                        </p:tgtEl>
                                      </p:cBhvr>
                                    </p:animEffect>
                                  </p:childTnLst>
                                </p:cTn>
                              </p:par>
                            </p:childTnLst>
                          </p:cTn>
                        </p:par>
                        <p:par>
                          <p:cTn id="79" fill="hold">
                            <p:stCondLst>
                              <p:cond delay="5500"/>
                            </p:stCondLst>
                            <p:childTnLst>
                              <p:par>
                                <p:cTn id="80" presetID="10" presetClass="entr" presetSubtype="0" fill="hold" grpId="0" nodeType="afterEffect">
                                  <p:stCondLst>
                                    <p:cond delay="0"/>
                                  </p:stCondLst>
                                  <p:childTnLst>
                                    <p:set>
                                      <p:cBhvr>
                                        <p:cTn id="81" dur="1" fill="hold">
                                          <p:stCondLst>
                                            <p:cond delay="0"/>
                                          </p:stCondLst>
                                        </p:cTn>
                                        <p:tgtEl>
                                          <p:spTgt spid="18">
                                            <p:txEl>
                                              <p:pRg st="0" end="0"/>
                                            </p:txEl>
                                          </p:spTgt>
                                        </p:tgtEl>
                                        <p:attrNameLst>
                                          <p:attrName>style.visibility</p:attrName>
                                        </p:attrNameLst>
                                      </p:cBhvr>
                                      <p:to>
                                        <p:strVal val="visible"/>
                                      </p:to>
                                    </p:set>
                                    <p:animEffect transition="in" filter="fade">
                                      <p:cBhvr>
                                        <p:cTn id="82"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0" grpId="0" animBg="1"/>
      <p:bldP spid="80" grpId="0" build="allAtOnce"/>
      <p:bldP spid="84" grpId="0" animBg="1"/>
      <p:bldP spid="86" grpId="0" build="allAtOnce"/>
      <p:bldP spid="95" grpId="0" build="allAtOnce"/>
      <p:bldP spid="18" grpId="0" build="allAtOnce"/>
      <p:bldP spid="19" grpId="0" animBg="1"/>
      <p:bldP spid="17" grpId="0" animBg="1"/>
      <p:bldP spid="20"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setăText 4"/>
          <p:cNvSpPr txBox="1"/>
          <p:nvPr/>
        </p:nvSpPr>
        <p:spPr>
          <a:xfrm>
            <a:off x="2428179" y="4041845"/>
            <a:ext cx="19530817" cy="5632311"/>
          </a:xfrm>
          <a:prstGeom prst="rect">
            <a:avLst/>
          </a:prstGeom>
          <a:noFill/>
        </p:spPr>
        <p:txBody>
          <a:bodyPr wrap="square" rtlCol="0">
            <a:spAutoFit/>
          </a:bodyPr>
          <a:lstStyle/>
          <a:p>
            <a:pPr algn="ctr"/>
            <a:r>
              <a:rPr lang="en-US" sz="12000" dirty="0">
                <a:solidFill>
                  <a:schemeClr val="tx2">
                    <a:lumMod val="50000"/>
                  </a:schemeClr>
                </a:solidFill>
                <a:latin typeface="Lato Thin" panose="020F0302020204030203" pitchFamily="34" charset="0"/>
                <a:cs typeface="Lato Thin" panose="020F0302020204030203" pitchFamily="34" charset="0"/>
              </a:rPr>
              <a:t>The project focus is to make </a:t>
            </a:r>
            <a:r>
              <a:rPr lang="en-US" sz="12000" dirty="0" smtClean="0">
                <a:solidFill>
                  <a:schemeClr val="tx2">
                    <a:lumMod val="50000"/>
                  </a:schemeClr>
                </a:solidFill>
                <a:latin typeface="Lato Thin" panose="020F0302020204030203" pitchFamily="34" charset="0"/>
                <a:cs typeface="Lato Thin" panose="020F0302020204030203" pitchFamily="34" charset="0"/>
              </a:rPr>
              <a:t>a program </a:t>
            </a:r>
            <a:r>
              <a:rPr lang="en-US" sz="12000" dirty="0">
                <a:solidFill>
                  <a:schemeClr val="tx2">
                    <a:lumMod val="50000"/>
                  </a:schemeClr>
                </a:solidFill>
                <a:latin typeface="Lato Thin" panose="020F0302020204030203" pitchFamily="34" charset="0"/>
                <a:cs typeface="Lato Thin" panose="020F0302020204030203" pitchFamily="34" charset="0"/>
              </a:rPr>
              <a:t>that allows employee to manage company’s data. </a:t>
            </a:r>
          </a:p>
        </p:txBody>
      </p:sp>
      <p:sp>
        <p:nvSpPr>
          <p:cNvPr id="9" name="Title 1"/>
          <p:cNvSpPr txBox="1">
            <a:spLocks/>
          </p:cNvSpPr>
          <p:nvPr/>
        </p:nvSpPr>
        <p:spPr>
          <a:xfrm>
            <a:off x="3662478" y="5643102"/>
            <a:ext cx="17131486" cy="2429796"/>
          </a:xfrm>
          <a:prstGeom prst="rect">
            <a:avLst/>
          </a:prstGeom>
        </p:spPr>
        <p:txBody>
          <a:bodyPr lIns="91425" tIns="45712" rIns="91425" bIns="45712"/>
          <a:lstStyle>
            <a:lvl1pPr algn="ctr" defTabSz="1087636" rtl="0" eaLnBrk="1" latinLnBrk="0" hangingPunct="1">
              <a:spcBef>
                <a:spcPct val="0"/>
              </a:spcBef>
              <a:buNone/>
              <a:defRPr sz="5900" kern="1200">
                <a:solidFill>
                  <a:schemeClr val="bg2"/>
                </a:solidFill>
                <a:latin typeface="Open Sans"/>
                <a:ea typeface="+mj-ea"/>
                <a:cs typeface="Open Sans"/>
              </a:defRPr>
            </a:lvl1pPr>
          </a:lstStyle>
          <a:p>
            <a:pPr>
              <a:lnSpc>
                <a:spcPct val="90000"/>
              </a:lnSpc>
              <a:tabLst>
                <a:tab pos="4983873" algn="l"/>
              </a:tabLst>
            </a:pPr>
            <a:r>
              <a:rPr lang="en-US" sz="16600" b="1" dirty="0">
                <a:solidFill>
                  <a:schemeClr val="tx2">
                    <a:lumMod val="50000"/>
                  </a:schemeClr>
                </a:solidFill>
                <a:latin typeface="Lato Thin"/>
                <a:cs typeface="Lato Thin"/>
              </a:rPr>
              <a:t>Introduction</a:t>
            </a:r>
            <a:endParaRPr lang="en-US" sz="13800" b="1" dirty="0">
              <a:solidFill>
                <a:schemeClr val="tx2">
                  <a:lumMod val="50000"/>
                </a:schemeClr>
              </a:solidFill>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833" y="1591428"/>
            <a:ext cx="3429508" cy="3429508"/>
          </a:xfrm>
          <a:prstGeom prst="rect">
            <a:avLst/>
          </a:prstGeom>
        </p:spPr>
      </p:pic>
    </p:spTree>
    <p:extLst>
      <p:ext uri="{BB962C8B-B14F-4D97-AF65-F5344CB8AC3E}">
        <p14:creationId xmlns:p14="http://schemas.microsoft.com/office/powerpoint/2010/main" val="2193034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10519E-6 0 L -2.10519E-6 -0.38403 " pathEditMode="relative" rAng="0" ptsTypes="AA">
                                      <p:cBhvr>
                                        <p:cTn id="6" dur="2000" fill="hold"/>
                                        <p:tgtEl>
                                          <p:spTgt spid="9"/>
                                        </p:tgtEl>
                                        <p:attrNameLst>
                                          <p:attrName>ppt_x</p:attrName>
                                          <p:attrName>ppt_y</p:attrName>
                                        </p:attrNameLst>
                                      </p:cBhvr>
                                      <p:rCtr x="0" y="-19201"/>
                                    </p:animMotion>
                                  </p:childTnLst>
                                </p:cTn>
                              </p:par>
                              <p:par>
                                <p:cTn id="7" presetID="22" presetClass="exit" presetSubtype="4" fill="hold" nodeType="withEffect">
                                  <p:stCondLst>
                                    <p:cond delay="500"/>
                                  </p:stCondLst>
                                  <p:childTnLst>
                                    <p:animEffect transition="out" filter="wipe(down)">
                                      <p:cBhvr>
                                        <p:cTn id="8" dur="750"/>
                                        <p:tgtEl>
                                          <p:spTgt spid="10"/>
                                        </p:tgtEl>
                                      </p:cBhvr>
                                    </p:animEffect>
                                    <p:set>
                                      <p:cBhvr>
                                        <p:cTn id="9" dur="1" fill="hold">
                                          <p:stCondLst>
                                            <p:cond delay="749"/>
                                          </p:stCondLst>
                                        </p:cTn>
                                        <p:tgtEl>
                                          <p:spTgt spid="10"/>
                                        </p:tgtEl>
                                        <p:attrNameLst>
                                          <p:attrName>style.visibility</p:attrName>
                                        </p:attrNameLst>
                                      </p:cBhvr>
                                      <p:to>
                                        <p:strVal val="hidden"/>
                                      </p:to>
                                    </p:set>
                                  </p:childTnLst>
                                </p:cTn>
                              </p:par>
                              <p:par>
                                <p:cTn id="10" presetID="10" presetClass="entr" presetSubtype="0" fill="hold" nodeType="withEffect">
                                  <p:stCondLst>
                                    <p:cond delay="125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tăText 4"/>
          <p:cNvSpPr txBox="1"/>
          <p:nvPr/>
        </p:nvSpPr>
        <p:spPr>
          <a:xfrm>
            <a:off x="3260603" y="3118515"/>
            <a:ext cx="17865969" cy="7478970"/>
          </a:xfrm>
          <a:prstGeom prst="rect">
            <a:avLst/>
          </a:prstGeom>
          <a:noFill/>
        </p:spPr>
        <p:txBody>
          <a:bodyPr wrap="square" rtlCol="0">
            <a:spAutoFit/>
          </a:bodyPr>
          <a:lstStyle/>
          <a:p>
            <a:pPr algn="ctr"/>
            <a:r>
              <a:rPr lang="en-US" sz="12000" dirty="0">
                <a:solidFill>
                  <a:schemeClr val="tx2">
                    <a:lumMod val="50000"/>
                  </a:schemeClr>
                </a:solidFill>
                <a:latin typeface="Lato Thin" panose="020F0302020204030203" pitchFamily="34" charset="0"/>
                <a:cs typeface="Lato Thin" panose="020F0302020204030203" pitchFamily="34" charset="0"/>
              </a:rPr>
              <a:t>Requirements</a:t>
            </a:r>
          </a:p>
          <a:p>
            <a:pPr algn="ctr"/>
            <a:r>
              <a:rPr lang="en-US" sz="12000" dirty="0">
                <a:solidFill>
                  <a:schemeClr val="tx2">
                    <a:lumMod val="50000"/>
                  </a:schemeClr>
                </a:solidFill>
                <a:latin typeface="Lato Thin" panose="020F0302020204030203" pitchFamily="34" charset="0"/>
                <a:cs typeface="Lato Thin" panose="020F0302020204030203" pitchFamily="34" charset="0"/>
              </a:rPr>
              <a:t>Use Case Diagram</a:t>
            </a:r>
          </a:p>
          <a:p>
            <a:pPr algn="ctr"/>
            <a:r>
              <a:rPr lang="en-US" sz="12000" dirty="0">
                <a:solidFill>
                  <a:schemeClr val="tx2">
                    <a:lumMod val="50000"/>
                  </a:schemeClr>
                </a:solidFill>
                <a:latin typeface="Lato Thin" panose="020F0302020204030203" pitchFamily="34" charset="0"/>
                <a:cs typeface="Lato Thin" panose="020F0302020204030203" pitchFamily="34" charset="0"/>
              </a:rPr>
              <a:t>Use Case Descriptions</a:t>
            </a:r>
          </a:p>
          <a:p>
            <a:pPr algn="ctr"/>
            <a:r>
              <a:rPr lang="en-US" sz="12000" dirty="0">
                <a:solidFill>
                  <a:schemeClr val="tx2">
                    <a:lumMod val="50000"/>
                  </a:schemeClr>
                </a:solidFill>
                <a:latin typeface="Lato Thin" panose="020F0302020204030203" pitchFamily="34" charset="0"/>
                <a:cs typeface="Lato Thin" panose="020F0302020204030203" pitchFamily="34" charset="0"/>
              </a:rPr>
              <a:t>Activity Diagrams</a:t>
            </a:r>
          </a:p>
        </p:txBody>
      </p:sp>
      <p:sp>
        <p:nvSpPr>
          <p:cNvPr id="9" name="Title 1"/>
          <p:cNvSpPr txBox="1">
            <a:spLocks/>
          </p:cNvSpPr>
          <p:nvPr/>
        </p:nvSpPr>
        <p:spPr>
          <a:xfrm>
            <a:off x="3662478" y="5643102"/>
            <a:ext cx="17131486" cy="2429796"/>
          </a:xfrm>
          <a:prstGeom prst="rect">
            <a:avLst/>
          </a:prstGeom>
        </p:spPr>
        <p:txBody>
          <a:bodyPr lIns="91425" tIns="45712" rIns="91425" bIns="45712"/>
          <a:lstStyle>
            <a:lvl1pPr algn="ctr" defTabSz="1087636" rtl="0" eaLnBrk="1" latinLnBrk="0" hangingPunct="1">
              <a:spcBef>
                <a:spcPct val="0"/>
              </a:spcBef>
              <a:buNone/>
              <a:defRPr sz="5900" kern="1200">
                <a:solidFill>
                  <a:schemeClr val="bg2"/>
                </a:solidFill>
                <a:latin typeface="Open Sans"/>
                <a:ea typeface="+mj-ea"/>
                <a:cs typeface="Open Sans"/>
              </a:defRPr>
            </a:lvl1pPr>
          </a:lstStyle>
          <a:p>
            <a:pPr>
              <a:lnSpc>
                <a:spcPct val="90000"/>
              </a:lnSpc>
              <a:tabLst>
                <a:tab pos="4983873" algn="l"/>
              </a:tabLst>
            </a:pPr>
            <a:r>
              <a:rPr lang="en-US" sz="16600" b="1" dirty="0">
                <a:solidFill>
                  <a:schemeClr val="tx1"/>
                </a:solidFill>
                <a:latin typeface="Lato Thin"/>
                <a:cs typeface="Lato Thin"/>
              </a:rPr>
              <a:t>Analysis</a:t>
            </a:r>
            <a:endParaRPr lang="en-US" sz="13800" b="1" dirty="0">
              <a:solidFill>
                <a:schemeClr val="tx1"/>
              </a:solidFill>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833" y="1591427"/>
            <a:ext cx="3429508" cy="3429508"/>
          </a:xfrm>
          <a:prstGeom prst="rect">
            <a:avLst/>
          </a:prstGeom>
        </p:spPr>
      </p:pic>
      <p:pic>
        <p:nvPicPr>
          <p:cNvPr id="2" name="Picture 1"/>
          <p:cNvPicPr>
            <a:picLocks noChangeAspect="1"/>
          </p:cNvPicPr>
          <p:nvPr/>
        </p:nvPicPr>
        <p:blipFill rotWithShape="1">
          <a:blip r:embed="rId4"/>
          <a:srcRect l="26769" t="24025" r="12120" b="14345"/>
          <a:stretch/>
        </p:blipFill>
        <p:spPr>
          <a:xfrm>
            <a:off x="-1" y="-1"/>
            <a:ext cx="24387175" cy="13834179"/>
          </a:xfrm>
          <a:prstGeom prst="rect">
            <a:avLst/>
          </a:prstGeom>
        </p:spPr>
      </p:pic>
      <p:pic>
        <p:nvPicPr>
          <p:cNvPr id="3" name="Picture 2"/>
          <p:cNvPicPr>
            <a:picLocks noChangeAspect="1"/>
          </p:cNvPicPr>
          <p:nvPr/>
        </p:nvPicPr>
        <p:blipFill rotWithShape="1">
          <a:blip r:embed="rId5"/>
          <a:srcRect l="23250" t="19827" r="7892" b="10781"/>
          <a:stretch/>
        </p:blipFill>
        <p:spPr>
          <a:xfrm>
            <a:off x="95372" y="0"/>
            <a:ext cx="24196430" cy="13716000"/>
          </a:xfrm>
          <a:prstGeom prst="rect">
            <a:avLst/>
          </a:prstGeom>
        </p:spPr>
      </p:pic>
    </p:spTree>
    <p:extLst>
      <p:ext uri="{BB962C8B-B14F-4D97-AF65-F5344CB8AC3E}">
        <p14:creationId xmlns:p14="http://schemas.microsoft.com/office/powerpoint/2010/main" val="1183017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10519E-6 0 L -2.10519E-6 -0.40116 " pathEditMode="relative" rAng="0" ptsTypes="AA">
                                      <p:cBhvr>
                                        <p:cTn id="6" dur="2000" fill="hold"/>
                                        <p:tgtEl>
                                          <p:spTgt spid="9"/>
                                        </p:tgtEl>
                                        <p:attrNameLst>
                                          <p:attrName>ppt_x</p:attrName>
                                          <p:attrName>ppt_y</p:attrName>
                                        </p:attrNameLst>
                                      </p:cBhvr>
                                      <p:rCtr x="0" y="-20058"/>
                                    </p:animMotion>
                                  </p:childTnLst>
                                </p:cTn>
                              </p:par>
                              <p:par>
                                <p:cTn id="7" presetID="22" presetClass="exit" presetSubtype="4" fill="hold" nodeType="withEffect">
                                  <p:stCondLst>
                                    <p:cond delay="500"/>
                                  </p:stCondLst>
                                  <p:childTnLst>
                                    <p:animEffect transition="out" filter="wipe(down)">
                                      <p:cBhvr>
                                        <p:cTn id="8" dur="750"/>
                                        <p:tgtEl>
                                          <p:spTgt spid="12"/>
                                        </p:tgtEl>
                                      </p:cBhvr>
                                    </p:animEffect>
                                    <p:set>
                                      <p:cBhvr>
                                        <p:cTn id="9" dur="1" fill="hold">
                                          <p:stCondLst>
                                            <p:cond delay="749"/>
                                          </p:stCondLst>
                                        </p:cTn>
                                        <p:tgtEl>
                                          <p:spTgt spid="12"/>
                                        </p:tgtEl>
                                        <p:attrNameLst>
                                          <p:attrName>style.visibility</p:attrName>
                                        </p:attrNameLst>
                                      </p:cBhvr>
                                      <p:to>
                                        <p:strVal val="hidden"/>
                                      </p:to>
                                    </p:set>
                                  </p:childTnLst>
                                </p:cTn>
                              </p:par>
                              <p:par>
                                <p:cTn id="10" presetID="10" presetClass="entr" presetSubtype="0" fill="hold" grpId="0" nodeType="withEffect">
                                  <p:stCondLst>
                                    <p:cond delay="125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2"/>
                                        </p:tgtEl>
                                      </p:cBhvr>
                                    </p:animEffect>
                                    <p:set>
                                      <p:cBhvr>
                                        <p:cTn id="22" dur="1" fill="hold">
                                          <p:stCondLst>
                                            <p:cond delay="499"/>
                                          </p:stCondLst>
                                        </p:cTn>
                                        <p:tgtEl>
                                          <p:spTgt spid="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3"/>
                                        </p:tgtEl>
                                      </p:cBhvr>
                                    </p:animEffect>
                                    <p:set>
                                      <p:cBhvr>
                                        <p:cTn id="3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tăText 4"/>
          <p:cNvSpPr txBox="1"/>
          <p:nvPr/>
        </p:nvSpPr>
        <p:spPr>
          <a:xfrm>
            <a:off x="3260603" y="4041845"/>
            <a:ext cx="17865969" cy="5632311"/>
          </a:xfrm>
          <a:prstGeom prst="rect">
            <a:avLst/>
          </a:prstGeom>
          <a:noFill/>
        </p:spPr>
        <p:txBody>
          <a:bodyPr wrap="square" rtlCol="0">
            <a:spAutoFit/>
          </a:bodyPr>
          <a:lstStyle/>
          <a:p>
            <a:pPr algn="ctr"/>
            <a:r>
              <a:rPr lang="en-US" sz="12000" dirty="0">
                <a:solidFill>
                  <a:schemeClr val="tx2">
                    <a:lumMod val="50000"/>
                  </a:schemeClr>
                </a:solidFill>
                <a:latin typeface="Lato Thin" panose="020F0302020204030203" pitchFamily="34" charset="0"/>
                <a:cs typeface="Lato Thin" panose="020F0302020204030203" pitchFamily="34" charset="0"/>
              </a:rPr>
              <a:t>Class Diagram</a:t>
            </a:r>
          </a:p>
          <a:p>
            <a:pPr algn="ctr"/>
            <a:r>
              <a:rPr lang="en-US" sz="12000" dirty="0">
                <a:solidFill>
                  <a:schemeClr val="tx2">
                    <a:lumMod val="50000"/>
                  </a:schemeClr>
                </a:solidFill>
                <a:latin typeface="Lato Thin" panose="020F0302020204030203" pitchFamily="34" charset="0"/>
                <a:cs typeface="Lato Thin" panose="020F0302020204030203" pitchFamily="34" charset="0"/>
              </a:rPr>
              <a:t>Mockups</a:t>
            </a:r>
          </a:p>
          <a:p>
            <a:pPr algn="ctr"/>
            <a:r>
              <a:rPr lang="en-US" sz="12000" dirty="0">
                <a:solidFill>
                  <a:schemeClr val="tx2">
                    <a:lumMod val="50000"/>
                  </a:schemeClr>
                </a:solidFill>
                <a:latin typeface="Lato Thin" panose="020F0302020204030203" pitchFamily="34" charset="0"/>
                <a:cs typeface="Lato Thin" panose="020F0302020204030203" pitchFamily="34" charset="0"/>
              </a:rPr>
              <a:t>GUI</a:t>
            </a:r>
          </a:p>
        </p:txBody>
      </p:sp>
      <p:sp>
        <p:nvSpPr>
          <p:cNvPr id="9" name="Title 1"/>
          <p:cNvSpPr txBox="1">
            <a:spLocks/>
          </p:cNvSpPr>
          <p:nvPr/>
        </p:nvSpPr>
        <p:spPr>
          <a:xfrm>
            <a:off x="3662478" y="5643102"/>
            <a:ext cx="17131486" cy="2429796"/>
          </a:xfrm>
          <a:prstGeom prst="rect">
            <a:avLst/>
          </a:prstGeom>
        </p:spPr>
        <p:txBody>
          <a:bodyPr lIns="91425" tIns="45712" rIns="91425" bIns="45712"/>
          <a:lstStyle>
            <a:lvl1pPr algn="ctr" defTabSz="1087636" rtl="0" eaLnBrk="1" latinLnBrk="0" hangingPunct="1">
              <a:spcBef>
                <a:spcPct val="0"/>
              </a:spcBef>
              <a:buNone/>
              <a:defRPr sz="5900" kern="1200">
                <a:solidFill>
                  <a:schemeClr val="bg2"/>
                </a:solidFill>
                <a:latin typeface="Open Sans"/>
                <a:ea typeface="+mj-ea"/>
                <a:cs typeface="Open Sans"/>
              </a:defRPr>
            </a:lvl1pPr>
          </a:lstStyle>
          <a:p>
            <a:pPr>
              <a:lnSpc>
                <a:spcPct val="90000"/>
              </a:lnSpc>
              <a:tabLst>
                <a:tab pos="4983873" algn="l"/>
              </a:tabLst>
            </a:pPr>
            <a:r>
              <a:rPr lang="en-US" sz="16600" b="1" dirty="0" smtClean="0">
                <a:solidFill>
                  <a:schemeClr val="tx1"/>
                </a:solidFill>
                <a:latin typeface="Lato Thin"/>
                <a:cs typeface="Lato Thin"/>
              </a:rPr>
              <a:t>Design</a:t>
            </a:r>
            <a:endParaRPr lang="en-US" sz="13800" b="1" dirty="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833" y="1591427"/>
            <a:ext cx="3429508" cy="3429508"/>
          </a:xfrm>
          <a:prstGeom prst="rect">
            <a:avLst/>
          </a:prstGeom>
        </p:spPr>
      </p:pic>
    </p:spTree>
    <p:extLst>
      <p:ext uri="{BB962C8B-B14F-4D97-AF65-F5344CB8AC3E}">
        <p14:creationId xmlns:p14="http://schemas.microsoft.com/office/powerpoint/2010/main" val="294491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10519E-6 0 L -2.10519E-6 -0.40347 " pathEditMode="relative" rAng="0" ptsTypes="AA">
                                      <p:cBhvr>
                                        <p:cTn id="6" dur="2000" fill="hold"/>
                                        <p:tgtEl>
                                          <p:spTgt spid="9"/>
                                        </p:tgtEl>
                                        <p:attrNameLst>
                                          <p:attrName>ppt_x</p:attrName>
                                          <p:attrName>ppt_y</p:attrName>
                                        </p:attrNameLst>
                                      </p:cBhvr>
                                      <p:rCtr x="0" y="-20174"/>
                                    </p:animMotion>
                                  </p:childTnLst>
                                </p:cTn>
                              </p:par>
                              <p:par>
                                <p:cTn id="7" presetID="22" presetClass="exit" presetSubtype="4" fill="hold" nodeType="withEffect">
                                  <p:stCondLst>
                                    <p:cond delay="500"/>
                                  </p:stCondLst>
                                  <p:childTnLst>
                                    <p:animEffect transition="out" filter="wipe(down)">
                                      <p:cBhvr>
                                        <p:cTn id="8" dur="750"/>
                                        <p:tgtEl>
                                          <p:spTgt spid="2"/>
                                        </p:tgtEl>
                                      </p:cBhvr>
                                    </p:animEffect>
                                    <p:set>
                                      <p:cBhvr>
                                        <p:cTn id="9" dur="1" fill="hold">
                                          <p:stCondLst>
                                            <p:cond delay="749"/>
                                          </p:stCondLst>
                                        </p:cTn>
                                        <p:tgtEl>
                                          <p:spTgt spid="2"/>
                                        </p:tgtEl>
                                        <p:attrNameLst>
                                          <p:attrName>style.visibility</p:attrName>
                                        </p:attrNameLst>
                                      </p:cBhvr>
                                      <p:to>
                                        <p:strVal val="hidden"/>
                                      </p:to>
                                    </p:set>
                                  </p:childTnLst>
                                </p:cTn>
                              </p:par>
                              <p:par>
                                <p:cTn id="10" presetID="10" presetClass="entr" presetSubtype="0" fill="hold" grpId="0" nodeType="withEffect">
                                  <p:stCondLst>
                                    <p:cond delay="125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179815"/>
            <a:ext cx="24387175" cy="13127771"/>
          </a:xfrm>
          <a:prstGeom prst="rect">
            <a:avLst/>
          </a:prstGeom>
        </p:spPr>
      </p:pic>
    </p:spTree>
    <p:extLst>
      <p:ext uri="{BB962C8B-B14F-4D97-AF65-F5344CB8AC3E}">
        <p14:creationId xmlns:p14="http://schemas.microsoft.com/office/powerpoint/2010/main" val="2858548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5037" r="2786" b="28148"/>
          <a:stretch/>
        </p:blipFill>
        <p:spPr>
          <a:xfrm>
            <a:off x="5688" y="575448"/>
            <a:ext cx="24375799" cy="12565105"/>
          </a:xfrm>
          <a:prstGeom prst="rect">
            <a:avLst/>
          </a:prstGeom>
        </p:spPr>
      </p:pic>
    </p:spTree>
    <p:extLst>
      <p:ext uri="{BB962C8B-B14F-4D97-AF65-F5344CB8AC3E}">
        <p14:creationId xmlns:p14="http://schemas.microsoft.com/office/powerpoint/2010/main" val="168321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ine 1"/>
          <p:cNvPicPr>
            <a:picLocks noChangeAspect="1"/>
          </p:cNvPicPr>
          <p:nvPr/>
        </p:nvPicPr>
        <p:blipFill rotWithShape="1">
          <a:blip r:embed="rId3"/>
          <a:srcRect t="1167" b="8525"/>
          <a:stretch/>
        </p:blipFill>
        <p:spPr>
          <a:xfrm>
            <a:off x="1088050" y="20145"/>
            <a:ext cx="22211074" cy="13675710"/>
          </a:xfrm>
          <a:prstGeom prst="rect">
            <a:avLst/>
          </a:prstGeom>
        </p:spPr>
      </p:pic>
    </p:spTree>
    <p:extLst>
      <p:ext uri="{BB962C8B-B14F-4D97-AF65-F5344CB8AC3E}">
        <p14:creationId xmlns:p14="http://schemas.microsoft.com/office/powerpoint/2010/main" val="1459329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299"/>
          <a:stretch/>
        </p:blipFill>
        <p:spPr>
          <a:xfrm>
            <a:off x="-56316" y="1645920"/>
            <a:ext cx="24499806" cy="10424160"/>
          </a:xfrm>
          <a:prstGeom prst="rect">
            <a:avLst/>
          </a:prstGeom>
        </p:spPr>
      </p:pic>
    </p:spTree>
    <p:extLst>
      <p:ext uri="{BB962C8B-B14F-4D97-AF65-F5344CB8AC3E}">
        <p14:creationId xmlns:p14="http://schemas.microsoft.com/office/powerpoint/2010/main" val="28952067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aster">
  <a:themeElements>
    <a:clrScheme name="Tesla Final">
      <a:dk1>
        <a:sysClr val="windowText" lastClr="000000"/>
      </a:dk1>
      <a:lt1>
        <a:sysClr val="window" lastClr="FFFFFF"/>
      </a:lt1>
      <a:dk2>
        <a:srgbClr val="797979"/>
      </a:dk2>
      <a:lt2>
        <a:srgbClr val="DB002A"/>
      </a:lt2>
      <a:accent1>
        <a:srgbClr val="900600"/>
      </a:accent1>
      <a:accent2>
        <a:srgbClr val="BB0500"/>
      </a:accent2>
      <a:accent3>
        <a:srgbClr val="E1221B"/>
      </a:accent3>
      <a:accent4>
        <a:srgbClr val="EF333B"/>
      </a:accent4>
      <a:accent5>
        <a:srgbClr val="FF5364"/>
      </a:accent5>
      <a:accent6>
        <a:srgbClr val="C7C7C7"/>
      </a:accent6>
      <a:hlink>
        <a:srgbClr val="BB0500"/>
      </a:hlink>
      <a:folHlink>
        <a:srgbClr val="FF53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dirty="0">
            <a:latin typeface="Open Sans Light"/>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4506</TotalTime>
  <Words>784</Words>
  <Application>Microsoft Office PowerPoint</Application>
  <PresentationFormat>Custom</PresentationFormat>
  <Paragraphs>68</Paragraphs>
  <Slides>17</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Graduate</vt:lpstr>
      <vt:lpstr>Lato Thin</vt:lpstr>
      <vt:lpstr>Lobster Two</vt:lpstr>
      <vt:lpstr>Open Sans</vt:lpstr>
      <vt:lpstr>Open Sans Light</vt:lpstr>
      <vt:lpstr>Master</vt:lpstr>
      <vt:lpstr>VIA BUS SEP, ICT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Louis Twelve 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Louis Twelve</dc:creator>
  <cp:lastModifiedBy>Účet Microsoft</cp:lastModifiedBy>
  <cp:revision>873</cp:revision>
  <dcterms:created xsi:type="dcterms:W3CDTF">2014-12-02T17:36:54Z</dcterms:created>
  <dcterms:modified xsi:type="dcterms:W3CDTF">2017-01-09T11:02:08Z</dcterms:modified>
</cp:coreProperties>
</file>