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6" d="100"/>
          <a:sy n="66" d="100"/>
        </p:scale>
        <p:origin x="72" y="3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D308F-2DFD-4D3E-A0D9-3F400A8E07A1}" type="datetimeFigureOut">
              <a:rPr lang="en-NG" smtClean="0"/>
              <a:t>26/06/2022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12167-F487-461A-B9E7-9E3DD63897FF}" type="slidenum">
              <a:rPr lang="en-NG" smtClean="0"/>
              <a:t>‹#›</a:t>
            </a:fld>
            <a:endParaRPr lang="en-NG"/>
          </a:p>
        </p:txBody>
      </p:sp>
    </p:spTree>
    <p:extLst>
      <p:ext uri="{BB962C8B-B14F-4D97-AF65-F5344CB8AC3E}">
        <p14:creationId xmlns:p14="http://schemas.microsoft.com/office/powerpoint/2010/main" val="201788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Monthly Sales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Total Monthly Customers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Monthly Sales</a:t>
            </a:r>
            <a:endParaRPr dirty="0"/>
          </a:p>
          <a:p>
            <a:r>
              <a:rPr b="0" dirty="0"/>
              <a:t>No alt text provided</a:t>
            </a:r>
            <a:endParaRPr dirty="0"/>
          </a:p>
          <a:p>
            <a:endParaRPr dirty="0"/>
          </a:p>
          <a:p>
            <a:r>
              <a:rPr b="1" dirty="0"/>
              <a:t>Total Monthly Customers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Change in Sales During the Trial Period</a:t>
            </a:r>
            <a:endParaRPr dirty="0"/>
          </a:p>
          <a:p>
            <a:r>
              <a:rPr b="0" dirty="0"/>
              <a:t>No alt text provided</a:t>
            </a:r>
            <a:endParaRPr dirty="0"/>
          </a:p>
          <a:p>
            <a:endParaRPr dirty="0"/>
          </a:p>
          <a:p>
            <a:r>
              <a:rPr b="1" dirty="0"/>
              <a:t>Change in Numberof Customers During Trial Period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533890f0-e489-4892-bd5e-b3300d02d658?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533890f0-e489-4892-bd5e-b3300d02d65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6/26/2022 4:23:17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6/26/2022 4:15:52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Monthly Sales ,card ,card ,textbox ,card ,Total Monthly Customers ,textbox ,Total Monthly Sales ,Total Monthly Customers ,card ,card ,card ,card ,Change in Sales During the Trial Period ,Change in Numberof Customers During Trial Period ,card ,card ,card. Please refer to the notes on this slide for details">
            <a:hlinkClick r:id="rId3"/>
          </p:cNvPr>
          <p:cNvPicPr>
            <a:picLocks noChangeAspect="1"/>
          </p:cNvPicPr>
          <p:nvPr/>
        </p:nvPicPr>
        <p:blipFill>
          <a:blip r:embed="rId4"/>
          <a:stretch>
            <a:fillRect/>
          </a:stretch>
        </p:blipFill>
        <p:spPr>
          <a:xfrm>
            <a:off x="-58055" y="0"/>
            <a:ext cx="12641942" cy="6848475"/>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132</Words>
  <Application>Microsoft Office PowerPoint</Application>
  <PresentationFormat>Widescreen</PresentationFormat>
  <Paragraphs>60</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Dashboard</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Ovie Iboyitie</cp:lastModifiedBy>
  <cp:revision>5</cp:revision>
  <dcterms:created xsi:type="dcterms:W3CDTF">2016-09-04T11:54:55Z</dcterms:created>
  <dcterms:modified xsi:type="dcterms:W3CDTF">2022-06-26T16:29:08Z</dcterms:modified>
</cp:coreProperties>
</file>