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AF538-9A43-0041-92DF-11DEC3319B03}" v="273" dt="2025-04-28T14:11:52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/>
    <p:restoredTop sz="94688"/>
  </p:normalViewPr>
  <p:slideViewPr>
    <p:cSldViewPr snapToGrid="0">
      <p:cViewPr>
        <p:scale>
          <a:sx n="142" d="100"/>
          <a:sy n="142" d="100"/>
        </p:scale>
        <p:origin x="760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5B33-68A3-EC2E-BBC7-8FC014E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6706-3932-9698-FEE8-6E21C4E7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56-A934-542A-0D15-BADEC19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70EE-540F-DC6A-1250-0DE5CED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342-7071-6441-16EB-95E1983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B59-5BDB-4CDF-BC47-F94C84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2D6-9308-4590-2DF5-6DFBB078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1FE5-94F5-9CFE-741D-D90DC48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1CE-57A3-3EC5-283D-D3A927A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C00-84EC-1830-D5C8-529E25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7D9C-8176-F359-9274-ED96EA56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3C8B-6FB2-2897-51C6-3EC3F91A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567-A47D-09D2-ADCE-194175F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5755-63A4-994B-62CE-900AF8F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982D-4C97-0A2B-E81C-7414ACD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EBF-31D9-637C-2E3E-180D632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70B-A67E-67D0-9198-4FE62152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EF09-F9BC-81F8-2990-E9193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B844-4F21-379C-CFAE-35CBF47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B73-8CCE-2BB5-5C8E-CA3722F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0B5-82F7-E56A-116C-292CBED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5A3-C622-21A0-FDCB-0F7D32B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7BF1-13AE-4BAA-71D9-9C899F3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0B39-5EFB-2525-9452-227319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6D77-E88D-9F83-6066-8FA6500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D9B-9AC2-F6DD-2A39-FCBD17B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245-CECA-0578-A530-29451753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CD16-C23E-C436-F993-8CE8BABC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D22D-D838-6CAA-CA45-CAF028E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7D7-58B9-4657-2D60-FDCCA3F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43B-5F0B-8AA4-4455-ECAF17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2F9-3FBB-DC16-0AA7-7F5D596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7FB-7A1C-B3CE-8B02-F0B9FA0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58E-56E2-CE1D-FF3C-D4B7008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20E81-21CB-1830-C4B3-5DDFEC2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56D4-EB03-7603-CF9B-2C1F3E97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A0361-F006-59DE-3B22-9FAA47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5A94-2C6E-9ABB-FFF8-0E542EB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CA022-F016-9DF3-4581-DBCE0BB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6B0-A8DE-4225-91B7-A88ED78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04AD9-65D9-0CE8-2E84-97B3E7F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EB1-97F8-6501-8876-9AEF24F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9A05-3285-0919-1037-FE1180D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7013E-4AF3-BCB5-95EB-CFFDF21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A3CE-F728-0DC5-C2A0-873FC5F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F034-2B04-7097-D827-91D86BD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6-A4B1-ADF7-08D3-50FF179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DE4-5BE5-1999-A809-09B23832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4B4-9140-EA66-B70A-D8B83409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491-824E-D4B1-E6C7-6E3633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DB3-C23A-4A41-E0FF-FB90B9D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E30D-21C8-87E4-1ECF-46227B9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48B-8418-9AB3-68BA-FDFD0F5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014-C410-FF05-6ED6-FCDD1AFA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73979-D6B9-B7E7-339C-71798B5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8FB-2409-1B62-7A8F-ECAC9C5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390B-AA2E-CF7B-8C48-33A7D67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060E-8672-F32B-CF1D-B419EDF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A266-885A-B0E2-7875-2CE5BB4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D7C2-B556-E78F-FE64-4F29F45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C6A-06AE-F3C1-B327-8DD5C55E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71BF96-9467-0B49-AF35-7149D7F70E39}" type="datetimeFigureOut">
              <a:rPr lang="en-US" smtClean="0"/>
              <a:pPr/>
              <a:t>4/27/25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665-D3A0-E52C-EC63-BD0C96C8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9AD5-7365-81DC-A9D9-4EA2A607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CCD322-76D1-1775-DBB9-AB2E6FEF1439}"/>
              </a:ext>
            </a:extLst>
          </p:cNvPr>
          <p:cNvSpPr/>
          <p:nvPr/>
        </p:nvSpPr>
        <p:spPr>
          <a:xfrm>
            <a:off x="3293857" y="5813142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-values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7C156-CD87-5FE2-2A85-556935064C9E}"/>
              </a:ext>
            </a:extLst>
          </p:cNvPr>
          <p:cNvSpPr/>
          <p:nvPr/>
        </p:nvSpPr>
        <p:spPr>
          <a:xfrm>
            <a:off x="3682087" y="295105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Fixed Effects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4937D49-5305-6AA3-991D-CCF792455FBE}"/>
              </a:ext>
            </a:extLst>
          </p:cNvPr>
          <p:cNvCxnSpPr>
            <a:cxnSpLocks/>
          </p:cNvCxnSpPr>
          <p:nvPr/>
        </p:nvCxnSpPr>
        <p:spPr>
          <a:xfrm flipH="1">
            <a:off x="1159565" y="5049157"/>
            <a:ext cx="3702336" cy="0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98B35DB6-65FD-507D-6A1F-11494D5EB715}"/>
              </a:ext>
            </a:extLst>
          </p:cNvPr>
          <p:cNvCxnSpPr>
            <a:cxnSpLocks/>
          </p:cNvCxnSpPr>
          <p:nvPr/>
        </p:nvCxnSpPr>
        <p:spPr>
          <a:xfrm>
            <a:off x="4872521" y="4681728"/>
            <a:ext cx="0" cy="1261872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0F430A-39CE-3DB1-0F6A-EAC4B20BFC05}"/>
              </a:ext>
            </a:extLst>
          </p:cNvPr>
          <p:cNvCxnSpPr>
            <a:cxnSpLocks/>
          </p:cNvCxnSpPr>
          <p:nvPr/>
        </p:nvCxnSpPr>
        <p:spPr>
          <a:xfrm>
            <a:off x="4567588" y="3595732"/>
            <a:ext cx="0" cy="235490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7CD67D-1F51-D69A-A754-A92BC3AB24BF}"/>
              </a:ext>
            </a:extLst>
          </p:cNvPr>
          <p:cNvCxnSpPr>
            <a:cxnSpLocks/>
          </p:cNvCxnSpPr>
          <p:nvPr/>
        </p:nvCxnSpPr>
        <p:spPr>
          <a:xfrm flipV="1">
            <a:off x="5440172" y="3442829"/>
            <a:ext cx="0" cy="213501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6390D24-9D05-98ED-626B-0C37A7364B27}"/>
              </a:ext>
            </a:extLst>
          </p:cNvPr>
          <p:cNvCxnSpPr>
            <a:cxnSpLocks/>
          </p:cNvCxnSpPr>
          <p:nvPr/>
        </p:nvCxnSpPr>
        <p:spPr>
          <a:xfrm flipV="1">
            <a:off x="5010967" y="3431408"/>
            <a:ext cx="0" cy="143140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D01637-0D73-8DB6-A7D6-4A4AAC723513}"/>
              </a:ext>
            </a:extLst>
          </p:cNvPr>
          <p:cNvSpPr/>
          <p:nvPr/>
        </p:nvSpPr>
        <p:spPr>
          <a:xfrm>
            <a:off x="586246" y="844684"/>
            <a:ext cx="201168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Gene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9D469-E8B7-9E17-B797-BB20947D9EA3}"/>
              </a:ext>
            </a:extLst>
          </p:cNvPr>
          <p:cNvSpPr/>
          <p:nvPr/>
        </p:nvSpPr>
        <p:spPr>
          <a:xfrm>
            <a:off x="575415" y="2948618"/>
            <a:ext cx="201168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Coordinate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CDB5A-8744-247B-F37C-C69E1421FF90}"/>
              </a:ext>
            </a:extLst>
          </p:cNvPr>
          <p:cNvSpPr/>
          <p:nvPr/>
        </p:nvSpPr>
        <p:spPr>
          <a:xfrm>
            <a:off x="3682087" y="846083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Dispersion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5504-EA8D-081A-B0FA-81A7A1F111AC}"/>
              </a:ext>
            </a:extLst>
          </p:cNvPr>
          <p:cNvSpPr txBox="1"/>
          <p:nvPr/>
        </p:nvSpPr>
        <p:spPr>
          <a:xfrm>
            <a:off x="228892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18DD3-EC0A-2D37-43B1-51EE774A1600}"/>
              </a:ext>
            </a:extLst>
          </p:cNvPr>
          <p:cNvSpPr txBox="1"/>
          <p:nvPr/>
        </p:nvSpPr>
        <p:spPr>
          <a:xfrm>
            <a:off x="2933700" y="914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Parameter Estimates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1FB56-A586-8259-10E7-38DED12FC564}"/>
              </a:ext>
            </a:extLst>
          </p:cNvPr>
          <p:cNvSpPr/>
          <p:nvPr/>
        </p:nvSpPr>
        <p:spPr>
          <a:xfrm>
            <a:off x="3682087" y="189664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Model Degree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FF286-0A07-FD77-1F0F-A866C97EE4BC}"/>
              </a:ext>
            </a:extLst>
          </p:cNvPr>
          <p:cNvSpPr/>
          <p:nvPr/>
        </p:nvSpPr>
        <p:spPr>
          <a:xfrm>
            <a:off x="6698968" y="844684"/>
            <a:ext cx="1920240" cy="640080"/>
          </a:xfrm>
          <a:prstGeom prst="rect">
            <a:avLst/>
          </a:prstGeom>
          <a:solidFill>
            <a:srgbClr val="FF0000">
              <a:alpha val="5027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Apply Fixed Effects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FC567-7DB1-1928-DFCB-A119AEF9F1E5}"/>
              </a:ext>
            </a:extLst>
          </p:cNvPr>
          <p:cNvSpPr/>
          <p:nvPr/>
        </p:nvSpPr>
        <p:spPr>
          <a:xfrm>
            <a:off x="6696137" y="3095444"/>
            <a:ext cx="1920240" cy="1577947"/>
          </a:xfrm>
          <a:prstGeom prst="rect">
            <a:avLst/>
          </a:prstGeom>
          <a:solidFill>
            <a:srgbClr val="FF0000">
              <a:alpha val="5023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Sigmoid of Position and Spatial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99072-BE6C-C6ED-2867-FBA486153AC8}"/>
              </a:ext>
            </a:extLst>
          </p:cNvPr>
          <p:cNvSpPr txBox="1"/>
          <p:nvPr/>
        </p:nvSpPr>
        <p:spPr>
          <a:xfrm>
            <a:off x="9312987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Model Fitting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C1992-1453-F5DF-D02F-A3FFD0F7D0E6}"/>
              </a:ext>
            </a:extLst>
          </p:cNvPr>
          <p:cNvSpPr/>
          <p:nvPr/>
        </p:nvSpPr>
        <p:spPr>
          <a:xfrm>
            <a:off x="9760275" y="1896642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Likelihood Computation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B896B-4EB7-A458-0BA7-288847A9F9F1}"/>
              </a:ext>
            </a:extLst>
          </p:cNvPr>
          <p:cNvSpPr/>
          <p:nvPr/>
        </p:nvSpPr>
        <p:spPr>
          <a:xfrm>
            <a:off x="9739516" y="84468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Boundary Distance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3C667-A411-0D44-DC50-F066113990D5}"/>
              </a:ext>
            </a:extLst>
          </p:cNvPr>
          <p:cNvSpPr txBox="1"/>
          <p:nvPr/>
        </p:nvSpPr>
        <p:spPr>
          <a:xfrm>
            <a:off x="6088284" y="5212080"/>
            <a:ext cx="610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Parameter Estimation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26233E-729F-C33F-0729-29405FDEB290}"/>
              </a:ext>
            </a:extLst>
          </p:cNvPr>
          <p:cNvSpPr/>
          <p:nvPr/>
        </p:nvSpPr>
        <p:spPr>
          <a:xfrm>
            <a:off x="6966341" y="5819715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MCMC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5A7A19-B52F-C7BD-AA21-0D866697F1B1}"/>
              </a:ext>
            </a:extLst>
          </p:cNvPr>
          <p:cNvSpPr/>
          <p:nvPr/>
        </p:nvSpPr>
        <p:spPr>
          <a:xfrm>
            <a:off x="9464274" y="5816721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Bootstrapping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C2685-4787-14BD-75AB-AF7669E14AD6}"/>
              </a:ext>
            </a:extLst>
          </p:cNvPr>
          <p:cNvSpPr/>
          <p:nvPr/>
        </p:nvSpPr>
        <p:spPr>
          <a:xfrm>
            <a:off x="3681100" y="4034188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Random Effects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E1837-9B21-091E-CB95-51C6BA675180}"/>
              </a:ext>
            </a:extLst>
          </p:cNvPr>
          <p:cNvSpPr txBox="1"/>
          <p:nvPr/>
        </p:nvSpPr>
        <p:spPr>
          <a:xfrm>
            <a:off x="0" y="5212080"/>
            <a:ext cx="608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Hypothesis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48ABD-626C-99C2-C009-F22AB825D14D}"/>
              </a:ext>
            </a:extLst>
          </p:cNvPr>
          <p:cNvSpPr/>
          <p:nvPr/>
        </p:nvSpPr>
        <p:spPr>
          <a:xfrm>
            <a:off x="795924" y="5822366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Confidence Intervals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4272A6-8F55-128C-AB3E-1700D68579CB}"/>
              </a:ext>
            </a:extLst>
          </p:cNvPr>
          <p:cNvCxnSpPr>
            <a:cxnSpLocks/>
          </p:cNvCxnSpPr>
          <p:nvPr/>
        </p:nvCxnSpPr>
        <p:spPr>
          <a:xfrm>
            <a:off x="795924" y="1490634"/>
            <a:ext cx="0" cy="1576657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51AFFE9-3039-D4BF-DFB0-67E60D747199}"/>
              </a:ext>
            </a:extLst>
          </p:cNvPr>
          <p:cNvSpPr/>
          <p:nvPr/>
        </p:nvSpPr>
        <p:spPr>
          <a:xfrm>
            <a:off x="580411" y="1883629"/>
            <a:ext cx="2009115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CCF Registration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1C05F-0604-607D-47D0-245A27AB533A}"/>
              </a:ext>
            </a:extLst>
          </p:cNvPr>
          <p:cNvCxnSpPr>
            <a:cxnSpLocks/>
          </p:cNvCxnSpPr>
          <p:nvPr/>
        </p:nvCxnSpPr>
        <p:spPr>
          <a:xfrm>
            <a:off x="2224591" y="2536722"/>
            <a:ext cx="0" cy="568967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31DCC-0780-C586-DEFE-8988E61F1A25}"/>
              </a:ext>
            </a:extLst>
          </p:cNvPr>
          <p:cNvCxnSpPr>
            <a:cxnSpLocks/>
          </p:cNvCxnSpPr>
          <p:nvPr/>
        </p:nvCxnSpPr>
        <p:spPr>
          <a:xfrm>
            <a:off x="3319911" y="1203835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588A11-AFA4-F63A-6091-525F7A11CC6B}"/>
              </a:ext>
            </a:extLst>
          </p:cNvPr>
          <p:cNvCxnSpPr>
            <a:cxnSpLocks/>
          </p:cNvCxnSpPr>
          <p:nvPr/>
        </p:nvCxnSpPr>
        <p:spPr>
          <a:xfrm>
            <a:off x="3309739" y="2256390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44EA3B-78C4-9299-D4E1-61119A72E0BF}"/>
              </a:ext>
            </a:extLst>
          </p:cNvPr>
          <p:cNvCxnSpPr>
            <a:cxnSpLocks/>
          </p:cNvCxnSpPr>
          <p:nvPr/>
        </p:nvCxnSpPr>
        <p:spPr>
          <a:xfrm>
            <a:off x="3293858" y="1157363"/>
            <a:ext cx="0" cy="3264166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794FBB-7C1C-89B7-3E3D-1E4DF36C9146}"/>
              </a:ext>
            </a:extLst>
          </p:cNvPr>
          <p:cNvCxnSpPr>
            <a:cxnSpLocks/>
          </p:cNvCxnSpPr>
          <p:nvPr/>
        </p:nvCxnSpPr>
        <p:spPr>
          <a:xfrm>
            <a:off x="3852163" y="2540187"/>
            <a:ext cx="0" cy="54117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D98956-1E62-D0ED-DCF4-B9DF8D52385B}"/>
              </a:ext>
            </a:extLst>
          </p:cNvPr>
          <p:cNvCxnSpPr>
            <a:cxnSpLocks/>
          </p:cNvCxnSpPr>
          <p:nvPr/>
        </p:nvCxnSpPr>
        <p:spPr>
          <a:xfrm>
            <a:off x="6369542" y="2213453"/>
            <a:ext cx="0" cy="2184926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3B6FDA-B9F5-DD4A-0F48-CC1AE848621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601340" y="4354228"/>
            <a:ext cx="776311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84AEB1-6662-C56D-7E67-69415C00445B}"/>
              </a:ext>
            </a:extLst>
          </p:cNvPr>
          <p:cNvSpPr/>
          <p:nvPr/>
        </p:nvSpPr>
        <p:spPr>
          <a:xfrm>
            <a:off x="9739516" y="402924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L-BFGS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A1D438-CF21-FC61-42A3-99029F10964B}"/>
              </a:ext>
            </a:extLst>
          </p:cNvPr>
          <p:cNvCxnSpPr>
            <a:cxnSpLocks/>
          </p:cNvCxnSpPr>
          <p:nvPr/>
        </p:nvCxnSpPr>
        <p:spPr>
          <a:xfrm>
            <a:off x="11469964" y="2539556"/>
            <a:ext cx="0" cy="162536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A90AE-553C-0FBA-1AE8-DD3551B66644}"/>
              </a:ext>
            </a:extLst>
          </p:cNvPr>
          <p:cNvSpPr/>
          <p:nvPr/>
        </p:nvSpPr>
        <p:spPr>
          <a:xfrm>
            <a:off x="9739516" y="2972085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Boundary Penalty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AEBEA-04D5-0AC7-66E7-37BDD91DF944}"/>
              </a:ext>
            </a:extLst>
          </p:cNvPr>
          <p:cNvCxnSpPr>
            <a:cxnSpLocks/>
          </p:cNvCxnSpPr>
          <p:nvPr/>
        </p:nvCxnSpPr>
        <p:spPr>
          <a:xfrm>
            <a:off x="9968081" y="1480785"/>
            <a:ext cx="387" cy="1614659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F79A27-592B-6386-5680-606FA6292007}"/>
              </a:ext>
            </a:extLst>
          </p:cNvPr>
          <p:cNvCxnSpPr>
            <a:cxnSpLocks/>
          </p:cNvCxnSpPr>
          <p:nvPr/>
        </p:nvCxnSpPr>
        <p:spPr>
          <a:xfrm>
            <a:off x="11195046" y="3612165"/>
            <a:ext cx="0" cy="552755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DF82A8-5100-0432-325B-E84D64081B97}"/>
              </a:ext>
            </a:extLst>
          </p:cNvPr>
          <p:cNvCxnSpPr>
            <a:cxnSpLocks/>
          </p:cNvCxnSpPr>
          <p:nvPr/>
        </p:nvCxnSpPr>
        <p:spPr>
          <a:xfrm>
            <a:off x="6134305" y="1166191"/>
            <a:ext cx="0" cy="225287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F9DFC2-2DBD-1BE1-9541-027E684A1D98}"/>
              </a:ext>
            </a:extLst>
          </p:cNvPr>
          <p:cNvCxnSpPr>
            <a:cxnSpLocks/>
          </p:cNvCxnSpPr>
          <p:nvPr/>
        </p:nvCxnSpPr>
        <p:spPr>
          <a:xfrm flipH="1">
            <a:off x="5613009" y="3382971"/>
            <a:ext cx="559928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5CB198-2C98-8E6E-46FC-6576CC22661A}"/>
              </a:ext>
            </a:extLst>
          </p:cNvPr>
          <p:cNvCxnSpPr>
            <a:cxnSpLocks/>
          </p:cNvCxnSpPr>
          <p:nvPr/>
        </p:nvCxnSpPr>
        <p:spPr>
          <a:xfrm>
            <a:off x="6169305" y="1203949"/>
            <a:ext cx="658368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3F52CD-A6ED-6D60-857B-F61E8FBAA21E}"/>
              </a:ext>
            </a:extLst>
          </p:cNvPr>
          <p:cNvCxnSpPr>
            <a:cxnSpLocks/>
          </p:cNvCxnSpPr>
          <p:nvPr/>
        </p:nvCxnSpPr>
        <p:spPr>
          <a:xfrm>
            <a:off x="8398091" y="2541909"/>
            <a:ext cx="0" cy="699002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5A9FE-9F70-BD7B-C927-B56123905EDF}"/>
              </a:ext>
            </a:extLst>
          </p:cNvPr>
          <p:cNvSpPr/>
          <p:nvPr/>
        </p:nvSpPr>
        <p:spPr>
          <a:xfrm>
            <a:off x="6693574" y="1896642"/>
            <a:ext cx="1920240" cy="640080"/>
          </a:xfrm>
          <a:prstGeom prst="rect">
            <a:avLst/>
          </a:prstGeom>
          <a:solidFill>
            <a:srgbClr val="FF0000">
              <a:alpha val="4991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Apply Random Effects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E7900B-0AEC-3DA4-E2C9-18208FB477BD}"/>
              </a:ext>
            </a:extLst>
          </p:cNvPr>
          <p:cNvCxnSpPr>
            <a:cxnSpLocks/>
          </p:cNvCxnSpPr>
          <p:nvPr/>
        </p:nvCxnSpPr>
        <p:spPr>
          <a:xfrm>
            <a:off x="6377651" y="2248179"/>
            <a:ext cx="447903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8CA884-D9AC-FF4D-86A3-BC3CBD156D3D}"/>
              </a:ext>
            </a:extLst>
          </p:cNvPr>
          <p:cNvSpPr txBox="1"/>
          <p:nvPr/>
        </p:nvSpPr>
        <p:spPr>
          <a:xfrm>
            <a:off x="6255844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Prediction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35E1A8-8710-1791-64E4-81A2DEEF322B}"/>
              </a:ext>
            </a:extLst>
          </p:cNvPr>
          <p:cNvCxnSpPr>
            <a:cxnSpLocks/>
          </p:cNvCxnSpPr>
          <p:nvPr/>
        </p:nvCxnSpPr>
        <p:spPr>
          <a:xfrm>
            <a:off x="8398444" y="1480165"/>
            <a:ext cx="0" cy="510681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5D6EB7-8C31-CC55-01FA-1F87D5478233}"/>
              </a:ext>
            </a:extLst>
          </p:cNvPr>
          <p:cNvCxnSpPr>
            <a:cxnSpLocks/>
          </p:cNvCxnSpPr>
          <p:nvPr/>
        </p:nvCxnSpPr>
        <p:spPr>
          <a:xfrm flipH="1">
            <a:off x="9435185" y="1290600"/>
            <a:ext cx="21321" cy="256032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870B44-2792-E719-7B26-DC24EFDA6D15}"/>
              </a:ext>
            </a:extLst>
          </p:cNvPr>
          <p:cNvCxnSpPr>
            <a:cxnSpLocks/>
          </p:cNvCxnSpPr>
          <p:nvPr/>
        </p:nvCxnSpPr>
        <p:spPr>
          <a:xfrm>
            <a:off x="9225023" y="1025449"/>
            <a:ext cx="657089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2E737C-8AA1-FB90-4448-3863761C9EDB}"/>
              </a:ext>
            </a:extLst>
          </p:cNvPr>
          <p:cNvCxnSpPr>
            <a:cxnSpLocks/>
          </p:cNvCxnSpPr>
          <p:nvPr/>
        </p:nvCxnSpPr>
        <p:spPr>
          <a:xfrm>
            <a:off x="9464274" y="2254649"/>
            <a:ext cx="379744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063B9A-89A3-B787-F3A1-022DBF155CDA}"/>
              </a:ext>
            </a:extLst>
          </p:cNvPr>
          <p:cNvCxnSpPr>
            <a:cxnSpLocks/>
          </p:cNvCxnSpPr>
          <p:nvPr/>
        </p:nvCxnSpPr>
        <p:spPr>
          <a:xfrm>
            <a:off x="9209324" y="983310"/>
            <a:ext cx="0" cy="1320052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84376-358E-0514-1FD8-AA272D2B83AD}"/>
              </a:ext>
            </a:extLst>
          </p:cNvPr>
          <p:cNvCxnSpPr>
            <a:cxnSpLocks/>
          </p:cNvCxnSpPr>
          <p:nvPr/>
        </p:nvCxnSpPr>
        <p:spPr>
          <a:xfrm flipH="1">
            <a:off x="8611565" y="3829766"/>
            <a:ext cx="844951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44D0E8-8D3D-51A3-82FD-D4296CC6A5BC}"/>
              </a:ext>
            </a:extLst>
          </p:cNvPr>
          <p:cNvCxnSpPr>
            <a:cxnSpLocks/>
          </p:cNvCxnSpPr>
          <p:nvPr/>
        </p:nvCxnSpPr>
        <p:spPr>
          <a:xfrm>
            <a:off x="9426181" y="1316378"/>
            <a:ext cx="455931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7E0446-C41E-0A5F-DCA5-317A230C92EB}"/>
              </a:ext>
            </a:extLst>
          </p:cNvPr>
          <p:cNvCxnSpPr>
            <a:cxnSpLocks/>
          </p:cNvCxnSpPr>
          <p:nvPr/>
        </p:nvCxnSpPr>
        <p:spPr>
          <a:xfrm flipH="1">
            <a:off x="4724400" y="4887412"/>
            <a:ext cx="6135858" cy="0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083A3B1-C249-4B30-BB03-E4029448C244}"/>
              </a:ext>
            </a:extLst>
          </p:cNvPr>
          <p:cNvCxnSpPr>
            <a:cxnSpLocks/>
          </p:cNvCxnSpPr>
          <p:nvPr/>
        </p:nvCxnSpPr>
        <p:spPr>
          <a:xfrm>
            <a:off x="939959" y="4835591"/>
            <a:ext cx="0" cy="1071433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9CBB80E-91EF-8C6E-3850-CFC4ACBA9C1D}"/>
              </a:ext>
            </a:extLst>
          </p:cNvPr>
          <p:cNvCxnSpPr>
            <a:cxnSpLocks/>
          </p:cNvCxnSpPr>
          <p:nvPr/>
        </p:nvCxnSpPr>
        <p:spPr>
          <a:xfrm>
            <a:off x="3293857" y="3284107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19977B-A29F-8012-78F7-7BE7217508E6}"/>
              </a:ext>
            </a:extLst>
          </p:cNvPr>
          <p:cNvCxnSpPr>
            <a:cxnSpLocks/>
          </p:cNvCxnSpPr>
          <p:nvPr/>
        </p:nvCxnSpPr>
        <p:spPr>
          <a:xfrm flipV="1">
            <a:off x="5225893" y="4536089"/>
            <a:ext cx="0" cy="104175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16D9D2A-7B6D-049A-A2B1-6A74C76735FC}"/>
              </a:ext>
            </a:extLst>
          </p:cNvPr>
          <p:cNvCxnSpPr>
            <a:cxnSpLocks/>
          </p:cNvCxnSpPr>
          <p:nvPr/>
        </p:nvCxnSpPr>
        <p:spPr>
          <a:xfrm>
            <a:off x="11887200" y="2216681"/>
            <a:ext cx="0" cy="3950208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CE39A1-0B9A-93DA-0BF7-D80707F48F51}"/>
              </a:ext>
            </a:extLst>
          </p:cNvPr>
          <p:cNvCxnSpPr>
            <a:cxnSpLocks/>
          </p:cNvCxnSpPr>
          <p:nvPr/>
        </p:nvCxnSpPr>
        <p:spPr>
          <a:xfrm flipH="1">
            <a:off x="11546952" y="2254649"/>
            <a:ext cx="368383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798416-0CA1-867F-BF91-E95CF0C8DEDE}"/>
              </a:ext>
            </a:extLst>
          </p:cNvPr>
          <p:cNvCxnSpPr>
            <a:cxnSpLocks/>
          </p:cNvCxnSpPr>
          <p:nvPr/>
        </p:nvCxnSpPr>
        <p:spPr>
          <a:xfrm flipH="1">
            <a:off x="2592167" y="4383282"/>
            <a:ext cx="70911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C53182E-F9A6-79D4-712A-D31E7EF4F1DE}"/>
              </a:ext>
            </a:extLst>
          </p:cNvPr>
          <p:cNvCxnSpPr>
            <a:cxnSpLocks/>
          </p:cNvCxnSpPr>
          <p:nvPr/>
        </p:nvCxnSpPr>
        <p:spPr>
          <a:xfrm flipH="1">
            <a:off x="11391548" y="6127277"/>
            <a:ext cx="502686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4D71A7-B331-7F68-146B-912AD09011B3}"/>
              </a:ext>
            </a:extLst>
          </p:cNvPr>
          <p:cNvCxnSpPr>
            <a:cxnSpLocks/>
          </p:cNvCxnSpPr>
          <p:nvPr/>
        </p:nvCxnSpPr>
        <p:spPr>
          <a:xfrm flipH="1">
            <a:off x="8610980" y="2263032"/>
            <a:ext cx="602468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544002F-7D18-D205-D4CD-042A53B8C885}"/>
              </a:ext>
            </a:extLst>
          </p:cNvPr>
          <p:cNvCxnSpPr>
            <a:cxnSpLocks/>
          </p:cNvCxnSpPr>
          <p:nvPr/>
        </p:nvCxnSpPr>
        <p:spPr>
          <a:xfrm flipV="1">
            <a:off x="4760449" y="4531298"/>
            <a:ext cx="0" cy="33151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347C1AD-D470-D075-EABD-559DDCD07689}"/>
              </a:ext>
            </a:extLst>
          </p:cNvPr>
          <p:cNvSpPr/>
          <p:nvPr/>
        </p:nvSpPr>
        <p:spPr>
          <a:xfrm>
            <a:off x="582933" y="4035791"/>
            <a:ext cx="2011680" cy="640080"/>
          </a:xfrm>
          <a:prstGeom prst="rect">
            <a:avLst/>
          </a:prstGeom>
          <a:solidFill>
            <a:schemeClr val="bg1">
              <a:lumMod val="75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A7A68E4-9C62-2EB1-8373-9A1BE1DE8D60}"/>
              </a:ext>
            </a:extLst>
          </p:cNvPr>
          <p:cNvCxnSpPr>
            <a:cxnSpLocks/>
          </p:cNvCxnSpPr>
          <p:nvPr/>
        </p:nvCxnSpPr>
        <p:spPr>
          <a:xfrm>
            <a:off x="2224591" y="3581400"/>
            <a:ext cx="0" cy="596900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2115E6-3E15-93FC-26E9-A2CC95EA0A75}"/>
              </a:ext>
            </a:extLst>
          </p:cNvPr>
          <p:cNvCxnSpPr>
            <a:cxnSpLocks/>
          </p:cNvCxnSpPr>
          <p:nvPr/>
        </p:nvCxnSpPr>
        <p:spPr>
          <a:xfrm flipH="1">
            <a:off x="1600200" y="5212080"/>
            <a:ext cx="92837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63A8DFF-44F2-5C76-78A3-B61B5879A3A3}"/>
              </a:ext>
            </a:extLst>
          </p:cNvPr>
          <p:cNvCxnSpPr>
            <a:cxnSpLocks/>
          </p:cNvCxnSpPr>
          <p:nvPr/>
        </p:nvCxnSpPr>
        <p:spPr>
          <a:xfrm flipH="1">
            <a:off x="902825" y="4862815"/>
            <a:ext cx="3661304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4E74561-7ED6-A268-73FC-7119C4294901}"/>
              </a:ext>
            </a:extLst>
          </p:cNvPr>
          <p:cNvCxnSpPr>
            <a:cxnSpLocks/>
          </p:cNvCxnSpPr>
          <p:nvPr/>
        </p:nvCxnSpPr>
        <p:spPr>
          <a:xfrm>
            <a:off x="10845800" y="5212080"/>
            <a:ext cx="0" cy="73152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CEDBE68-97D9-C58D-6A92-B77421D9314A}"/>
              </a:ext>
            </a:extLst>
          </p:cNvPr>
          <p:cNvCxnSpPr>
            <a:cxnSpLocks/>
          </p:cNvCxnSpPr>
          <p:nvPr/>
        </p:nvCxnSpPr>
        <p:spPr>
          <a:xfrm flipV="1">
            <a:off x="10812684" y="4664596"/>
            <a:ext cx="0" cy="23774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CBDE5CF-2900-A2BC-23D6-98653B3A9E7A}"/>
              </a:ext>
            </a:extLst>
          </p:cNvPr>
          <p:cNvCxnSpPr>
            <a:cxnSpLocks/>
          </p:cNvCxnSpPr>
          <p:nvPr/>
        </p:nvCxnSpPr>
        <p:spPr>
          <a:xfrm flipH="1" flipV="1">
            <a:off x="5183737" y="5575650"/>
            <a:ext cx="2093267" cy="219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10C3CEE-7BC2-5E08-C2AF-3962D1B58A15}"/>
              </a:ext>
            </a:extLst>
          </p:cNvPr>
          <p:cNvCxnSpPr>
            <a:cxnSpLocks/>
          </p:cNvCxnSpPr>
          <p:nvPr/>
        </p:nvCxnSpPr>
        <p:spPr>
          <a:xfrm>
            <a:off x="1600200" y="4681728"/>
            <a:ext cx="0" cy="572759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30FFD7FB-3BFD-638D-A5BB-387FAFC8264B}"/>
              </a:ext>
            </a:extLst>
          </p:cNvPr>
          <p:cNvCxnSpPr>
            <a:cxnSpLocks/>
          </p:cNvCxnSpPr>
          <p:nvPr/>
        </p:nvCxnSpPr>
        <p:spPr>
          <a:xfrm>
            <a:off x="7299252" y="5535139"/>
            <a:ext cx="0" cy="274818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7E20348-5F19-C197-35C5-E8641BA6E242}"/>
              </a:ext>
            </a:extLst>
          </p:cNvPr>
          <p:cNvCxnSpPr>
            <a:cxnSpLocks/>
          </p:cNvCxnSpPr>
          <p:nvPr/>
        </p:nvCxnSpPr>
        <p:spPr>
          <a:xfrm>
            <a:off x="1203767" y="5049078"/>
            <a:ext cx="0" cy="857946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DBDC68-C049-7D07-6DD8-EDBF261D1321}"/>
              </a:ext>
            </a:extLst>
          </p:cNvPr>
          <p:cNvCxnSpPr>
            <a:cxnSpLocks/>
          </p:cNvCxnSpPr>
          <p:nvPr/>
        </p:nvCxnSpPr>
        <p:spPr>
          <a:xfrm>
            <a:off x="3321934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1E6CC44-64F7-0368-830F-E09A777889A1}"/>
              </a:ext>
            </a:extLst>
          </p:cNvPr>
          <p:cNvCxnSpPr>
            <a:cxnSpLocks/>
          </p:cNvCxnSpPr>
          <p:nvPr/>
        </p:nvCxnSpPr>
        <p:spPr>
          <a:xfrm>
            <a:off x="36576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380D4E4-F7A1-6167-585A-B16A69951288}"/>
              </a:ext>
            </a:extLst>
          </p:cNvPr>
          <p:cNvCxnSpPr>
            <a:cxnSpLocks/>
          </p:cNvCxnSpPr>
          <p:nvPr/>
        </p:nvCxnSpPr>
        <p:spPr>
          <a:xfrm>
            <a:off x="640080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4D1D885-0444-BB5A-D733-459F7F098C49}"/>
              </a:ext>
            </a:extLst>
          </p:cNvPr>
          <p:cNvCxnSpPr>
            <a:cxnSpLocks/>
          </p:cNvCxnSpPr>
          <p:nvPr/>
        </p:nvCxnSpPr>
        <p:spPr>
          <a:xfrm>
            <a:off x="941832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4089B145-63B2-304B-3E33-48171AF1F618}"/>
              </a:ext>
            </a:extLst>
          </p:cNvPr>
          <p:cNvCxnSpPr>
            <a:cxnSpLocks/>
          </p:cNvCxnSpPr>
          <p:nvPr/>
        </p:nvCxnSpPr>
        <p:spPr>
          <a:xfrm>
            <a:off x="7807065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10608A2-499D-C35F-725F-3C41B0A48863}"/>
              </a:ext>
            </a:extLst>
          </p:cNvPr>
          <p:cNvCxnSpPr>
            <a:cxnSpLocks/>
          </p:cNvCxnSpPr>
          <p:nvPr/>
        </p:nvCxnSpPr>
        <p:spPr>
          <a:xfrm>
            <a:off x="1724169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F3C995B-3C9B-B261-7A0C-8A01C81ACB01}"/>
              </a:ext>
            </a:extLst>
          </p:cNvPr>
          <p:cNvSpPr/>
          <p:nvPr/>
        </p:nvSpPr>
        <p:spPr>
          <a:xfrm>
            <a:off x="2360062" y="289040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86B9CFF-E460-B596-17BE-68E324EF69B3}"/>
              </a:ext>
            </a:extLst>
          </p:cNvPr>
          <p:cNvSpPr/>
          <p:nvPr/>
        </p:nvSpPr>
        <p:spPr>
          <a:xfrm>
            <a:off x="338793" y="3856914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ADD9ED73-0699-3D0A-925D-048D9402F34E}"/>
              </a:ext>
            </a:extLst>
          </p:cNvPr>
          <p:cNvSpPr/>
          <p:nvPr/>
        </p:nvSpPr>
        <p:spPr>
          <a:xfrm>
            <a:off x="5356860" y="1202526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98C52A0C-0CE2-7FA9-BB9E-E98439BE875F}"/>
              </a:ext>
            </a:extLst>
          </p:cNvPr>
          <p:cNvSpPr/>
          <p:nvPr/>
        </p:nvSpPr>
        <p:spPr>
          <a:xfrm>
            <a:off x="5355502" y="2292344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F4C22F3B-FB9B-9308-09F3-2FB2B62FA620}"/>
              </a:ext>
            </a:extLst>
          </p:cNvPr>
          <p:cNvSpPr/>
          <p:nvPr/>
        </p:nvSpPr>
        <p:spPr>
          <a:xfrm>
            <a:off x="3465231" y="1636142"/>
            <a:ext cx="1222110" cy="38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LRO test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07F7E7B-56D5-717A-ECB2-2632B66D938D}"/>
              </a:ext>
            </a:extLst>
          </p:cNvPr>
          <p:cNvSpPr/>
          <p:nvPr/>
        </p:nvSpPr>
        <p:spPr>
          <a:xfrm>
            <a:off x="3476763" y="339516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FBB6ECE-67B9-FED7-1C23-8CBF368122F3}"/>
              </a:ext>
            </a:extLst>
          </p:cNvPr>
          <p:cNvSpPr/>
          <p:nvPr/>
        </p:nvSpPr>
        <p:spPr>
          <a:xfrm>
            <a:off x="5285108" y="385793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CC99C6EF-3D44-9499-D394-094FFEB04FDD}"/>
              </a:ext>
            </a:extLst>
          </p:cNvPr>
          <p:cNvSpPr/>
          <p:nvPr/>
        </p:nvSpPr>
        <p:spPr>
          <a:xfrm>
            <a:off x="8417923" y="409967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2" name="Rounded Rectangle 371">
            <a:extLst>
              <a:ext uri="{FF2B5EF4-FFF2-40B4-BE49-F238E27FC236}">
                <a16:creationId xmlns:a16="http://schemas.microsoft.com/office/drawing/2014/main" id="{D0BF1455-2E79-FFD7-87A9-61ADBC848FC6}"/>
              </a:ext>
            </a:extLst>
          </p:cNvPr>
          <p:cNvSpPr/>
          <p:nvPr/>
        </p:nvSpPr>
        <p:spPr>
          <a:xfrm>
            <a:off x="8299982" y="722430"/>
            <a:ext cx="767838" cy="551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5E123884-2B9E-3027-5C90-F85CA08DF19D}"/>
              </a:ext>
            </a:extLst>
          </p:cNvPr>
          <p:cNvSpPr/>
          <p:nvPr/>
        </p:nvSpPr>
        <p:spPr>
          <a:xfrm>
            <a:off x="6730307" y="2426351"/>
            <a:ext cx="525378" cy="3825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E4A9A9B-8914-843E-0A7A-30F98DC31C91}"/>
                  </a:ext>
                </a:extLst>
              </p:cNvPr>
              <p:cNvSpPr txBox="1"/>
              <p:nvPr/>
            </p:nvSpPr>
            <p:spPr>
              <a:xfrm>
                <a:off x="6639955" y="2390648"/>
                <a:ext cx="7135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E4A9A9B-8914-843E-0A7A-30F98DC3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55" y="2390648"/>
                <a:ext cx="7135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606D581-B0CD-E6C1-1D8D-7A30286B2AF3}"/>
                  </a:ext>
                </a:extLst>
              </p:cNvPr>
              <p:cNvSpPr txBox="1"/>
              <p:nvPr/>
            </p:nvSpPr>
            <p:spPr>
              <a:xfrm>
                <a:off x="8226619" y="4123996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606D581-B0CD-E6C1-1D8D-7A30286B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9" y="4123996"/>
                <a:ext cx="8899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/>
              <p:nvPr/>
            </p:nvSpPr>
            <p:spPr>
              <a:xfrm>
                <a:off x="8099837" y="741948"/>
                <a:ext cx="1213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7" y="741948"/>
                <a:ext cx="121315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/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/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/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" name="Oval 386">
            <a:extLst>
              <a:ext uri="{FF2B5EF4-FFF2-40B4-BE49-F238E27FC236}">
                <a16:creationId xmlns:a16="http://schemas.microsoft.com/office/drawing/2014/main" id="{83378D40-C98B-B342-9AD3-C6064275E58F}"/>
              </a:ext>
            </a:extLst>
          </p:cNvPr>
          <p:cNvSpPr/>
          <p:nvPr/>
        </p:nvSpPr>
        <p:spPr>
          <a:xfrm>
            <a:off x="11343632" y="69523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10EBA3DD-78B4-4D7D-AB35-0327B8F61775}"/>
                  </a:ext>
                </a:extLst>
              </p:cNvPr>
              <p:cNvSpPr txBox="1"/>
              <p:nvPr/>
            </p:nvSpPr>
            <p:spPr>
              <a:xfrm>
                <a:off x="11160755" y="679802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10EBA3DD-78B4-4D7D-AB35-0327B8F6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755" y="679802"/>
                <a:ext cx="8899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Oval 389">
            <a:extLst>
              <a:ext uri="{FF2B5EF4-FFF2-40B4-BE49-F238E27FC236}">
                <a16:creationId xmlns:a16="http://schemas.microsoft.com/office/drawing/2014/main" id="{B92A9EFF-9113-2139-90D0-848AAD8E41D0}"/>
              </a:ext>
            </a:extLst>
          </p:cNvPr>
          <p:cNvSpPr/>
          <p:nvPr/>
        </p:nvSpPr>
        <p:spPr>
          <a:xfrm>
            <a:off x="11391727" y="165207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664ABE58-5D78-C128-27FD-1255C1963278}"/>
                  </a:ext>
                </a:extLst>
              </p:cNvPr>
              <p:cNvSpPr txBox="1"/>
              <p:nvPr/>
            </p:nvSpPr>
            <p:spPr>
              <a:xfrm>
                <a:off x="11195046" y="1649292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664ABE58-5D78-C128-27FD-1255C1963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046" y="1649292"/>
                <a:ext cx="8899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4" name="Rounded Rectangle 393">
            <a:extLst>
              <a:ext uri="{FF2B5EF4-FFF2-40B4-BE49-F238E27FC236}">
                <a16:creationId xmlns:a16="http://schemas.microsoft.com/office/drawing/2014/main" id="{9C870D71-0DEE-B3B1-ACA3-046F8AAD761B}"/>
              </a:ext>
            </a:extLst>
          </p:cNvPr>
          <p:cNvSpPr/>
          <p:nvPr/>
        </p:nvSpPr>
        <p:spPr>
          <a:xfrm>
            <a:off x="9590891" y="3503044"/>
            <a:ext cx="664713" cy="3732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47A8D240-36A6-246F-5E31-18BBA477F933}"/>
                  </a:ext>
                </a:extLst>
              </p:cNvPr>
              <p:cNvSpPr txBox="1"/>
              <p:nvPr/>
            </p:nvSpPr>
            <p:spPr>
              <a:xfrm>
                <a:off x="9501118" y="3493347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47A8D240-36A6-246F-5E31-18BBA477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18" y="3493347"/>
                <a:ext cx="88999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E5176749-5556-9B8C-B9A8-700EF6819980}"/>
              </a:ext>
            </a:extLst>
          </p:cNvPr>
          <p:cNvSpPr/>
          <p:nvPr/>
        </p:nvSpPr>
        <p:spPr>
          <a:xfrm>
            <a:off x="2294023" y="131439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g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A924F54-2CC9-AE45-B452-09F3208A44D9}"/>
              </a:ext>
            </a:extLst>
          </p:cNvPr>
          <p:cNvSpPr txBox="1"/>
          <p:nvPr/>
        </p:nvSpPr>
        <p:spPr>
          <a:xfrm>
            <a:off x="8938022" y="590892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67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2025-04-28T14:13:28Z</dcterms:modified>
</cp:coreProperties>
</file>