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73736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0"/>
    <a:srgbClr val="05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65F1A-47D9-0541-A4E5-BE40BC898954}" v="464" dt="2025-05-28T01:22:06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724"/>
  </p:normalViewPr>
  <p:slideViewPr>
    <p:cSldViewPr snapToGrid="0">
      <p:cViewPr>
        <p:scale>
          <a:sx n="81" d="100"/>
          <a:sy n="81" d="100"/>
        </p:scale>
        <p:origin x="6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8550181F-EA8B-2C47-9578-58D8CBC7D6F0}"/>
    <pc:docChg chg="modSld">
      <pc:chgData name="Barkasi, Michael" userId="604489e9-c8b5-4a18-ae0d-3a3e29c44efc" providerId="ADAL" clId="{8550181F-EA8B-2C47-9578-58D8CBC7D6F0}" dt="2025-05-09T21:37:43.395" v="28" actId="1076"/>
      <pc:docMkLst>
        <pc:docMk/>
      </pc:docMkLst>
      <pc:sldChg chg="addSp modSp mod">
        <pc:chgData name="Barkasi, Michael" userId="604489e9-c8b5-4a18-ae0d-3a3e29c44efc" providerId="ADAL" clId="{8550181F-EA8B-2C47-9578-58D8CBC7D6F0}" dt="2025-05-09T21:37:43.395" v="28" actId="1076"/>
        <pc:sldMkLst>
          <pc:docMk/>
          <pc:sldMk cId="420047761" sldId="256"/>
        </pc:sldMkLst>
        <pc:spChg chg="add mod">
          <ac:chgData name="Barkasi, Michael" userId="604489e9-c8b5-4a18-ae0d-3a3e29c44efc" providerId="ADAL" clId="{8550181F-EA8B-2C47-9578-58D8CBC7D6F0}" dt="2025-05-09T21:35:44.800" v="24" actId="1076"/>
          <ac:spMkLst>
            <pc:docMk/>
            <pc:sldMk cId="420047761" sldId="256"/>
            <ac:spMk id="2" creationId="{BD2123D2-E6F0-499C-B074-B87DAF1CAF17}"/>
          </ac:spMkLst>
        </pc:spChg>
        <pc:spChg chg="add mod">
          <ac:chgData name="Barkasi, Michael" userId="604489e9-c8b5-4a18-ae0d-3a3e29c44efc" providerId="ADAL" clId="{8550181F-EA8B-2C47-9578-58D8CBC7D6F0}" dt="2025-05-09T21:37:43.395" v="28" actId="1076"/>
          <ac:spMkLst>
            <pc:docMk/>
            <pc:sldMk cId="420047761" sldId="256"/>
            <ac:spMk id="3" creationId="{7CBAADB1-5585-736D-563A-3E93AD096F15}"/>
          </ac:spMkLst>
        </pc:spChg>
        <pc:spChg chg="add mod">
          <ac:chgData name="Barkasi, Michael" userId="604489e9-c8b5-4a18-ae0d-3a3e29c44efc" providerId="ADAL" clId="{8550181F-EA8B-2C47-9578-58D8CBC7D6F0}" dt="2025-05-09T21:37:11.399" v="26" actId="1076"/>
          <ac:spMkLst>
            <pc:docMk/>
            <pc:sldMk cId="420047761" sldId="256"/>
            <ac:spMk id="4" creationId="{1995DD2D-D210-0BD3-C0BF-88970E4275EB}"/>
          </ac:spMkLst>
        </pc:spChg>
        <pc:spChg chg="add mod">
          <ac:chgData name="Barkasi, Michael" userId="604489e9-c8b5-4a18-ae0d-3a3e29c44efc" providerId="ADAL" clId="{8550181F-EA8B-2C47-9578-58D8CBC7D6F0}" dt="2025-05-09T21:35:58.114" v="25" actId="1076"/>
          <ac:spMkLst>
            <pc:docMk/>
            <pc:sldMk cId="420047761" sldId="256"/>
            <ac:spMk id="6" creationId="{C89F8798-F60C-D3ED-DA8A-3F1C07AF6A4F}"/>
          </ac:spMkLst>
        </pc:spChg>
        <pc:spChg chg="add mod">
          <ac:chgData name="Barkasi, Michael" userId="604489e9-c8b5-4a18-ae0d-3a3e29c44efc" providerId="ADAL" clId="{8550181F-EA8B-2C47-9578-58D8CBC7D6F0}" dt="2025-05-09T21:37:28.260" v="27" actId="1076"/>
          <ac:spMkLst>
            <pc:docMk/>
            <pc:sldMk cId="420047761" sldId="256"/>
            <ac:spMk id="7" creationId="{1CC9737E-0380-0DC8-8278-9FF97AF9C833}"/>
          </ac:spMkLst>
        </pc:spChg>
        <pc:spChg chg="add mod">
          <ac:chgData name="Barkasi, Michael" userId="604489e9-c8b5-4a18-ae0d-3a3e29c44efc" providerId="ADAL" clId="{8550181F-EA8B-2C47-9578-58D8CBC7D6F0}" dt="2025-05-09T21:35:22.607" v="23" actId="1076"/>
          <ac:spMkLst>
            <pc:docMk/>
            <pc:sldMk cId="420047761" sldId="256"/>
            <ac:spMk id="8" creationId="{2ACA91A2-C9D2-A85D-BA1B-166C6D4B90CB}"/>
          </ac:spMkLst>
        </pc:spChg>
      </pc:sldChg>
    </pc:docChg>
  </pc:docChgLst>
  <pc:docChgLst>
    <pc:chgData name="Barkasi, Michael" userId="604489e9-c8b5-4a18-ae0d-3a3e29c44efc" providerId="ADAL" clId="{B0F65F1A-47D9-0541-A4E5-BE40BC898954}"/>
    <pc:docChg chg="undo custSel modSld modMainMaster">
      <pc:chgData name="Barkasi, Michael" userId="604489e9-c8b5-4a18-ae0d-3a3e29c44efc" providerId="ADAL" clId="{B0F65F1A-47D9-0541-A4E5-BE40BC898954}" dt="2025-05-28T01:22:39.248" v="579" actId="1582"/>
      <pc:docMkLst>
        <pc:docMk/>
      </pc:docMkLst>
      <pc:sldChg chg="addSp delSp modSp mod">
        <pc:chgData name="Barkasi, Michael" userId="604489e9-c8b5-4a18-ae0d-3a3e29c44efc" providerId="ADAL" clId="{B0F65F1A-47D9-0541-A4E5-BE40BC898954}" dt="2025-05-28T01:22:39.248" v="579" actId="1582"/>
        <pc:sldMkLst>
          <pc:docMk/>
          <pc:sldMk cId="420047761" sldId="256"/>
        </pc:sldMkLst>
        <pc:spChg chg="mod topLvl">
          <ac:chgData name="Barkasi, Michael" userId="604489e9-c8b5-4a18-ae0d-3a3e29c44efc" providerId="ADAL" clId="{B0F65F1A-47D9-0541-A4E5-BE40BC898954}" dt="2025-05-28T01:09:31.955" v="93" actId="164"/>
          <ac:spMkLst>
            <pc:docMk/>
            <pc:sldMk cId="420047761" sldId="256"/>
            <ac:spMk id="2" creationId="{BD2123D2-E6F0-499C-B074-B87DAF1CAF17}"/>
          </ac:spMkLst>
        </pc:spChg>
        <pc:spChg chg="mod topLvl">
          <ac:chgData name="Barkasi, Michael" userId="604489e9-c8b5-4a18-ae0d-3a3e29c44efc" providerId="ADAL" clId="{B0F65F1A-47D9-0541-A4E5-BE40BC898954}" dt="2025-05-28T01:09:31.955" v="93" actId="164"/>
          <ac:spMkLst>
            <pc:docMk/>
            <pc:sldMk cId="420047761" sldId="256"/>
            <ac:spMk id="3" creationId="{7CBAADB1-5585-736D-563A-3E93AD096F15}"/>
          </ac:spMkLst>
        </pc:spChg>
        <pc:spChg chg="mod topLvl">
          <ac:chgData name="Barkasi, Michael" userId="604489e9-c8b5-4a18-ae0d-3a3e29c44efc" providerId="ADAL" clId="{B0F65F1A-47D9-0541-A4E5-BE40BC898954}" dt="2025-05-28T01:09:31.955" v="93" actId="164"/>
          <ac:spMkLst>
            <pc:docMk/>
            <pc:sldMk cId="420047761" sldId="256"/>
            <ac:spMk id="4" creationId="{1995DD2D-D210-0BD3-C0BF-88970E4275EB}"/>
          </ac:spMkLst>
        </pc:spChg>
        <pc:spChg chg="mod topLvl">
          <ac:chgData name="Barkasi, Michael" userId="604489e9-c8b5-4a18-ae0d-3a3e29c44efc" providerId="ADAL" clId="{B0F65F1A-47D9-0541-A4E5-BE40BC898954}" dt="2025-05-28T01:09:31.955" v="93" actId="164"/>
          <ac:spMkLst>
            <pc:docMk/>
            <pc:sldMk cId="420047761" sldId="256"/>
            <ac:spMk id="6" creationId="{C89F8798-F60C-D3ED-DA8A-3F1C07AF6A4F}"/>
          </ac:spMkLst>
        </pc:spChg>
        <pc:spChg chg="mod">
          <ac:chgData name="Barkasi, Michael" userId="604489e9-c8b5-4a18-ae0d-3a3e29c44efc" providerId="ADAL" clId="{B0F65F1A-47D9-0541-A4E5-BE40BC898954}" dt="2025-05-28T01:09:31.955" v="93" actId="164"/>
          <ac:spMkLst>
            <pc:docMk/>
            <pc:sldMk cId="420047761" sldId="256"/>
            <ac:spMk id="7" creationId="{1CC9737E-0380-0DC8-8278-9FF97AF9C833}"/>
          </ac:spMkLst>
        </pc:spChg>
        <pc:spChg chg="mod topLvl">
          <ac:chgData name="Barkasi, Michael" userId="604489e9-c8b5-4a18-ae0d-3a3e29c44efc" providerId="ADAL" clId="{B0F65F1A-47D9-0541-A4E5-BE40BC898954}" dt="2025-05-28T01:09:31.955" v="93" actId="164"/>
          <ac:spMkLst>
            <pc:docMk/>
            <pc:sldMk cId="420047761" sldId="256"/>
            <ac:spMk id="8" creationId="{2ACA91A2-C9D2-A85D-BA1B-166C6D4B90CB}"/>
          </ac:spMkLst>
        </pc:spChg>
        <pc:spChg chg="add mod">
          <ac:chgData name="Barkasi, Michael" userId="604489e9-c8b5-4a18-ae0d-3a3e29c44efc" providerId="ADAL" clId="{B0F65F1A-47D9-0541-A4E5-BE40BC898954}" dt="2025-05-28T01:09:31.955" v="93" actId="164"/>
          <ac:spMkLst>
            <pc:docMk/>
            <pc:sldMk cId="420047761" sldId="256"/>
            <ac:spMk id="9" creationId="{81817CE1-B27E-4CC4-7DE1-0A00CF378C94}"/>
          </ac:spMkLst>
        </pc:spChg>
        <pc:spChg chg="mod">
          <ac:chgData name="Barkasi, Michael" userId="604489e9-c8b5-4a18-ae0d-3a3e29c44efc" providerId="ADAL" clId="{B0F65F1A-47D9-0541-A4E5-BE40BC898954}" dt="2025-05-28T01:08:39.551" v="90" actId="165"/>
          <ac:spMkLst>
            <pc:docMk/>
            <pc:sldMk cId="420047761" sldId="256"/>
            <ac:spMk id="27" creationId="{A7E79CE9-6FC5-0B6A-1794-78FC98B6626F}"/>
          </ac:spMkLst>
        </pc:spChg>
        <pc:spChg chg="mod">
          <ac:chgData name="Barkasi, Michael" userId="604489e9-c8b5-4a18-ae0d-3a3e29c44efc" providerId="ADAL" clId="{B0F65F1A-47D9-0541-A4E5-BE40BC898954}" dt="2025-05-28T01:08:39.551" v="90" actId="165"/>
          <ac:spMkLst>
            <pc:docMk/>
            <pc:sldMk cId="420047761" sldId="256"/>
            <ac:spMk id="28" creationId="{EE6EEDC4-5E6F-0A18-DA21-83AC8A36BDA2}"/>
          </ac:spMkLst>
        </pc:spChg>
        <pc:spChg chg="mod">
          <ac:chgData name="Barkasi, Michael" userId="604489e9-c8b5-4a18-ae0d-3a3e29c44efc" providerId="ADAL" clId="{B0F65F1A-47D9-0541-A4E5-BE40BC898954}" dt="2025-05-28T01:08:39.551" v="90" actId="165"/>
          <ac:spMkLst>
            <pc:docMk/>
            <pc:sldMk cId="420047761" sldId="256"/>
            <ac:spMk id="29" creationId="{EDCEE873-4003-AFC8-5B21-0A4F6CE8B0B4}"/>
          </ac:spMkLst>
        </pc:spChg>
        <pc:spChg chg="mod">
          <ac:chgData name="Barkasi, Michael" userId="604489e9-c8b5-4a18-ae0d-3a3e29c44efc" providerId="ADAL" clId="{B0F65F1A-47D9-0541-A4E5-BE40BC898954}" dt="2025-05-28T01:08:39.551" v="90" actId="165"/>
          <ac:spMkLst>
            <pc:docMk/>
            <pc:sldMk cId="420047761" sldId="256"/>
            <ac:spMk id="31" creationId="{E66B3103-4C44-E2A1-FBEA-6CA1E15E6AA4}"/>
          </ac:spMkLst>
        </pc:spChg>
        <pc:spChg chg="mod">
          <ac:chgData name="Barkasi, Michael" userId="604489e9-c8b5-4a18-ae0d-3a3e29c44efc" providerId="ADAL" clId="{B0F65F1A-47D9-0541-A4E5-BE40BC898954}" dt="2025-05-28T01:08:39.551" v="90" actId="165"/>
          <ac:spMkLst>
            <pc:docMk/>
            <pc:sldMk cId="420047761" sldId="256"/>
            <ac:spMk id="32" creationId="{97BB1EA6-3ECB-6D66-AA14-D9EB6B559A52}"/>
          </ac:spMkLst>
        </pc:spChg>
        <pc:grpChg chg="add mod">
          <ac:chgData name="Barkasi, Michael" userId="604489e9-c8b5-4a18-ae0d-3a3e29c44efc" providerId="ADAL" clId="{B0F65F1A-47D9-0541-A4E5-BE40BC898954}" dt="2025-05-28T01:09:31.955" v="93" actId="164"/>
          <ac:grpSpMkLst>
            <pc:docMk/>
            <pc:sldMk cId="420047761" sldId="256"/>
            <ac:grpSpMk id="10" creationId="{068E93CB-B924-E0B5-6488-A67FA40278A1}"/>
          </ac:grpSpMkLst>
        </pc:grpChg>
        <pc:grpChg chg="mod">
          <ac:chgData name="Barkasi, Michael" userId="604489e9-c8b5-4a18-ae0d-3a3e29c44efc" providerId="ADAL" clId="{B0F65F1A-47D9-0541-A4E5-BE40BC898954}" dt="2025-05-23T03:31:21.265" v="84" actId="164"/>
          <ac:grpSpMkLst>
            <pc:docMk/>
            <pc:sldMk cId="420047761" sldId="256"/>
            <ac:grpSpMk id="33" creationId="{6669CF29-2FC9-85D2-5EFA-3B278C497365}"/>
          </ac:grpSpMkLst>
        </pc:grpChg>
        <pc:grpChg chg="mod">
          <ac:chgData name="Barkasi, Michael" userId="604489e9-c8b5-4a18-ae0d-3a3e29c44efc" providerId="ADAL" clId="{B0F65F1A-47D9-0541-A4E5-BE40BC898954}" dt="2025-05-23T03:31:21.265" v="84" actId="164"/>
          <ac:grpSpMkLst>
            <pc:docMk/>
            <pc:sldMk cId="420047761" sldId="256"/>
            <ac:grpSpMk id="34" creationId="{D7CA7851-95BC-A4FD-8FA8-AA91936BA621}"/>
          </ac:grpSpMkLst>
        </pc:grpChg>
        <pc:picChg chg="add del mod modCrop">
          <ac:chgData name="Barkasi, Michael" userId="604489e9-c8b5-4a18-ae0d-3a3e29c44efc" providerId="ADAL" clId="{B0F65F1A-47D9-0541-A4E5-BE40BC898954}" dt="2025-05-28T01:22:12.932" v="573" actId="478"/>
          <ac:picMkLst>
            <pc:docMk/>
            <pc:sldMk cId="420047761" sldId="256"/>
            <ac:picMk id="12" creationId="{7F3C8E2A-EC4E-7CEE-B1C0-73C2EBF1A704}"/>
          </ac:picMkLst>
        </pc:picChg>
        <pc:picChg chg="add mod">
          <ac:chgData name="Barkasi, Michael" userId="604489e9-c8b5-4a18-ae0d-3a3e29c44efc" providerId="ADAL" clId="{B0F65F1A-47D9-0541-A4E5-BE40BC898954}" dt="2025-05-28T01:22:39.248" v="579" actId="1582"/>
          <ac:picMkLst>
            <pc:docMk/>
            <pc:sldMk cId="420047761" sldId="256"/>
            <ac:picMk id="14" creationId="{EE8604EA-47B3-721D-5BFC-5A7FDE7E3BAF}"/>
          </ac:picMkLst>
        </pc:picChg>
        <pc:picChg chg="add mod">
          <ac:chgData name="Barkasi, Michael" userId="604489e9-c8b5-4a18-ae0d-3a3e29c44efc" providerId="ADAL" clId="{B0F65F1A-47D9-0541-A4E5-BE40BC898954}" dt="2025-05-28T01:09:31.955" v="93" actId="164"/>
          <ac:picMkLst>
            <pc:docMk/>
            <pc:sldMk cId="420047761" sldId="256"/>
            <ac:picMk id="25" creationId="{0C869B22-4AEF-7F03-A48A-7069BF0FE132}"/>
          </ac:picMkLst>
        </pc:picChg>
        <pc:picChg chg="add mod">
          <ac:chgData name="Barkasi, Michael" userId="604489e9-c8b5-4a18-ae0d-3a3e29c44efc" providerId="ADAL" clId="{B0F65F1A-47D9-0541-A4E5-BE40BC898954}" dt="2025-05-28T01:09:31.955" v="93" actId="164"/>
          <ac:picMkLst>
            <pc:docMk/>
            <pc:sldMk cId="420047761" sldId="256"/>
            <ac:picMk id="38" creationId="{876BEA00-93CC-3E62-C426-5B22BFD78E85}"/>
          </ac:picMkLst>
        </pc:picChg>
      </pc:sldChg>
      <pc:sldMasterChg chg="modSp modSldLayout">
        <pc:chgData name="Barkasi, Michael" userId="604489e9-c8b5-4a18-ae0d-3a3e29c44efc" providerId="ADAL" clId="{B0F65F1A-47D9-0541-A4E5-BE40BC898954}" dt="2025-05-23T03:31:00.231" v="82"/>
        <pc:sldMasterMkLst>
          <pc:docMk/>
          <pc:sldMasterMk cId="806875768" sldId="2147483660"/>
        </pc:sldMasterMkLst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384000379" sldId="2147483661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3532096364" sldId="2147483663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977739395" sldId="2147483664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634128904" sldId="2147483665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04288853" sldId="2147483668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096110911" sldId="2147483669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290717006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1870605"/>
            <a:ext cx="1476756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6003397"/>
            <a:ext cx="130302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608541"/>
            <a:ext cx="3746183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608541"/>
            <a:ext cx="11021378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8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2849566"/>
            <a:ext cx="14984730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7649107"/>
            <a:ext cx="14984730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82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3042708"/>
            <a:ext cx="738378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3042708"/>
            <a:ext cx="738378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8544"/>
            <a:ext cx="1498473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2801938"/>
            <a:ext cx="7349846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4175125"/>
            <a:ext cx="7349846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2801938"/>
            <a:ext cx="7386043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4175125"/>
            <a:ext cx="7386043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62000"/>
            <a:ext cx="5603438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645711"/>
            <a:ext cx="8795385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429000"/>
            <a:ext cx="5603438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62000"/>
            <a:ext cx="5603438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645711"/>
            <a:ext cx="8795385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429000"/>
            <a:ext cx="5603438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608544"/>
            <a:ext cx="1498473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3042708"/>
            <a:ext cx="1498473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0593919"/>
            <a:ext cx="39090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A2E94-B547-E748-9FAE-0669CBE3935E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0593919"/>
            <a:ext cx="586359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0593919"/>
            <a:ext cx="39090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68E93CB-B924-E0B5-6488-A67FA40278A1}"/>
              </a:ext>
            </a:extLst>
          </p:cNvPr>
          <p:cNvGrpSpPr/>
          <p:nvPr/>
        </p:nvGrpSpPr>
        <p:grpSpPr>
          <a:xfrm>
            <a:off x="295726" y="74951"/>
            <a:ext cx="16766935" cy="11134930"/>
            <a:chOff x="295726" y="74951"/>
            <a:chExt cx="16766935" cy="1113493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C869B22-4AEF-7F03-A48A-7069BF0FE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95726" y="590822"/>
              <a:ext cx="16766935" cy="10619059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7CA7851-95BC-A4FD-8FA8-AA91936BA621}"/>
                </a:ext>
              </a:extLst>
            </p:cNvPr>
            <p:cNvGrpSpPr/>
            <p:nvPr/>
          </p:nvGrpSpPr>
          <p:grpSpPr>
            <a:xfrm>
              <a:off x="5910150" y="8295029"/>
              <a:ext cx="2184400" cy="593725"/>
              <a:chOff x="6102350" y="7623175"/>
              <a:chExt cx="2184400" cy="59372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CEE873-4003-AFC8-5B21-0A4F6CE8B0B4}"/>
                  </a:ext>
                </a:extLst>
              </p:cNvPr>
              <p:cNvSpPr/>
              <p:nvPr/>
            </p:nvSpPr>
            <p:spPr>
              <a:xfrm>
                <a:off x="6102350" y="7623175"/>
                <a:ext cx="2174875" cy="5937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FAD4DAA-E1E2-D772-B038-A476647BD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908" y="7792316"/>
                <a:ext cx="230042" cy="0"/>
              </a:xfrm>
              <a:prstGeom prst="line">
                <a:avLst/>
              </a:prstGeom>
              <a:ln w="47625">
                <a:solidFill>
                  <a:srgbClr val="0532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307D1C1-8B24-95B4-869B-6AF9E318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4733" y="8065366"/>
                <a:ext cx="230042" cy="0"/>
              </a:xfrm>
              <a:prstGeom prst="line">
                <a:avLst/>
              </a:prstGeom>
              <a:ln w="47625">
                <a:solidFill>
                  <a:srgbClr val="FF25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E79CE9-6FC5-0B6A-1794-78FC98B6626F}"/>
                  </a:ext>
                </a:extLst>
              </p:cNvPr>
              <p:cNvSpPr txBox="1"/>
              <p:nvPr/>
            </p:nvSpPr>
            <p:spPr>
              <a:xfrm>
                <a:off x="6467475" y="7651750"/>
                <a:ext cx="18161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Negative Log Likelihood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6EEDC4-5E6F-0A18-DA21-83AC8A36BDA2}"/>
                  </a:ext>
                </a:extLst>
              </p:cNvPr>
              <p:cNvSpPr txBox="1"/>
              <p:nvPr/>
            </p:nvSpPr>
            <p:spPr>
              <a:xfrm>
                <a:off x="6470650" y="7927975"/>
                <a:ext cx="18161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penalty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669CF29-2FC9-85D2-5EFA-3B278C497365}"/>
                </a:ext>
              </a:extLst>
            </p:cNvPr>
            <p:cNvGrpSpPr/>
            <p:nvPr/>
          </p:nvGrpSpPr>
          <p:grpSpPr>
            <a:xfrm>
              <a:off x="15304585" y="1380948"/>
              <a:ext cx="1299971" cy="600364"/>
              <a:chOff x="3914341" y="7596397"/>
              <a:chExt cx="1299971" cy="600364"/>
            </a:xfrm>
          </p:grpSpPr>
          <p:pic>
            <p:nvPicPr>
              <p:cNvPr id="21" name="Picture 20" descr="A diagram of a method and bootstrap&#10;&#10;AI-generated content may be incorrect.">
                <a:extLst>
                  <a:ext uri="{FF2B5EF4-FFF2-40B4-BE49-F238E27FC236}">
                    <a16:creationId xmlns:a16="http://schemas.microsoft.com/office/drawing/2014/main" id="{97D5621D-EA7B-B417-5588-DD55781CE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30070" b="12443"/>
              <a:stretch/>
            </p:blipFill>
            <p:spPr>
              <a:xfrm>
                <a:off x="3914341" y="7596397"/>
                <a:ext cx="1299971" cy="60036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6B3103-4C44-E2A1-FBEA-6CA1E15E6AA4}"/>
                  </a:ext>
                </a:extLst>
              </p:cNvPr>
              <p:cNvSpPr txBox="1"/>
              <p:nvPr/>
            </p:nvSpPr>
            <p:spPr>
              <a:xfrm>
                <a:off x="4283018" y="7885466"/>
                <a:ext cx="9112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MCMC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BB1EA6-3ECB-6D66-AA14-D9EB6B559A52}"/>
                  </a:ext>
                </a:extLst>
              </p:cNvPr>
              <p:cNvSpPr txBox="1"/>
              <p:nvPr/>
            </p:nvSpPr>
            <p:spPr>
              <a:xfrm>
                <a:off x="4276062" y="7620505"/>
                <a:ext cx="9112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Bootstrap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2123D2-E6F0-499C-B074-B87DAF1CAF17}"/>
                </a:ext>
              </a:extLst>
            </p:cNvPr>
            <p:cNvSpPr txBox="1"/>
            <p:nvPr/>
          </p:nvSpPr>
          <p:spPr>
            <a:xfrm>
              <a:off x="322173" y="87891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BAADB1-5585-736D-563A-3E93AD096F15}"/>
                </a:ext>
              </a:extLst>
            </p:cNvPr>
            <p:cNvSpPr txBox="1"/>
            <p:nvPr/>
          </p:nvSpPr>
          <p:spPr>
            <a:xfrm>
              <a:off x="8679194" y="760529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5DD2D-D210-0BD3-C0BF-88970E4275EB}"/>
                </a:ext>
              </a:extLst>
            </p:cNvPr>
            <p:cNvSpPr txBox="1"/>
            <p:nvPr/>
          </p:nvSpPr>
          <p:spPr>
            <a:xfrm>
              <a:off x="8680693" y="425443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F8798-F60C-D3ED-DA8A-3F1C07AF6A4F}"/>
                </a:ext>
              </a:extLst>
            </p:cNvPr>
            <p:cNvSpPr txBox="1"/>
            <p:nvPr/>
          </p:nvSpPr>
          <p:spPr>
            <a:xfrm>
              <a:off x="8714853" y="87891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C9737E-0380-0DC8-8278-9FF97AF9C833}"/>
                </a:ext>
              </a:extLst>
            </p:cNvPr>
            <p:cNvSpPr txBox="1"/>
            <p:nvPr/>
          </p:nvSpPr>
          <p:spPr>
            <a:xfrm>
              <a:off x="314960" y="7605296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CA91A2-C9D2-A85D-BA1B-166C6D4B90CB}"/>
                </a:ext>
              </a:extLst>
            </p:cNvPr>
            <p:cNvSpPr txBox="1"/>
            <p:nvPr/>
          </p:nvSpPr>
          <p:spPr>
            <a:xfrm>
              <a:off x="322173" y="425443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76BEA00-93CC-3E62-C426-5B22BFD78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9702" y="74951"/>
              <a:ext cx="5558984" cy="50394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817CE1-B27E-4CC4-7DE1-0A00CF378C94}"/>
                </a:ext>
              </a:extLst>
            </p:cNvPr>
            <p:cNvSpPr/>
            <p:nvPr/>
          </p:nvSpPr>
          <p:spPr>
            <a:xfrm>
              <a:off x="6610865" y="578896"/>
              <a:ext cx="4127157" cy="300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graph of a diagram&#10;&#10;AI-generated content may be incorrect.">
            <a:extLst>
              <a:ext uri="{FF2B5EF4-FFF2-40B4-BE49-F238E27FC236}">
                <a16:creationId xmlns:a16="http://schemas.microsoft.com/office/drawing/2014/main" id="{EE8604EA-47B3-721D-5BFC-5A7FDE7E3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8371" y="1380948"/>
            <a:ext cx="3169985" cy="213946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4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2025-05-09T21:01:40Z</dcterms:created>
  <dcterms:modified xsi:type="dcterms:W3CDTF">2025-05-28T01:22:47Z</dcterms:modified>
</cp:coreProperties>
</file>