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212763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3B4D5-7497-0F41-8DCD-42BE02F6FF1D}" v="58" dt="2025-05-28T19:49:45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4"/>
  </p:normalViewPr>
  <p:slideViewPr>
    <p:cSldViewPr snapToGrid="0">
      <p:cViewPr varScale="1">
        <p:scale>
          <a:sx n="84" d="100"/>
          <a:sy n="84" d="100"/>
        </p:scale>
        <p:origin x="2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5-28T19:50:15.511" v="331" actId="107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5-28T19:50:15.511" v="331" actId="1076"/>
        <pc:sldMkLst>
          <pc:docMk/>
          <pc:sldMk cId="2771342219" sldId="257"/>
        </pc:sldMkLst>
        <pc:spChg chg="add mod">
          <ac:chgData name="Barkasi, Michael" userId="604489e9-c8b5-4a18-ae0d-3a3e29c44efc" providerId="ADAL" clId="{AE73B4D5-7497-0F41-8DCD-42BE02F6FF1D}" dt="2025-05-18T15:06:34.343" v="160" actId="1076"/>
          <ac:spMkLst>
            <pc:docMk/>
            <pc:sldMk cId="2771342219" sldId="257"/>
            <ac:spMk id="2" creationId="{EF73ECB2-138A-46A0-9274-40B73B8DE9AF}"/>
          </ac:spMkLst>
        </pc:spChg>
        <pc:spChg chg="add mod">
          <ac:chgData name="Barkasi, Michael" userId="604489e9-c8b5-4a18-ae0d-3a3e29c44efc" providerId="ADAL" clId="{AE73B4D5-7497-0F41-8DCD-42BE02F6FF1D}" dt="2025-05-18T15:06:53.538" v="161" actId="1076"/>
          <ac:spMkLst>
            <pc:docMk/>
            <pc:sldMk cId="2771342219" sldId="257"/>
            <ac:spMk id="3" creationId="{CA1D5E9D-2276-76F4-325E-D63964C9F823}"/>
          </ac:spMkLst>
        </pc:spChg>
        <pc:spChg chg="add mod">
          <ac:chgData name="Barkasi, Michael" userId="604489e9-c8b5-4a18-ae0d-3a3e29c44efc" providerId="ADAL" clId="{AE73B4D5-7497-0F41-8DCD-42BE02F6FF1D}" dt="2025-05-18T15:05:42.676" v="156" actId="1076"/>
          <ac:spMkLst>
            <pc:docMk/>
            <pc:sldMk cId="2771342219" sldId="257"/>
            <ac:spMk id="4" creationId="{EA0706E9-AEF1-077B-72C6-8673863940A8}"/>
          </ac:spMkLst>
        </pc:spChg>
        <pc:spChg chg="add mod">
          <ac:chgData name="Barkasi, Michael" userId="604489e9-c8b5-4a18-ae0d-3a3e29c44efc" providerId="ADAL" clId="{AE73B4D5-7497-0F41-8DCD-42BE02F6FF1D}" dt="2025-05-18T15:07:13.365" v="164" actId="1076"/>
          <ac:spMkLst>
            <pc:docMk/>
            <pc:sldMk cId="2771342219" sldId="257"/>
            <ac:spMk id="5" creationId="{7938405D-DE20-98D2-1FF3-62B7F54A8349}"/>
          </ac:spMkLst>
        </pc:spChg>
        <pc:spChg chg="add mod">
          <ac:chgData name="Barkasi, Michael" userId="604489e9-c8b5-4a18-ae0d-3a3e29c44efc" providerId="ADAL" clId="{AE73B4D5-7497-0F41-8DCD-42BE02F6FF1D}" dt="2025-05-18T15:08:11.266" v="166" actId="1076"/>
          <ac:spMkLst>
            <pc:docMk/>
            <pc:sldMk cId="2771342219" sldId="257"/>
            <ac:spMk id="6" creationId="{30162D44-F5CD-47B5-5B97-8F7674656F8C}"/>
          </ac:spMkLst>
        </pc:spChg>
        <pc:spChg chg="add del mod">
          <ac:chgData name="Barkasi, Michael" userId="604489e9-c8b5-4a18-ae0d-3a3e29c44efc" providerId="ADAL" clId="{AE73B4D5-7497-0F41-8DCD-42BE02F6FF1D}" dt="2025-05-28T16:45:57.854" v="309" actId="478"/>
          <ac:spMkLst>
            <pc:docMk/>
            <pc:sldMk cId="2771342219" sldId="257"/>
            <ac:spMk id="7" creationId="{A142C4FA-7978-08C5-271D-8CAB7FAFD3E9}"/>
          </ac:spMkLst>
        </pc:spChg>
        <pc:spChg chg="add mod">
          <ac:chgData name="Barkasi, Michael" userId="604489e9-c8b5-4a18-ae0d-3a3e29c44efc" providerId="ADAL" clId="{AE73B4D5-7497-0F41-8DCD-42BE02F6FF1D}" dt="2025-05-18T15:10:22.689" v="176" actId="1076"/>
          <ac:spMkLst>
            <pc:docMk/>
            <pc:sldMk cId="2771342219" sldId="257"/>
            <ac:spMk id="8" creationId="{4366D932-45ED-729C-8325-15DA12B9EBD2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28T19:50:15.511" v="331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23T02:10:02.591" v="211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28T01:32:29.557" v="291" actId="14100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23T02:10:10.825" v="212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15:10:03.683" v="173" actId="1076"/>
          <ac:spMkLst>
            <pc:docMk/>
            <pc:sldMk cId="2771342219" sldId="257"/>
            <ac:spMk id="21" creationId="{99B94336-7AAB-9A8C-3599-00C1C65E7458}"/>
          </ac:spMkLst>
        </pc:spChg>
        <pc:spChg chg="add mod">
          <ac:chgData name="Barkasi, Michael" userId="604489e9-c8b5-4a18-ae0d-3a3e29c44efc" providerId="ADAL" clId="{AE73B4D5-7497-0F41-8DCD-42BE02F6FF1D}" dt="2025-05-18T15:09:31.471" v="171" actId="1076"/>
          <ac:spMkLst>
            <pc:docMk/>
            <pc:sldMk cId="2771342219" sldId="257"/>
            <ac:spMk id="22" creationId="{C5F9E485-263D-575D-3AC7-2F1481FF45F5}"/>
          </ac:spMkLst>
        </pc:spChg>
        <pc:spChg chg="add mod">
          <ac:chgData name="Barkasi, Michael" userId="604489e9-c8b5-4a18-ae0d-3a3e29c44efc" providerId="ADAL" clId="{AE73B4D5-7497-0F41-8DCD-42BE02F6FF1D}" dt="2025-05-18T15:09:48.967" v="172" actId="1076"/>
          <ac:spMkLst>
            <pc:docMk/>
            <pc:sldMk cId="2771342219" sldId="257"/>
            <ac:spMk id="23" creationId="{6C3F63B6-DBA5-F65A-D8D7-3FF717630A5D}"/>
          </ac:spMkLst>
        </pc:spChg>
        <pc:spChg chg="add mod">
          <ac:chgData name="Barkasi, Michael" userId="604489e9-c8b5-4a18-ae0d-3a3e29c44efc" providerId="ADAL" clId="{AE73B4D5-7497-0F41-8DCD-42BE02F6FF1D}" dt="2025-05-18T15:07:37.502" v="165" actId="1076"/>
          <ac:spMkLst>
            <pc:docMk/>
            <pc:sldMk cId="2771342219" sldId="257"/>
            <ac:spMk id="24" creationId="{E8AD2673-73AD-1F92-DEFD-EABD10A48FCD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26" creationId="{FA67CFD9-9CFA-CF40-3D41-9EF4EE1D765D}"/>
          </ac:spMkLst>
        </pc:spChg>
        <pc:spChg chg="add mod">
          <ac:chgData name="Barkasi, Michael" userId="604489e9-c8b5-4a18-ae0d-3a3e29c44efc" providerId="ADAL" clId="{AE73B4D5-7497-0F41-8DCD-42BE02F6FF1D}" dt="2025-05-28T16:44:49.189" v="298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28T01:27:11.046" v="257" actId="1076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28T01:30:53.960" v="280" actId="1076"/>
          <ac:spMkLst>
            <pc:docMk/>
            <pc:sldMk cId="2771342219" sldId="257"/>
            <ac:spMk id="32" creationId="{D5F83796-D4C3-8395-EAB4-1AD4829DEB34}"/>
          </ac:spMkLst>
        </pc:spChg>
        <pc:spChg chg="add mod">
          <ac:chgData name="Barkasi, Michael" userId="604489e9-c8b5-4a18-ae0d-3a3e29c44efc" providerId="ADAL" clId="{AE73B4D5-7497-0F41-8DCD-42BE02F6FF1D}" dt="2025-05-28T16:45:55.514" v="308" actId="1076"/>
          <ac:spMkLst>
            <pc:docMk/>
            <pc:sldMk cId="2771342219" sldId="257"/>
            <ac:spMk id="33" creationId="{7B7F27CA-12F2-327E-D923-43F430D0DDF3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28T01:27:56.945" v="261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28T01:32:14.456" v="290" actId="1076"/>
          <ac:spMkLst>
            <pc:docMk/>
            <pc:sldMk cId="2771342219" sldId="257"/>
            <ac:spMk id="40" creationId="{B2D754C9-0945-9116-1F5A-E4A85BC910C9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41" creationId="{F97A6F7E-F5CC-F190-F346-2E1A0222DE8B}"/>
          </ac:spMkLst>
        </pc:spChg>
        <pc:spChg chg="add mod">
          <ac:chgData name="Barkasi, Michael" userId="604489e9-c8b5-4a18-ae0d-3a3e29c44efc" providerId="ADAL" clId="{AE73B4D5-7497-0F41-8DCD-42BE02F6FF1D}" dt="2025-05-28T01:31:08.259" v="281" actId="1076"/>
          <ac:spMkLst>
            <pc:docMk/>
            <pc:sldMk cId="2771342219" sldId="257"/>
            <ac:spMk id="43" creationId="{1E68B2E2-C50B-369A-527A-ABC53E53F4B9}"/>
          </ac:spMkLst>
        </pc:spChg>
        <pc:spChg chg="add del mod">
          <ac:chgData name="Barkasi, Michael" userId="604489e9-c8b5-4a18-ae0d-3a3e29c44efc" providerId="ADAL" clId="{AE73B4D5-7497-0F41-8DCD-42BE02F6FF1D}" dt="2025-05-28T16:45:44.285" v="307" actId="478"/>
          <ac:spMkLst>
            <pc:docMk/>
            <pc:sldMk cId="2771342219" sldId="257"/>
            <ac:spMk id="44" creationId="{9A1B6DD6-6901-791C-64F8-DCEC6D84A58D}"/>
          </ac:spMkLst>
        </pc:spChg>
        <pc:spChg chg="add mod">
          <ac:chgData name="Barkasi, Michael" userId="604489e9-c8b5-4a18-ae0d-3a3e29c44efc" providerId="ADAL" clId="{AE73B4D5-7497-0F41-8DCD-42BE02F6FF1D}" dt="2025-05-28T01:31:38.874" v="285" actId="1076"/>
          <ac:spMkLst>
            <pc:docMk/>
            <pc:sldMk cId="2771342219" sldId="257"/>
            <ac:spMk id="46" creationId="{F8FF86A7-E8C4-8CF9-C137-FC19A95F66FA}"/>
          </ac:spMkLst>
        </pc:spChg>
        <pc:spChg chg="add mod">
          <ac:chgData name="Barkasi, Michael" userId="604489e9-c8b5-4a18-ae0d-3a3e29c44efc" providerId="ADAL" clId="{AE73B4D5-7497-0F41-8DCD-42BE02F6FF1D}" dt="2025-05-28T19:50:03.037" v="330" actId="1076"/>
          <ac:spMkLst>
            <pc:docMk/>
            <pc:sldMk cId="2771342219" sldId="257"/>
            <ac:spMk id="49" creationId="{7AA1FB79-BAA9-EE7B-A53A-22EDF8632399}"/>
          </ac:spMkLst>
        </pc:spChg>
        <pc:grpChg chg="add mod">
          <ac:chgData name="Barkasi, Michael" userId="604489e9-c8b5-4a18-ae0d-3a3e29c44efc" providerId="ADAL" clId="{AE73B4D5-7497-0F41-8DCD-42BE02F6FF1D}" dt="2025-05-28T01:28:22.086" v="265" actId="1076"/>
          <ac:grpSpMkLst>
            <pc:docMk/>
            <pc:sldMk cId="2771342219" sldId="257"/>
            <ac:grpSpMk id="25" creationId="{B2BCED9B-9057-BD4C-5EE0-BC1B88037D1D}"/>
          </ac:grpSpMkLst>
        </pc:grpChg>
        <pc:grpChg chg="mod">
          <ac:chgData name="Barkasi, Michael" userId="604489e9-c8b5-4a18-ae0d-3a3e29c44efc" providerId="ADAL" clId="{AE73B4D5-7497-0F41-8DCD-42BE02F6FF1D}" dt="2025-05-28T01:31:45.447" v="287" actId="1076"/>
          <ac:grpSpMkLst>
            <pc:docMk/>
            <pc:sldMk cId="2771342219" sldId="257"/>
            <ac:grpSpMk id="36" creationId="{B8BA6957-FC42-8D1F-B405-D825FD885781}"/>
          </ac:grpSpMkLst>
        </pc:grpChg>
        <pc:grpChg chg="add mod">
          <ac:chgData name="Barkasi, Michael" userId="604489e9-c8b5-4a18-ae0d-3a3e29c44efc" providerId="ADAL" clId="{AE73B4D5-7497-0F41-8DCD-42BE02F6FF1D}" dt="2025-05-28T01:26:30.158" v="252" actId="1076"/>
          <ac:grpSpMkLst>
            <pc:docMk/>
            <pc:sldMk cId="2771342219" sldId="257"/>
            <ac:grpSpMk id="42" creationId="{D4891DC2-75E2-F321-052E-B91DAF56A534}"/>
          </ac:grpSpMkLst>
        </pc:grpChg>
        <pc:picChg chg="add mod">
          <ac:chgData name="Barkasi, Michael" userId="604489e9-c8b5-4a18-ae0d-3a3e29c44efc" providerId="ADAL" clId="{AE73B4D5-7497-0F41-8DCD-42BE02F6FF1D}" dt="2025-05-28T19:48:15.634" v="310" actId="14826"/>
          <ac:picMkLst>
            <pc:docMk/>
            <pc:sldMk cId="2771342219" sldId="257"/>
            <ac:picMk id="9" creationId="{E4016535-52E8-D9F4-FB39-29EEF06A2DFD}"/>
          </ac:picMkLst>
        </pc:picChg>
        <pc:picChg chg="add mod">
          <ac:chgData name="Barkasi, Michael" userId="604489e9-c8b5-4a18-ae0d-3a3e29c44efc" providerId="ADAL" clId="{AE73B4D5-7497-0F41-8DCD-42BE02F6FF1D}" dt="2025-05-23T02:09:18.140" v="206" actId="1076"/>
          <ac:picMkLst>
            <pc:docMk/>
            <pc:sldMk cId="2771342219" sldId="257"/>
            <ac:picMk id="45" creationId="{BF5C619C-27EE-EAD0-E771-38CC614A9E9F}"/>
          </ac:picMkLst>
        </pc:picChg>
        <pc:picChg chg="add mod">
          <ac:chgData name="Barkasi, Michael" userId="604489e9-c8b5-4a18-ae0d-3a3e29c44efc" providerId="ADAL" clId="{AE73B4D5-7497-0F41-8DCD-42BE02F6FF1D}" dt="2025-05-28T01:29:35.345" v="274" actId="571"/>
          <ac:picMkLst>
            <pc:docMk/>
            <pc:sldMk cId="2771342219" sldId="257"/>
            <ac:picMk id="47" creationId="{5E863444-5A86-3685-C5C0-3E7B6C936ACF}"/>
          </ac:picMkLst>
        </pc:picChg>
        <pc:cxnChg chg="add mod">
          <ac:chgData name="Barkasi, Michael" userId="604489e9-c8b5-4a18-ae0d-3a3e29c44efc" providerId="ADAL" clId="{AE73B4D5-7497-0F41-8DCD-42BE02F6FF1D}" dt="2025-05-28T19:49:16.627" v="316" actId="1076"/>
          <ac:cxnSpMkLst>
            <pc:docMk/>
            <pc:sldMk cId="2771342219" sldId="257"/>
            <ac:cxnSpMk id="7" creationId="{5874C93C-D9B6-A9F1-2B89-7F142ADBC8AB}"/>
          </ac:cxnSpMkLst>
        </pc:cxnChg>
        <pc:cxnChg chg="add mod">
          <ac:chgData name="Barkasi, Michael" userId="604489e9-c8b5-4a18-ae0d-3a3e29c44efc" providerId="ADAL" clId="{AE73B4D5-7497-0F41-8DCD-42BE02F6FF1D}" dt="2025-05-28T01:25:49.963" v="249" actId="14100"/>
          <ac:cxnSpMkLst>
            <pc:docMk/>
            <pc:sldMk cId="2771342219" sldId="257"/>
            <ac:cxnSpMk id="15" creationId="{B27A5B33-7A71-E552-64D3-364CB213A3F0}"/>
          </ac:cxnSpMkLst>
        </pc:cxnChg>
        <pc:cxnChg chg="add mod">
          <ac:chgData name="Barkasi, Michael" userId="604489e9-c8b5-4a18-ae0d-3a3e29c44efc" providerId="ADAL" clId="{AE73B4D5-7497-0F41-8DCD-42BE02F6FF1D}" dt="2025-05-28T19:49:30.118" v="318" actId="14100"/>
          <ac:cxnSpMkLst>
            <pc:docMk/>
            <pc:sldMk cId="2771342219" sldId="257"/>
            <ac:cxnSpMk id="16" creationId="{4C50C9A7-AF1D-5559-BD8E-138D6774BD9E}"/>
          </ac:cxnSpMkLst>
        </pc:cxnChg>
        <pc:cxnChg chg="mod">
          <ac:chgData name="Barkasi, Michael" userId="604489e9-c8b5-4a18-ae0d-3a3e29c44efc" providerId="ADAL" clId="{AE73B4D5-7497-0F41-8DCD-42BE02F6FF1D}" dt="2025-05-28T01:31:59.924" v="289" actId="14100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28T01:28:48.960" v="268" actId="1076"/>
          <ac:cxnSpMkLst>
            <pc:docMk/>
            <pc:sldMk cId="2771342219" sldId="257"/>
            <ac:cxnSpMk id="29" creationId="{1CD26346-E81A-4470-528F-3277BD56AF43}"/>
          </ac:cxnSpMkLst>
        </pc:cxnChg>
        <pc:cxnChg chg="mod">
          <ac:chgData name="Barkasi, Michael" userId="604489e9-c8b5-4a18-ae0d-3a3e29c44efc" providerId="ADAL" clId="{AE73B4D5-7497-0F41-8DCD-42BE02F6FF1D}" dt="2025-05-28T01:27:42.795" v="260" actId="1076"/>
          <ac:cxnSpMkLst>
            <pc:docMk/>
            <pc:sldMk cId="2771342219" sldId="257"/>
            <ac:cxnSpMk id="30" creationId="{97CA7731-B0BA-57F1-65CE-F9D9A821826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1143000"/>
            <a:ext cx="381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355D0-5C22-A449-ACEB-669054485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750834"/>
            <a:ext cx="11230849" cy="3724546"/>
          </a:xfrm>
        </p:spPr>
        <p:txBody>
          <a:bodyPr anchor="b"/>
          <a:lstStyle>
            <a:lvl1pPr algn="ctr"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5619013"/>
            <a:ext cx="9909572" cy="2582912"/>
          </a:xfrm>
        </p:spPr>
        <p:txBody>
          <a:bodyPr/>
          <a:lstStyle>
            <a:lvl1pPr marL="0" indent="0" algn="ctr">
              <a:buNone/>
              <a:defRPr sz="3468"/>
            </a:lvl1pPr>
            <a:lvl2pPr marL="660654" indent="0" algn="ctr">
              <a:buNone/>
              <a:defRPr sz="2890"/>
            </a:lvl2pPr>
            <a:lvl3pPr marL="1321308" indent="0" algn="ctr">
              <a:buNone/>
              <a:defRPr sz="2601"/>
            </a:lvl3pPr>
            <a:lvl4pPr marL="1981962" indent="0" algn="ctr">
              <a:buNone/>
              <a:defRPr sz="2312"/>
            </a:lvl4pPr>
            <a:lvl5pPr marL="2642616" indent="0" algn="ctr">
              <a:buNone/>
              <a:defRPr sz="2312"/>
            </a:lvl5pPr>
            <a:lvl6pPr marL="3303270" indent="0" algn="ctr">
              <a:buNone/>
              <a:defRPr sz="2312"/>
            </a:lvl6pPr>
            <a:lvl7pPr marL="3963924" indent="0" algn="ctr">
              <a:buNone/>
              <a:defRPr sz="2312"/>
            </a:lvl7pPr>
            <a:lvl8pPr marL="4624578" indent="0" algn="ctr">
              <a:buNone/>
              <a:defRPr sz="2312"/>
            </a:lvl8pPr>
            <a:lvl9pPr marL="5285232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569578"/>
            <a:ext cx="2849002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569578"/>
            <a:ext cx="8381847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667115"/>
            <a:ext cx="11396008" cy="4450138"/>
          </a:xfrm>
        </p:spPr>
        <p:txBody>
          <a:bodyPr anchor="b"/>
          <a:lstStyle>
            <a:lvl1pPr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7159353"/>
            <a:ext cx="11396008" cy="2340222"/>
          </a:xfrm>
        </p:spPr>
        <p:txBody>
          <a:bodyPr/>
          <a:lstStyle>
            <a:lvl1pPr marL="0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1pPr>
            <a:lvl2pPr marL="660654" indent="0">
              <a:buNone/>
              <a:defRPr sz="2890">
                <a:solidFill>
                  <a:schemeClr val="tx1">
                    <a:tint val="82000"/>
                  </a:schemeClr>
                </a:solidFill>
              </a:defRPr>
            </a:lvl2pPr>
            <a:lvl3pPr marL="1321308" indent="0">
              <a:buNone/>
              <a:defRPr sz="2601">
                <a:solidFill>
                  <a:schemeClr val="tx1">
                    <a:tint val="82000"/>
                  </a:schemeClr>
                </a:solidFill>
              </a:defRPr>
            </a:lvl3pPr>
            <a:lvl4pPr marL="198196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4pPr>
            <a:lvl5pPr marL="2642616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5pPr>
            <a:lvl6pPr marL="3303270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6pPr>
            <a:lvl7pPr marL="3963924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7pPr>
            <a:lvl8pPr marL="4624578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8pPr>
            <a:lvl9pPr marL="528523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569580"/>
            <a:ext cx="11396008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622536"/>
            <a:ext cx="5589617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907801"/>
            <a:ext cx="558961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622536"/>
            <a:ext cx="5617145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907801"/>
            <a:ext cx="561714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540340"/>
            <a:ext cx="6688961" cy="7602630"/>
          </a:xfrm>
        </p:spPr>
        <p:txBody>
          <a:bodyPr/>
          <a:lstStyle>
            <a:lvl1pPr>
              <a:defRPr sz="4624"/>
            </a:lvl1pPr>
            <a:lvl2pPr>
              <a:defRPr sz="4046"/>
            </a:lvl2pPr>
            <a:lvl3pPr>
              <a:defRPr sz="3468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540340"/>
            <a:ext cx="6688961" cy="7602630"/>
          </a:xfrm>
        </p:spPr>
        <p:txBody>
          <a:bodyPr anchor="t"/>
          <a:lstStyle>
            <a:lvl1pPr marL="0" indent="0">
              <a:buNone/>
              <a:defRPr sz="4624"/>
            </a:lvl1pPr>
            <a:lvl2pPr marL="660654" indent="0">
              <a:buNone/>
              <a:defRPr sz="4046"/>
            </a:lvl2pPr>
            <a:lvl3pPr marL="1321308" indent="0">
              <a:buNone/>
              <a:defRPr sz="3468"/>
            </a:lvl3pPr>
            <a:lvl4pPr marL="1981962" indent="0">
              <a:buNone/>
              <a:defRPr sz="2890"/>
            </a:lvl4pPr>
            <a:lvl5pPr marL="2642616" indent="0">
              <a:buNone/>
              <a:defRPr sz="2890"/>
            </a:lvl5pPr>
            <a:lvl6pPr marL="3303270" indent="0">
              <a:buNone/>
              <a:defRPr sz="2890"/>
            </a:lvl6pPr>
            <a:lvl7pPr marL="3963924" indent="0">
              <a:buNone/>
              <a:defRPr sz="2890"/>
            </a:lvl7pPr>
            <a:lvl8pPr marL="4624578" indent="0">
              <a:buNone/>
              <a:defRPr sz="2890"/>
            </a:lvl8pPr>
            <a:lvl9pPr marL="5285232" indent="0">
              <a:buNone/>
              <a:defRPr sz="2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569580"/>
            <a:ext cx="11396008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847891"/>
            <a:ext cx="11396008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9915615"/>
            <a:ext cx="445930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1308" rtl="0" eaLnBrk="1" latinLnBrk="0" hangingPunct="1">
        <a:lnSpc>
          <a:spcPct val="90000"/>
        </a:lnSpc>
        <a:spcBef>
          <a:spcPct val="0"/>
        </a:spcBef>
        <a:buNone/>
        <a:defRPr sz="6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27" indent="-330327" algn="l" defTabSz="1321308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6" kern="1200">
          <a:solidFill>
            <a:schemeClr val="tx1"/>
          </a:solidFill>
          <a:latin typeface="+mn-lt"/>
          <a:ea typeface="+mn-ea"/>
          <a:cs typeface="+mn-cs"/>
        </a:defRPr>
      </a:lvl1pPr>
      <a:lvl2pPr marL="99098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65163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228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2943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3597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425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490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555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65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30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96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616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327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92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57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016535-52E8-D9F4-FB39-29EEF06A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654" y="163094"/>
            <a:ext cx="12815453" cy="10371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86F4-E1E9-30B7-FB39-681A6577B7C5}"/>
              </a:ext>
            </a:extLst>
          </p:cNvPr>
          <p:cNvSpPr txBox="1"/>
          <p:nvPr/>
        </p:nvSpPr>
        <p:spPr>
          <a:xfrm>
            <a:off x="749983" y="54819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07309-C1CD-D192-385D-6E3686D3F848}"/>
              </a:ext>
            </a:extLst>
          </p:cNvPr>
          <p:cNvSpPr txBox="1"/>
          <p:nvPr/>
        </p:nvSpPr>
        <p:spPr>
          <a:xfrm>
            <a:off x="1143336" y="5748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8EC0-F378-44EA-C765-8C8BF2575E5E}"/>
              </a:ext>
            </a:extLst>
          </p:cNvPr>
          <p:cNvSpPr txBox="1"/>
          <p:nvPr/>
        </p:nvSpPr>
        <p:spPr>
          <a:xfrm>
            <a:off x="4216052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094-E0BF-2B4A-1D50-659B09E5A586}"/>
              </a:ext>
            </a:extLst>
          </p:cNvPr>
          <p:cNvSpPr txBox="1"/>
          <p:nvPr/>
        </p:nvSpPr>
        <p:spPr>
          <a:xfrm>
            <a:off x="5769005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465FB-E068-83A6-A618-BBA5CA19F9F2}"/>
              </a:ext>
            </a:extLst>
          </p:cNvPr>
          <p:cNvSpPr txBox="1"/>
          <p:nvPr/>
        </p:nvSpPr>
        <p:spPr>
          <a:xfrm>
            <a:off x="6761969" y="574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B33-7A71-E552-64D3-364CB213A3F0}"/>
              </a:ext>
            </a:extLst>
          </p:cNvPr>
          <p:cNvCxnSpPr>
            <a:cxnSpLocks/>
          </p:cNvCxnSpPr>
          <p:nvPr/>
        </p:nvCxnSpPr>
        <p:spPr>
          <a:xfrm flipV="1">
            <a:off x="4961646" y="5930984"/>
            <a:ext cx="0" cy="212444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0C9A7-AF1D-5559-BD8E-138D6774BD9E}"/>
              </a:ext>
            </a:extLst>
          </p:cNvPr>
          <p:cNvCxnSpPr>
            <a:cxnSpLocks/>
          </p:cNvCxnSpPr>
          <p:nvPr/>
        </p:nvCxnSpPr>
        <p:spPr>
          <a:xfrm>
            <a:off x="4657198" y="6006008"/>
            <a:ext cx="0" cy="526022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5662-BC37-69B8-1D14-C84044BC25A3}"/>
              </a:ext>
            </a:extLst>
          </p:cNvPr>
          <p:cNvSpPr txBox="1"/>
          <p:nvPr/>
        </p:nvSpPr>
        <p:spPr>
          <a:xfrm>
            <a:off x="4248756" y="6872359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82B28-F2C6-42A3-660E-A91CEEBF1EEA}"/>
              </a:ext>
            </a:extLst>
          </p:cNvPr>
          <p:cNvSpPr txBox="1"/>
          <p:nvPr/>
        </p:nvSpPr>
        <p:spPr>
          <a:xfrm>
            <a:off x="3515757" y="6041853"/>
            <a:ext cx="1072888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C310C-7343-7C0B-A984-1CECBB1B4D1D}"/>
              </a:ext>
            </a:extLst>
          </p:cNvPr>
          <p:cNvSpPr/>
          <p:nvPr/>
        </p:nvSpPr>
        <p:spPr>
          <a:xfrm>
            <a:off x="3439926" y="5788525"/>
            <a:ext cx="2096822" cy="2432365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AFA4-4B14-C560-6D6B-5B0E73157F60}"/>
              </a:ext>
            </a:extLst>
          </p:cNvPr>
          <p:cNvSpPr txBox="1"/>
          <p:nvPr/>
        </p:nvSpPr>
        <p:spPr>
          <a:xfrm>
            <a:off x="2888581" y="661559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F7C7A-1B34-A3E0-726D-A3261E3F2D4C}"/>
              </a:ext>
            </a:extLst>
          </p:cNvPr>
          <p:cNvSpPr txBox="1"/>
          <p:nvPr/>
        </p:nvSpPr>
        <p:spPr>
          <a:xfrm>
            <a:off x="2173644" y="931466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0A432-B56E-ACDF-A4FB-A43F62321A0E}"/>
              </a:ext>
            </a:extLst>
          </p:cNvPr>
          <p:cNvCxnSpPr>
            <a:cxnSpLocks/>
          </p:cNvCxnSpPr>
          <p:nvPr/>
        </p:nvCxnSpPr>
        <p:spPr>
          <a:xfrm>
            <a:off x="7242198" y="9766802"/>
            <a:ext cx="15327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26346-E81A-4470-528F-3277BD56AF43}"/>
              </a:ext>
            </a:extLst>
          </p:cNvPr>
          <p:cNvCxnSpPr>
            <a:cxnSpLocks/>
          </p:cNvCxnSpPr>
          <p:nvPr/>
        </p:nvCxnSpPr>
        <p:spPr>
          <a:xfrm flipH="1">
            <a:off x="5651016" y="9728647"/>
            <a:ext cx="117989" cy="139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A7731-B0BA-57F1-65CE-F9D9A821826C}"/>
              </a:ext>
            </a:extLst>
          </p:cNvPr>
          <p:cNvCxnSpPr>
            <a:cxnSpLocks/>
          </p:cNvCxnSpPr>
          <p:nvPr/>
        </p:nvCxnSpPr>
        <p:spPr>
          <a:xfrm>
            <a:off x="2214692" y="9728278"/>
            <a:ext cx="38739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1950F63D-2984-1F88-CF6A-5B08256A2FE2}"/>
              </a:ext>
            </a:extLst>
          </p:cNvPr>
          <p:cNvSpPr/>
          <p:nvPr/>
        </p:nvSpPr>
        <p:spPr>
          <a:xfrm rot="10000805">
            <a:off x="1462925" y="9275912"/>
            <a:ext cx="515192" cy="135611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214277"/>
              <a:gd name="connsiteY0" fmla="*/ 0 h 83077"/>
              <a:gd name="connsiteX1" fmla="*/ 214277 w 214277"/>
              <a:gd name="connsiteY1" fmla="*/ 11175 h 83077"/>
              <a:gd name="connsiteX0" fmla="*/ 0 w 214277"/>
              <a:gd name="connsiteY0" fmla="*/ 0 h 80153"/>
              <a:gd name="connsiteX1" fmla="*/ 214277 w 214277"/>
              <a:gd name="connsiteY1" fmla="*/ 11175 h 80153"/>
              <a:gd name="connsiteX0" fmla="*/ 0 w 214277"/>
              <a:gd name="connsiteY0" fmla="*/ 0 h 61469"/>
              <a:gd name="connsiteX1" fmla="*/ 214277 w 214277"/>
              <a:gd name="connsiteY1" fmla="*/ 11175 h 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77" h="61469">
                <a:moveTo>
                  <a:pt x="0" y="0"/>
                </a:moveTo>
                <a:cubicBezTo>
                  <a:pt x="59431" y="84680"/>
                  <a:pt x="162027" y="75506"/>
                  <a:pt x="214277" y="11175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5F83796-D4C3-8395-EAB4-1AD4829DEB34}"/>
              </a:ext>
            </a:extLst>
          </p:cNvPr>
          <p:cNvSpPr/>
          <p:nvPr/>
        </p:nvSpPr>
        <p:spPr>
          <a:xfrm rot="17669824">
            <a:off x="5255183" y="9627986"/>
            <a:ext cx="89257" cy="240005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  <a:gd name="connsiteX0" fmla="*/ 19912 w 42852"/>
              <a:gd name="connsiteY0" fmla="*/ 0 h 108788"/>
              <a:gd name="connsiteX1" fmla="*/ 42852 w 42852"/>
              <a:gd name="connsiteY1" fmla="*/ 108788 h 108788"/>
              <a:gd name="connsiteX0" fmla="*/ 14183 w 37123"/>
              <a:gd name="connsiteY0" fmla="*/ 0 h 108788"/>
              <a:gd name="connsiteX1" fmla="*/ 37123 w 37123"/>
              <a:gd name="connsiteY1" fmla="*/ 108788 h 10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23" h="108788">
                <a:moveTo>
                  <a:pt x="14183" y="0"/>
                </a:moveTo>
                <a:cubicBezTo>
                  <a:pt x="-3099" y="65788"/>
                  <a:pt x="-13397" y="57693"/>
                  <a:pt x="37123" y="108788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91DC2-75E2-F321-052E-B91DAF56A534}"/>
              </a:ext>
            </a:extLst>
          </p:cNvPr>
          <p:cNvGrpSpPr/>
          <p:nvPr/>
        </p:nvGrpSpPr>
        <p:grpSpPr>
          <a:xfrm>
            <a:off x="941108" y="9016611"/>
            <a:ext cx="1852568" cy="873203"/>
            <a:chOff x="3387436" y="9196988"/>
            <a:chExt cx="1662546" cy="7886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5AC6D-AFDB-4FD0-0618-A6C60C0F28E2}"/>
                </a:ext>
              </a:extLst>
            </p:cNvPr>
            <p:cNvSpPr/>
            <p:nvPr/>
          </p:nvSpPr>
          <p:spPr>
            <a:xfrm>
              <a:off x="3387436" y="9206345"/>
              <a:ext cx="1662545" cy="779319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A0724D-2BD7-7638-2498-BF1771EB37AC}"/>
                </a:ext>
              </a:extLst>
            </p:cNvPr>
            <p:cNvSpPr/>
            <p:nvPr/>
          </p:nvSpPr>
          <p:spPr>
            <a:xfrm>
              <a:off x="3397828" y="9196988"/>
              <a:ext cx="1652154" cy="778119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BA6957-FC42-8D1F-B405-D825FD885781}"/>
              </a:ext>
            </a:extLst>
          </p:cNvPr>
          <p:cNvGrpSpPr/>
          <p:nvPr/>
        </p:nvGrpSpPr>
        <p:grpSpPr>
          <a:xfrm>
            <a:off x="7037854" y="9026971"/>
            <a:ext cx="834695" cy="868065"/>
            <a:chOff x="6095271" y="5125876"/>
            <a:chExt cx="750147" cy="6668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003F91-7471-8420-E059-ADDD50B0D6D8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281851-1479-B76A-DC3A-AAA57F88E356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DD74EB-BE2B-2179-C13B-58B0D28CB09E}"/>
              </a:ext>
            </a:extLst>
          </p:cNvPr>
          <p:cNvSpPr txBox="1"/>
          <p:nvPr/>
        </p:nvSpPr>
        <p:spPr>
          <a:xfrm>
            <a:off x="2793190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754C9-0945-9116-1F5A-E4A85BC910C9}"/>
              </a:ext>
            </a:extLst>
          </p:cNvPr>
          <p:cNvSpPr txBox="1"/>
          <p:nvPr/>
        </p:nvSpPr>
        <p:spPr>
          <a:xfrm>
            <a:off x="7885021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ECB2-138A-46A0-9274-40B73B8DE9AF}"/>
              </a:ext>
            </a:extLst>
          </p:cNvPr>
          <p:cNvSpPr txBox="1"/>
          <p:nvPr/>
        </p:nvSpPr>
        <p:spPr>
          <a:xfrm>
            <a:off x="366218" y="1531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D5E9D-2276-76F4-325E-D63964C9F823}"/>
              </a:ext>
            </a:extLst>
          </p:cNvPr>
          <p:cNvSpPr txBox="1"/>
          <p:nvPr/>
        </p:nvSpPr>
        <p:spPr>
          <a:xfrm>
            <a:off x="4625917" y="1505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06E9-AEF1-077B-72C6-8673863940A8}"/>
              </a:ext>
            </a:extLst>
          </p:cNvPr>
          <p:cNvSpPr txBox="1"/>
          <p:nvPr/>
        </p:nvSpPr>
        <p:spPr>
          <a:xfrm>
            <a:off x="366218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8405D-DE20-98D2-1FF3-62B7F54A8349}"/>
              </a:ext>
            </a:extLst>
          </p:cNvPr>
          <p:cNvSpPr txBox="1"/>
          <p:nvPr/>
        </p:nvSpPr>
        <p:spPr>
          <a:xfrm>
            <a:off x="4621646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62D44-F5CD-47B5-5B97-8F7674656F8C}"/>
              </a:ext>
            </a:extLst>
          </p:cNvPr>
          <p:cNvSpPr txBox="1"/>
          <p:nvPr/>
        </p:nvSpPr>
        <p:spPr>
          <a:xfrm>
            <a:off x="8926598" y="15051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D932-45ED-729C-8325-15DA12B9EBD2}"/>
              </a:ext>
            </a:extLst>
          </p:cNvPr>
          <p:cNvSpPr txBox="1"/>
          <p:nvPr/>
        </p:nvSpPr>
        <p:spPr>
          <a:xfrm>
            <a:off x="8926598" y="83924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94336-7AAB-9A8C-3599-00C1C65E7458}"/>
              </a:ext>
            </a:extLst>
          </p:cNvPr>
          <p:cNvSpPr txBox="1"/>
          <p:nvPr/>
        </p:nvSpPr>
        <p:spPr>
          <a:xfrm>
            <a:off x="8926598" y="633197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E485-263D-575D-3AC7-2F1481FF45F5}"/>
              </a:ext>
            </a:extLst>
          </p:cNvPr>
          <p:cNvSpPr txBox="1"/>
          <p:nvPr/>
        </p:nvSpPr>
        <p:spPr>
          <a:xfrm>
            <a:off x="8926598" y="42714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F63B6-DBA5-F65A-D8D7-3FF717630A5D}"/>
              </a:ext>
            </a:extLst>
          </p:cNvPr>
          <p:cNvSpPr txBox="1"/>
          <p:nvPr/>
        </p:nvSpPr>
        <p:spPr>
          <a:xfrm>
            <a:off x="8926598" y="221100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D2673-73AD-1F92-DEFD-EABD10A48FCD}"/>
              </a:ext>
            </a:extLst>
          </p:cNvPr>
          <p:cNvSpPr txBox="1"/>
          <p:nvPr/>
        </p:nvSpPr>
        <p:spPr>
          <a:xfrm>
            <a:off x="366218" y="53884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CED9B-9057-BD4C-5EE0-BC1B88037D1D}"/>
              </a:ext>
            </a:extLst>
          </p:cNvPr>
          <p:cNvGrpSpPr/>
          <p:nvPr/>
        </p:nvGrpSpPr>
        <p:grpSpPr>
          <a:xfrm>
            <a:off x="5041057" y="9010766"/>
            <a:ext cx="962727" cy="873203"/>
            <a:chOff x="6095271" y="5125876"/>
            <a:chExt cx="750147" cy="6668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67CFD9-9CFA-CF40-3D41-9EF4EE1D765D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7A6F7E-F5CC-F190-F346-2E1A0222DE8B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E68B2E2-C50B-369A-527A-ABC53E53F4B9}"/>
              </a:ext>
            </a:extLst>
          </p:cNvPr>
          <p:cNvSpPr txBox="1"/>
          <p:nvPr/>
        </p:nvSpPr>
        <p:spPr>
          <a:xfrm>
            <a:off x="6003299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5C619C-27EE-EAD0-E771-38CC614A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90" y="10129968"/>
            <a:ext cx="5497844" cy="546191"/>
          </a:xfrm>
          <a:prstGeom prst="rect">
            <a:avLst/>
          </a:pr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F8FF86A7-E8C4-8CF9-C137-FC19A95F66FA}"/>
              </a:ext>
            </a:extLst>
          </p:cNvPr>
          <p:cNvSpPr/>
          <p:nvPr/>
        </p:nvSpPr>
        <p:spPr>
          <a:xfrm rot="17669824">
            <a:off x="7491758" y="9661890"/>
            <a:ext cx="142789" cy="17219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88" h="78052">
                <a:moveTo>
                  <a:pt x="9496" y="0"/>
                </a:moveTo>
                <a:cubicBezTo>
                  <a:pt x="-7786" y="65788"/>
                  <a:pt x="-6987" y="65196"/>
                  <a:pt x="59388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F27CA-12F2-327E-D923-43F430D0DDF3}"/>
              </a:ext>
            </a:extLst>
          </p:cNvPr>
          <p:cNvSpPr txBox="1"/>
          <p:nvPr/>
        </p:nvSpPr>
        <p:spPr>
          <a:xfrm>
            <a:off x="6276181" y="874804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74C93C-D9B6-A9F1-2B89-7F142ADBC8AB}"/>
              </a:ext>
            </a:extLst>
          </p:cNvPr>
          <p:cNvCxnSpPr>
            <a:cxnSpLocks/>
          </p:cNvCxnSpPr>
          <p:nvPr/>
        </p:nvCxnSpPr>
        <p:spPr>
          <a:xfrm flipV="1">
            <a:off x="4657198" y="7672451"/>
            <a:ext cx="0" cy="382978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A1FB79-BAA9-EE7B-A53A-22EDF8632399}"/>
              </a:ext>
            </a:extLst>
          </p:cNvPr>
          <p:cNvSpPr txBox="1"/>
          <p:nvPr/>
        </p:nvSpPr>
        <p:spPr>
          <a:xfrm>
            <a:off x="3870586" y="7710863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7713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27</Words>
  <Application>Microsoft Macintosh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2025-05-28T19:50:19Z</dcterms:modified>
</cp:coreProperties>
</file>