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D35"/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FD107-E526-9E49-9516-E5B222B7A045}" v="71" dt="2025-05-18T07:15:09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8"/>
    <p:restoredTop sz="94715"/>
  </p:normalViewPr>
  <p:slideViewPr>
    <p:cSldViewPr snapToGrid="0">
      <p:cViewPr>
        <p:scale>
          <a:sx n="167" d="100"/>
          <a:sy n="167" d="100"/>
        </p:scale>
        <p:origin x="184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81E79797-102E-7D4D-B6A4-F91E3FB6CD0E}"/>
    <pc:docChg chg="modSld">
      <pc:chgData name="Barkasi, Michael" userId="604489e9-c8b5-4a18-ae0d-3a3e29c44efc" providerId="ADAL" clId="{81E79797-102E-7D4D-B6A4-F91E3FB6CD0E}" dt="2025-05-13T15:11:05.735" v="1" actId="207"/>
      <pc:docMkLst>
        <pc:docMk/>
      </pc:docMkLst>
      <pc:sldChg chg="modSp mod">
        <pc:chgData name="Barkasi, Michael" userId="604489e9-c8b5-4a18-ae0d-3a3e29c44efc" providerId="ADAL" clId="{81E79797-102E-7D4D-B6A4-F91E3FB6CD0E}" dt="2025-05-13T15:11:05.735" v="1" actId="207"/>
        <pc:sldMkLst>
          <pc:docMk/>
          <pc:sldMk cId="1160241537" sldId="256"/>
        </pc:sldMkLst>
        <pc:spChg chg="mod">
          <ac:chgData name="Barkasi, Michael" userId="604489e9-c8b5-4a18-ae0d-3a3e29c44efc" providerId="ADAL" clId="{81E79797-102E-7D4D-B6A4-F91E3FB6CD0E}" dt="2025-05-13T15:11:05.735" v="1" actId="207"/>
          <ac:spMkLst>
            <pc:docMk/>
            <pc:sldMk cId="1160241537" sldId="256"/>
            <ac:spMk id="25" creationId="{F51AFFE9-3039-D4BF-DFB0-67E60D747199}"/>
          </ac:spMkLst>
        </pc:spChg>
      </pc:sldChg>
    </pc:docChg>
  </pc:docChgLst>
  <pc:docChgLst>
    <pc:chgData name="Barkasi, Michael" userId="604489e9-c8b5-4a18-ae0d-3a3e29c44efc" providerId="ADAL" clId="{C33FD107-E526-9E49-9516-E5B222B7A045}"/>
    <pc:docChg chg="undo custSel modSld">
      <pc:chgData name="Barkasi, Michael" userId="604489e9-c8b5-4a18-ae0d-3a3e29c44efc" providerId="ADAL" clId="{C33FD107-E526-9E49-9516-E5B222B7A045}" dt="2025-05-18T07:15:31.289" v="1176" actId="692"/>
      <pc:docMkLst>
        <pc:docMk/>
      </pc:docMkLst>
      <pc:sldChg chg="addSp delSp modSp mod">
        <pc:chgData name="Barkasi, Michael" userId="604489e9-c8b5-4a18-ae0d-3a3e29c44efc" providerId="ADAL" clId="{C33FD107-E526-9E49-9516-E5B222B7A045}" dt="2025-05-18T07:15:31.289" v="1176" actId="692"/>
        <pc:sldMkLst>
          <pc:docMk/>
          <pc:sldMk cId="1160241537" sldId="256"/>
        </pc:sldMkLst>
        <pc:spChg chg="mod">
          <ac:chgData name="Barkasi, Michael" userId="604489e9-c8b5-4a18-ae0d-3a3e29c44efc" providerId="ADAL" clId="{C33FD107-E526-9E49-9516-E5B222B7A045}" dt="2025-05-18T06:42:57.455" v="851" actId="122"/>
          <ac:spMkLst>
            <pc:docMk/>
            <pc:sldMk cId="1160241537" sldId="256"/>
            <ac:spMk id="4" creationId="{C3D01637-0D73-8DB6-A7D6-4A4AAC723513}"/>
          </ac:spMkLst>
        </pc:spChg>
        <pc:spChg chg="mod">
          <ac:chgData name="Barkasi, Michael" userId="604489e9-c8b5-4a18-ae0d-3a3e29c44efc" providerId="ADAL" clId="{C33FD107-E526-9E49-9516-E5B222B7A045}" dt="2025-05-18T06:30:47.465" v="756" actId="1076"/>
          <ac:spMkLst>
            <pc:docMk/>
            <pc:sldMk cId="1160241537" sldId="256"/>
            <ac:spMk id="5" creationId="{D939D469-E8B7-9E17-B797-BB20947D9EA3}"/>
          </ac:spMkLst>
        </pc:spChg>
        <pc:spChg chg="mod">
          <ac:chgData name="Barkasi, Michael" userId="604489e9-c8b5-4a18-ae0d-3a3e29c44efc" providerId="ADAL" clId="{C33FD107-E526-9E49-9516-E5B222B7A045}" dt="2025-05-18T05:54:14.338" v="387" actId="207"/>
          <ac:spMkLst>
            <pc:docMk/>
            <pc:sldMk cId="1160241537" sldId="256"/>
            <ac:spMk id="14" creationId="{591FC567-7DB1-1928-DFCB-A119AEF9F1E5}"/>
          </ac:spMkLst>
        </pc:spChg>
        <pc:spChg chg="mod">
          <ac:chgData name="Barkasi, Michael" userId="604489e9-c8b5-4a18-ae0d-3a3e29c44efc" providerId="ADAL" clId="{C33FD107-E526-9E49-9516-E5B222B7A045}" dt="2025-05-18T07:12:24.358" v="1157" actId="207"/>
          <ac:spMkLst>
            <pc:docMk/>
            <pc:sldMk cId="1160241537" sldId="256"/>
            <ac:spMk id="20" creationId="{555A90AE-553C-0FBA-1AE8-DD3551B66644}"/>
          </ac:spMkLst>
        </pc:spChg>
        <pc:spChg chg="mod">
          <ac:chgData name="Barkasi, Michael" userId="604489e9-c8b5-4a18-ae0d-3a3e29c44efc" providerId="ADAL" clId="{C33FD107-E526-9E49-9516-E5B222B7A045}" dt="2025-05-18T06:42:51.359" v="850" actId="122"/>
          <ac:spMkLst>
            <pc:docMk/>
            <pc:sldMk cId="1160241537" sldId="256"/>
            <ac:spMk id="25" creationId="{F51AFFE9-3039-D4BF-DFB0-67E60D747199}"/>
          </ac:spMkLst>
        </pc:spChg>
        <pc:spChg chg="add mod">
          <ac:chgData name="Barkasi, Michael" userId="604489e9-c8b5-4a18-ae0d-3a3e29c44efc" providerId="ADAL" clId="{C33FD107-E526-9E49-9516-E5B222B7A045}" dt="2025-05-18T06:40:44.788" v="828" actId="255"/>
          <ac:spMkLst>
            <pc:docMk/>
            <pc:sldMk cId="1160241537" sldId="256"/>
            <ac:spMk id="58" creationId="{F1561F8C-BCEC-C3CD-A51F-437A593F2924}"/>
          </ac:spMkLst>
        </pc:spChg>
        <pc:spChg chg="add mod">
          <ac:chgData name="Barkasi, Michael" userId="604489e9-c8b5-4a18-ae0d-3a3e29c44efc" providerId="ADAL" clId="{C33FD107-E526-9E49-9516-E5B222B7A045}" dt="2025-05-18T06:40:42.634" v="825" actId="255"/>
          <ac:spMkLst>
            <pc:docMk/>
            <pc:sldMk cId="1160241537" sldId="256"/>
            <ac:spMk id="59" creationId="{AE31AA5D-2DC8-B256-C0C5-52E2DDCBCCC4}"/>
          </ac:spMkLst>
        </pc:spChg>
        <pc:spChg chg="add mod">
          <ac:chgData name="Barkasi, Michael" userId="604489e9-c8b5-4a18-ae0d-3a3e29c44efc" providerId="ADAL" clId="{C33FD107-E526-9E49-9516-E5B222B7A045}" dt="2025-05-18T07:15:31.289" v="1176" actId="692"/>
          <ac:spMkLst>
            <pc:docMk/>
            <pc:sldMk cId="1160241537" sldId="256"/>
            <ac:spMk id="65" creationId="{8C3AA79E-9D9C-3D51-3BAE-B64FEFD90CB3}"/>
          </ac:spMkLst>
        </pc:spChg>
        <pc:spChg chg="add mod">
          <ac:chgData name="Barkasi, Michael" userId="604489e9-c8b5-4a18-ae0d-3a3e29c44efc" providerId="ADAL" clId="{C33FD107-E526-9E49-9516-E5B222B7A045}" dt="2025-05-18T06:42:44.498" v="849" actId="122"/>
          <ac:spMkLst>
            <pc:docMk/>
            <pc:sldMk cId="1160241537" sldId="256"/>
            <ac:spMk id="73" creationId="{A0A11E2F-84E4-B464-4D7C-A712AF23F9D7}"/>
          </ac:spMkLst>
        </pc:spChg>
        <pc:spChg chg="mod">
          <ac:chgData name="Barkasi, Michael" userId="604489e9-c8b5-4a18-ae0d-3a3e29c44efc" providerId="ADAL" clId="{C33FD107-E526-9E49-9516-E5B222B7A045}" dt="2025-05-18T06:48:34.904" v="908" actId="20577"/>
          <ac:spMkLst>
            <pc:docMk/>
            <pc:sldMk cId="1160241537" sldId="256"/>
            <ac:spMk id="77" creationId="{BD84AEB1-6662-C56D-7E67-69415C00445B}"/>
          </ac:spMkLst>
        </pc:spChg>
        <pc:spChg chg="add del mod">
          <ac:chgData name="Barkasi, Michael" userId="604489e9-c8b5-4a18-ae0d-3a3e29c44efc" providerId="ADAL" clId="{C33FD107-E526-9E49-9516-E5B222B7A045}" dt="2025-05-18T06:29:39.765" v="751" actId="478"/>
          <ac:spMkLst>
            <pc:docMk/>
            <pc:sldMk cId="1160241537" sldId="256"/>
            <ac:spMk id="79" creationId="{990382FF-C849-5D05-7DCD-84C70970FB73}"/>
          </ac:spMkLst>
        </pc:spChg>
        <pc:spChg chg="add mod">
          <ac:chgData name="Barkasi, Michael" userId="604489e9-c8b5-4a18-ae0d-3a3e29c44efc" providerId="ADAL" clId="{C33FD107-E526-9E49-9516-E5B222B7A045}" dt="2025-05-18T06:50:04.915" v="919" actId="1076"/>
          <ac:spMkLst>
            <pc:docMk/>
            <pc:sldMk cId="1160241537" sldId="256"/>
            <ac:spMk id="104" creationId="{57366E12-DA1C-9FF0-189E-E03F2BBD9E7A}"/>
          </ac:spMkLst>
        </pc:spChg>
        <pc:spChg chg="add del">
          <ac:chgData name="Barkasi, Michael" userId="604489e9-c8b5-4a18-ae0d-3a3e29c44efc" providerId="ADAL" clId="{C33FD107-E526-9E49-9516-E5B222B7A045}" dt="2025-05-18T06:52:05.682" v="935" actId="478"/>
          <ac:spMkLst>
            <pc:docMk/>
            <pc:sldMk cId="1160241537" sldId="256"/>
            <ac:spMk id="111" creationId="{46085E59-B36F-FA39-2385-72F5CED4EEE9}"/>
          </ac:spMkLst>
        </pc:spChg>
        <pc:spChg chg="add mod">
          <ac:chgData name="Barkasi, Michael" userId="604489e9-c8b5-4a18-ae0d-3a3e29c44efc" providerId="ADAL" clId="{C33FD107-E526-9E49-9516-E5B222B7A045}" dt="2025-05-18T07:00:51.213" v="1024" actId="692"/>
          <ac:spMkLst>
            <pc:docMk/>
            <pc:sldMk cId="1160241537" sldId="256"/>
            <ac:spMk id="115" creationId="{3C682350-AD72-104A-1E02-14153DED0196}"/>
          </ac:spMkLst>
        </pc:spChg>
        <pc:spChg chg="add mod">
          <ac:chgData name="Barkasi, Michael" userId="604489e9-c8b5-4a18-ae0d-3a3e29c44efc" providerId="ADAL" clId="{C33FD107-E526-9E49-9516-E5B222B7A045}" dt="2025-05-18T07:00:51.213" v="1024" actId="692"/>
          <ac:spMkLst>
            <pc:docMk/>
            <pc:sldMk cId="1160241537" sldId="256"/>
            <ac:spMk id="116" creationId="{77122586-DEDA-A882-A04E-08BED3FCA42A}"/>
          </ac:spMkLst>
        </pc:spChg>
        <pc:spChg chg="mod">
          <ac:chgData name="Barkasi, Michael" userId="604489e9-c8b5-4a18-ae0d-3a3e29c44efc" providerId="ADAL" clId="{C33FD107-E526-9E49-9516-E5B222B7A045}" dt="2025-05-18T06:17:51.558" v="594" actId="20577"/>
          <ac:spMkLst>
            <pc:docMk/>
            <pc:sldMk cId="1160241537" sldId="256"/>
            <ac:spMk id="222" creationId="{4347C1AD-D470-D075-EABD-559DDCD07689}"/>
          </ac:spMkLst>
        </pc:spChg>
        <pc:spChg chg="mod">
          <ac:chgData name="Barkasi, Michael" userId="604489e9-c8b5-4a18-ae0d-3a3e29c44efc" providerId="ADAL" clId="{C33FD107-E526-9E49-9516-E5B222B7A045}" dt="2025-05-18T06:23:27.942" v="630" actId="1076"/>
          <ac:spMkLst>
            <pc:docMk/>
            <pc:sldMk cId="1160241537" sldId="256"/>
            <ac:spMk id="363" creationId="{9F3C995B-3C9B-B261-7A0C-8A01C81ACB01}"/>
          </ac:spMkLst>
        </pc:spChg>
        <pc:spChg chg="mod">
          <ac:chgData name="Barkasi, Michael" userId="604489e9-c8b5-4a18-ae0d-3a3e29c44efc" providerId="ADAL" clId="{C33FD107-E526-9E49-9516-E5B222B7A045}" dt="2025-05-18T06:25:27.254" v="726" actId="1076"/>
          <ac:spMkLst>
            <pc:docMk/>
            <pc:sldMk cId="1160241537" sldId="256"/>
            <ac:spMk id="364" creationId="{486B9CFF-E460-B596-17BE-68E324EF69B3}"/>
          </ac:spMkLst>
        </pc:spChg>
        <pc:spChg chg="mod">
          <ac:chgData name="Barkasi, Michael" userId="604489e9-c8b5-4a18-ae0d-3a3e29c44efc" providerId="ADAL" clId="{C33FD107-E526-9E49-9516-E5B222B7A045}" dt="2025-05-18T06:40:52.974" v="833" actId="20577"/>
          <ac:spMkLst>
            <pc:docMk/>
            <pc:sldMk cId="1160241537" sldId="256"/>
            <ac:spMk id="367" creationId="{F4C22F3B-FB9B-9308-09F3-2FB2B62FA620}"/>
          </ac:spMkLst>
        </pc:spChg>
        <pc:spChg chg="mod">
          <ac:chgData name="Barkasi, Michael" userId="604489e9-c8b5-4a18-ae0d-3a3e29c44efc" providerId="ADAL" clId="{C33FD107-E526-9E49-9516-E5B222B7A045}" dt="2025-05-18T06:49:41.188" v="915" actId="164"/>
          <ac:spMkLst>
            <pc:docMk/>
            <pc:sldMk cId="1160241537" sldId="256"/>
            <ac:spMk id="370" creationId="{CC99C6EF-3D44-9499-D394-094FFEB04FDD}"/>
          </ac:spMkLst>
        </pc:spChg>
        <pc:spChg chg="mod">
          <ac:chgData name="Barkasi, Michael" userId="604489e9-c8b5-4a18-ae0d-3a3e29c44efc" providerId="ADAL" clId="{C33FD107-E526-9E49-9516-E5B222B7A045}" dt="2025-05-18T06:56:17.281" v="962" actId="1076"/>
          <ac:spMkLst>
            <pc:docMk/>
            <pc:sldMk cId="1160241537" sldId="256"/>
            <ac:spMk id="372" creationId="{D0BF1455-2E79-FFD7-87A9-61ADBC848FC6}"/>
          </ac:spMkLst>
        </pc:spChg>
        <pc:spChg chg="mod">
          <ac:chgData name="Barkasi, Michael" userId="604489e9-c8b5-4a18-ae0d-3a3e29c44efc" providerId="ADAL" clId="{C33FD107-E526-9E49-9516-E5B222B7A045}" dt="2025-05-18T06:53:30.453" v="945" actId="164"/>
          <ac:spMkLst>
            <pc:docMk/>
            <pc:sldMk cId="1160241537" sldId="256"/>
            <ac:spMk id="373" creationId="{5E123884-2B9E-3027-5C90-F85CA08DF19D}"/>
          </ac:spMkLst>
        </pc:spChg>
        <pc:spChg chg="mod">
          <ac:chgData name="Barkasi, Michael" userId="604489e9-c8b5-4a18-ae0d-3a3e29c44efc" providerId="ADAL" clId="{C33FD107-E526-9E49-9516-E5B222B7A045}" dt="2025-05-18T06:53:36.184" v="946" actId="1076"/>
          <ac:spMkLst>
            <pc:docMk/>
            <pc:sldMk cId="1160241537" sldId="256"/>
            <ac:spMk id="376" creationId="{1E4A9A9B-8914-843E-0A7A-30F98DC31C91}"/>
          </ac:spMkLst>
        </pc:spChg>
        <pc:spChg chg="mod">
          <ac:chgData name="Barkasi, Michael" userId="604489e9-c8b5-4a18-ae0d-3a3e29c44efc" providerId="ADAL" clId="{C33FD107-E526-9E49-9516-E5B222B7A045}" dt="2025-05-18T06:49:53.356" v="917" actId="1076"/>
          <ac:spMkLst>
            <pc:docMk/>
            <pc:sldMk cId="1160241537" sldId="256"/>
            <ac:spMk id="378" creationId="{E606D581-B0CD-E6C1-1D8D-7A30286B2AF3}"/>
          </ac:spMkLst>
        </pc:spChg>
        <pc:spChg chg="mod">
          <ac:chgData name="Barkasi, Michael" userId="604489e9-c8b5-4a18-ae0d-3a3e29c44efc" providerId="ADAL" clId="{C33FD107-E526-9E49-9516-E5B222B7A045}" dt="2025-05-18T06:56:21.314" v="963" actId="1076"/>
          <ac:spMkLst>
            <pc:docMk/>
            <pc:sldMk cId="1160241537" sldId="256"/>
            <ac:spMk id="380" creationId="{E9A6C564-6434-8607-7490-B2DD3FB435CD}"/>
          </ac:spMkLst>
        </pc:spChg>
        <pc:spChg chg="mod topLvl">
          <ac:chgData name="Barkasi, Michael" userId="604489e9-c8b5-4a18-ae0d-3a3e29c44efc" providerId="ADAL" clId="{C33FD107-E526-9E49-9516-E5B222B7A045}" dt="2025-05-18T06:54:54.052" v="953" actId="164"/>
          <ac:spMkLst>
            <pc:docMk/>
            <pc:sldMk cId="1160241537" sldId="256"/>
            <ac:spMk id="392" creationId="{47A8D240-36A6-246F-5E31-18BBA477F933}"/>
          </ac:spMkLst>
        </pc:spChg>
        <pc:spChg chg="mod topLvl">
          <ac:chgData name="Barkasi, Michael" userId="604489e9-c8b5-4a18-ae0d-3a3e29c44efc" providerId="ADAL" clId="{C33FD107-E526-9E49-9516-E5B222B7A045}" dt="2025-05-18T06:54:54.052" v="953" actId="164"/>
          <ac:spMkLst>
            <pc:docMk/>
            <pc:sldMk cId="1160241537" sldId="256"/>
            <ac:spMk id="394" creationId="{9C870D71-0DEE-B3B1-ACA3-046F8AAD761B}"/>
          </ac:spMkLst>
        </pc:spChg>
        <pc:spChg chg="mod">
          <ac:chgData name="Barkasi, Michael" userId="604489e9-c8b5-4a18-ae0d-3a3e29c44efc" providerId="ADAL" clId="{C33FD107-E526-9E49-9516-E5B222B7A045}" dt="2025-05-18T06:37:05.903" v="797" actId="1076"/>
          <ac:spMkLst>
            <pc:docMk/>
            <pc:sldMk cId="1160241537" sldId="256"/>
            <ac:spMk id="395" creationId="{E5176749-5556-9B8C-B9A8-700EF6819980}"/>
          </ac:spMkLst>
        </pc:spChg>
        <pc:grpChg chg="add mod">
          <ac:chgData name="Barkasi, Michael" userId="604489e9-c8b5-4a18-ae0d-3a3e29c44efc" providerId="ADAL" clId="{C33FD107-E526-9E49-9516-E5B222B7A045}" dt="2025-05-18T06:50:10.060" v="920" actId="1076"/>
          <ac:grpSpMkLst>
            <pc:docMk/>
            <pc:sldMk cId="1160241537" sldId="256"/>
            <ac:grpSpMk id="109" creationId="{3CA072AD-43E8-C6CB-0DC3-0F5D984FDD6B}"/>
          </ac:grpSpMkLst>
        </pc:grpChg>
        <pc:grpChg chg="add del mod">
          <ac:chgData name="Barkasi, Michael" userId="604489e9-c8b5-4a18-ae0d-3a3e29c44efc" providerId="ADAL" clId="{C33FD107-E526-9E49-9516-E5B222B7A045}" dt="2025-05-18T06:54:10.456" v="949" actId="165"/>
          <ac:grpSpMkLst>
            <pc:docMk/>
            <pc:sldMk cId="1160241537" sldId="256"/>
            <ac:grpSpMk id="110" creationId="{77463028-F9D8-43F3-BE03-780AFBA934A7}"/>
          </ac:grpSpMkLst>
        </pc:grpChg>
        <pc:grpChg chg="add mod">
          <ac:chgData name="Barkasi, Michael" userId="604489e9-c8b5-4a18-ae0d-3a3e29c44efc" providerId="ADAL" clId="{C33FD107-E526-9E49-9516-E5B222B7A045}" dt="2025-05-18T06:53:30.453" v="945" actId="164"/>
          <ac:grpSpMkLst>
            <pc:docMk/>
            <pc:sldMk cId="1160241537" sldId="256"/>
            <ac:grpSpMk id="112" creationId="{F7D62CFE-0310-9AD9-4B96-D8BE0AD8F464}"/>
          </ac:grpSpMkLst>
        </pc:grpChg>
        <pc:grpChg chg="add mod">
          <ac:chgData name="Barkasi, Michael" userId="604489e9-c8b5-4a18-ae0d-3a3e29c44efc" providerId="ADAL" clId="{C33FD107-E526-9E49-9516-E5B222B7A045}" dt="2025-05-18T06:54:54.052" v="953" actId="164"/>
          <ac:grpSpMkLst>
            <pc:docMk/>
            <pc:sldMk cId="1160241537" sldId="256"/>
            <ac:grpSpMk id="113" creationId="{1B5A2C18-B496-5F1E-DC9D-BA35572095A2}"/>
          </ac:grpSpMkLst>
        </pc:grpChg>
        <pc:cxnChg chg="add mod">
          <ac:chgData name="Barkasi, Michael" userId="604489e9-c8b5-4a18-ae0d-3a3e29c44efc" providerId="ADAL" clId="{C33FD107-E526-9E49-9516-E5B222B7A045}" dt="2025-05-18T05:53:08.808" v="206" actId="692"/>
          <ac:cxnSpMkLst>
            <pc:docMk/>
            <pc:sldMk cId="1160241537" sldId="256"/>
            <ac:cxnSpMk id="2" creationId="{09C1AFDB-B14B-25F5-F94E-6ACB6BEF24EF}"/>
          </ac:cxnSpMkLst>
        </pc:cxnChg>
        <pc:cxnChg chg="add mod">
          <ac:chgData name="Barkasi, Michael" userId="604489e9-c8b5-4a18-ae0d-3a3e29c44efc" providerId="ADAL" clId="{C33FD107-E526-9E49-9516-E5B222B7A045}" dt="2025-05-18T06:11:35.693" v="450" actId="14100"/>
          <ac:cxnSpMkLst>
            <pc:docMk/>
            <pc:sldMk cId="1160241537" sldId="256"/>
            <ac:cxnSpMk id="3" creationId="{16D8DF94-749C-D468-5C7B-974AA2E001E7}"/>
          </ac:cxnSpMkLst>
        </pc:cxnChg>
        <pc:cxnChg chg="add mod">
          <ac:chgData name="Barkasi, Michael" userId="604489e9-c8b5-4a18-ae0d-3a3e29c44efc" providerId="ADAL" clId="{C33FD107-E526-9E49-9516-E5B222B7A045}" dt="2025-05-18T06:00:25.554" v="416" actId="14100"/>
          <ac:cxnSpMkLst>
            <pc:docMk/>
            <pc:sldMk cId="1160241537" sldId="256"/>
            <ac:cxnSpMk id="11" creationId="{7BB87E29-5701-C76A-F7ED-3E0CE7AB4ECB}"/>
          </ac:cxnSpMkLst>
        </pc:cxnChg>
        <pc:cxnChg chg="add mod">
          <ac:chgData name="Barkasi, Michael" userId="604489e9-c8b5-4a18-ae0d-3a3e29c44efc" providerId="ADAL" clId="{C33FD107-E526-9E49-9516-E5B222B7A045}" dt="2025-05-18T05:59:08.341" v="409" actId="1076"/>
          <ac:cxnSpMkLst>
            <pc:docMk/>
            <pc:sldMk cId="1160241537" sldId="256"/>
            <ac:cxnSpMk id="15" creationId="{9A26E224-A730-8224-0AA2-3B9523E41388}"/>
          </ac:cxnSpMkLst>
        </pc:cxnChg>
        <pc:cxnChg chg="add mod">
          <ac:chgData name="Barkasi, Michael" userId="604489e9-c8b5-4a18-ae0d-3a3e29c44efc" providerId="ADAL" clId="{C33FD107-E526-9E49-9516-E5B222B7A045}" dt="2025-05-18T06:00:16.022" v="415" actId="14100"/>
          <ac:cxnSpMkLst>
            <pc:docMk/>
            <pc:sldMk cId="1160241537" sldId="256"/>
            <ac:cxnSpMk id="26" creationId="{35BEAD4C-BCCF-6761-3410-D526B70B4B2D}"/>
          </ac:cxnSpMkLst>
        </pc:cxnChg>
        <pc:cxnChg chg="add mod">
          <ac:chgData name="Barkasi, Michael" userId="604489e9-c8b5-4a18-ae0d-3a3e29c44efc" providerId="ADAL" clId="{C33FD107-E526-9E49-9516-E5B222B7A045}" dt="2025-05-18T06:11:41.355" v="451" actId="1076"/>
          <ac:cxnSpMkLst>
            <pc:docMk/>
            <pc:sldMk cId="1160241537" sldId="256"/>
            <ac:cxnSpMk id="28" creationId="{D0BE0577-D9B4-AE28-1E19-C7FA65025C58}"/>
          </ac:cxnSpMkLst>
        </pc:cxnChg>
        <pc:cxnChg chg="add mod">
          <ac:chgData name="Barkasi, Michael" userId="604489e9-c8b5-4a18-ae0d-3a3e29c44efc" providerId="ADAL" clId="{C33FD107-E526-9E49-9516-E5B222B7A045}" dt="2025-05-18T06:11:46.312" v="452" actId="14100"/>
          <ac:cxnSpMkLst>
            <pc:docMk/>
            <pc:sldMk cId="1160241537" sldId="256"/>
            <ac:cxnSpMk id="31" creationId="{068F2A5F-3955-126F-57ED-29F2EB0C53F5}"/>
          </ac:cxnSpMkLst>
        </pc:cxnChg>
        <pc:cxnChg chg="add mod">
          <ac:chgData name="Barkasi, Michael" userId="604489e9-c8b5-4a18-ae0d-3a3e29c44efc" providerId="ADAL" clId="{C33FD107-E526-9E49-9516-E5B222B7A045}" dt="2025-05-18T05:59:23.867" v="412" actId="14100"/>
          <ac:cxnSpMkLst>
            <pc:docMk/>
            <pc:sldMk cId="1160241537" sldId="256"/>
            <ac:cxnSpMk id="32" creationId="{754F9A7B-4FD0-858B-3F31-A4A45476C837}"/>
          </ac:cxnSpMkLst>
        </pc:cxnChg>
        <pc:cxnChg chg="mod">
          <ac:chgData name="Barkasi, Michael" userId="604489e9-c8b5-4a18-ae0d-3a3e29c44efc" providerId="ADAL" clId="{C33FD107-E526-9E49-9516-E5B222B7A045}" dt="2025-05-18T06:34:08.523" v="775" actId="14100"/>
          <ac:cxnSpMkLst>
            <pc:docMk/>
            <pc:sldMk cId="1160241537" sldId="256"/>
            <ac:cxnSpMk id="39" creationId="{F34272A6-8F55-128C-AB3E-1700D68579CB}"/>
          </ac:cxnSpMkLst>
        </pc:cxnChg>
        <pc:cxnChg chg="mod">
          <ac:chgData name="Barkasi, Michael" userId="604489e9-c8b5-4a18-ae0d-3a3e29c44efc" providerId="ADAL" clId="{C33FD107-E526-9E49-9516-E5B222B7A045}" dt="2025-05-18T06:33:56.753" v="773" actId="14100"/>
          <ac:cxnSpMkLst>
            <pc:docMk/>
            <pc:sldMk cId="1160241537" sldId="256"/>
            <ac:cxnSpMk id="40" creationId="{D261C05F-0604-607D-47D0-245A27AB533A}"/>
          </ac:cxnSpMkLst>
        </pc:cxnChg>
        <pc:cxnChg chg="add mod">
          <ac:chgData name="Barkasi, Michael" userId="604489e9-c8b5-4a18-ae0d-3a3e29c44efc" providerId="ADAL" clId="{C33FD107-E526-9E49-9516-E5B222B7A045}" dt="2025-05-18T06:11:27.885" v="449" actId="1076"/>
          <ac:cxnSpMkLst>
            <pc:docMk/>
            <pc:sldMk cId="1160241537" sldId="256"/>
            <ac:cxnSpMk id="45" creationId="{1C2D59EE-DE23-BE2F-82B6-99E8B0941B3A}"/>
          </ac:cxnSpMkLst>
        </pc:cxnChg>
        <pc:cxnChg chg="add mod">
          <ac:chgData name="Barkasi, Michael" userId="604489e9-c8b5-4a18-ae0d-3a3e29c44efc" providerId="ADAL" clId="{C33FD107-E526-9E49-9516-E5B222B7A045}" dt="2025-05-18T06:12:03.272" v="455" actId="14100"/>
          <ac:cxnSpMkLst>
            <pc:docMk/>
            <pc:sldMk cId="1160241537" sldId="256"/>
            <ac:cxnSpMk id="56" creationId="{A67E6B51-678E-D32D-D2D8-E7122E34EE9D}"/>
          </ac:cxnSpMkLst>
        </pc:cxnChg>
        <pc:cxnChg chg="mod">
          <ac:chgData name="Barkasi, Michael" userId="604489e9-c8b5-4a18-ae0d-3a3e29c44efc" providerId="ADAL" clId="{C33FD107-E526-9E49-9516-E5B222B7A045}" dt="2025-05-18T05:56:12.347" v="393" actId="14100"/>
          <ac:cxnSpMkLst>
            <pc:docMk/>
            <pc:sldMk cId="1160241537" sldId="256"/>
            <ac:cxnSpMk id="63" creationId="{CBD98956-1E62-D0ED-DCF4-B9DF8D52385B}"/>
          </ac:cxnSpMkLst>
        </pc:cxnChg>
        <pc:cxnChg chg="mod">
          <ac:chgData name="Barkasi, Michael" userId="604489e9-c8b5-4a18-ae0d-3a3e29c44efc" providerId="ADAL" clId="{C33FD107-E526-9E49-9516-E5B222B7A045}" dt="2025-05-18T06:56:13.925" v="961" actId="14100"/>
          <ac:cxnSpMkLst>
            <pc:docMk/>
            <pc:sldMk cId="1160241537" sldId="256"/>
            <ac:cxnSpMk id="71" creationId="{3A35E1A8-8710-1791-64E4-81A2DEEF322B}"/>
          </ac:cxnSpMkLst>
        </pc:cxnChg>
        <pc:cxnChg chg="add del mod">
          <ac:chgData name="Barkasi, Michael" userId="604489e9-c8b5-4a18-ae0d-3a3e29c44efc" providerId="ADAL" clId="{C33FD107-E526-9E49-9516-E5B222B7A045}" dt="2025-05-18T06:32:27.045" v="765" actId="478"/>
          <ac:cxnSpMkLst>
            <pc:docMk/>
            <pc:sldMk cId="1160241537" sldId="256"/>
            <ac:cxnSpMk id="76" creationId="{20BBEADF-E79A-32FF-B2D7-8A2A92BCE383}"/>
          </ac:cxnSpMkLst>
        </pc:cxnChg>
        <pc:cxnChg chg="mod">
          <ac:chgData name="Barkasi, Michael" userId="604489e9-c8b5-4a18-ae0d-3a3e29c44efc" providerId="ADAL" clId="{C33FD107-E526-9E49-9516-E5B222B7A045}" dt="2025-05-18T07:15:09.362" v="1175" actId="166"/>
          <ac:cxnSpMkLst>
            <pc:docMk/>
            <pc:sldMk cId="1160241537" sldId="256"/>
            <ac:cxnSpMk id="78" creationId="{82A1D438-CF21-FC61-42A3-99029F10964B}"/>
          </ac:cxnSpMkLst>
        </pc:cxnChg>
        <pc:cxnChg chg="add mod">
          <ac:chgData name="Barkasi, Michael" userId="604489e9-c8b5-4a18-ae0d-3a3e29c44efc" providerId="ADAL" clId="{C33FD107-E526-9E49-9516-E5B222B7A045}" dt="2025-05-18T06:35:08.806" v="783" actId="14100"/>
          <ac:cxnSpMkLst>
            <pc:docMk/>
            <pc:sldMk cId="1160241537" sldId="256"/>
            <ac:cxnSpMk id="90" creationId="{C19CAFF0-8FC2-942D-1C2F-27E75432BAF3}"/>
          </ac:cxnSpMkLst>
        </pc:cxnChg>
        <pc:cxnChg chg="add mod">
          <ac:chgData name="Barkasi, Michael" userId="604489e9-c8b5-4a18-ae0d-3a3e29c44efc" providerId="ADAL" clId="{C33FD107-E526-9E49-9516-E5B222B7A045}" dt="2025-05-18T06:44:17.106" v="857" actId="14100"/>
          <ac:cxnSpMkLst>
            <pc:docMk/>
            <pc:sldMk cId="1160241537" sldId="256"/>
            <ac:cxnSpMk id="96" creationId="{B8A8F6C6-DEEB-E83A-3622-877A90AC5B12}"/>
          </ac:cxnSpMkLst>
        </pc:cxnChg>
        <pc:cxnChg chg="mod">
          <ac:chgData name="Barkasi, Michael" userId="604489e9-c8b5-4a18-ae0d-3a3e29c44efc" providerId="ADAL" clId="{C33FD107-E526-9E49-9516-E5B222B7A045}" dt="2025-05-18T05:59:16.239" v="410" actId="14100"/>
          <ac:cxnSpMkLst>
            <pc:docMk/>
            <pc:sldMk cId="1160241537" sldId="256"/>
            <ac:cxnSpMk id="98" creationId="{715D6EB7-8C31-CC55-01FA-1F87D5478233}"/>
          </ac:cxnSpMkLst>
        </pc:cxnChg>
        <pc:cxnChg chg="add mod">
          <ac:chgData name="Barkasi, Michael" userId="604489e9-c8b5-4a18-ae0d-3a3e29c44efc" providerId="ADAL" clId="{C33FD107-E526-9E49-9516-E5B222B7A045}" dt="2025-05-18T06:46:13.680" v="871" actId="1076"/>
          <ac:cxnSpMkLst>
            <pc:docMk/>
            <pc:sldMk cId="1160241537" sldId="256"/>
            <ac:cxnSpMk id="99" creationId="{3CF79906-6972-A0ED-5198-B605BCF69A98}"/>
          </ac:cxnSpMkLst>
        </pc:cxnChg>
        <pc:cxnChg chg="add mod">
          <ac:chgData name="Barkasi, Michael" userId="604489e9-c8b5-4a18-ae0d-3a3e29c44efc" providerId="ADAL" clId="{C33FD107-E526-9E49-9516-E5B222B7A045}" dt="2025-05-18T06:45:54.507" v="870" actId="1076"/>
          <ac:cxnSpMkLst>
            <pc:docMk/>
            <pc:sldMk cId="1160241537" sldId="256"/>
            <ac:cxnSpMk id="101" creationId="{D76EC22D-EB83-4B79-8240-4D0C097394A4}"/>
          </ac:cxnSpMkLst>
        </pc:cxnChg>
        <pc:cxnChg chg="mod">
          <ac:chgData name="Barkasi, Michael" userId="604489e9-c8b5-4a18-ae0d-3a3e29c44efc" providerId="ADAL" clId="{C33FD107-E526-9E49-9516-E5B222B7A045}" dt="2025-05-18T05:57:13.186" v="394" actId="1076"/>
          <ac:cxnSpMkLst>
            <pc:docMk/>
            <pc:sldMk cId="1160241537" sldId="256"/>
            <ac:cxnSpMk id="105" creationId="{D02E737C-8AA1-FB90-4448-3863761C9EDB}"/>
          </ac:cxnSpMkLst>
        </pc:cxnChg>
        <pc:cxnChg chg="add mod">
          <ac:chgData name="Barkasi, Michael" userId="604489e9-c8b5-4a18-ae0d-3a3e29c44efc" providerId="ADAL" clId="{C33FD107-E526-9E49-9516-E5B222B7A045}" dt="2025-05-18T07:13:12.917" v="1161" actId="14100"/>
          <ac:cxnSpMkLst>
            <pc:docMk/>
            <pc:sldMk cId="1160241537" sldId="256"/>
            <ac:cxnSpMk id="117" creationId="{933A2084-2E4D-9A15-FBE5-9D5F99AC6380}"/>
          </ac:cxnSpMkLst>
        </pc:cxnChg>
        <pc:cxnChg chg="add mod">
          <ac:chgData name="Barkasi, Michael" userId="604489e9-c8b5-4a18-ae0d-3a3e29c44efc" providerId="ADAL" clId="{C33FD107-E526-9E49-9516-E5B222B7A045}" dt="2025-05-18T07:14:10.089" v="1168" actId="14100"/>
          <ac:cxnSpMkLst>
            <pc:docMk/>
            <pc:sldMk cId="1160241537" sldId="256"/>
            <ac:cxnSpMk id="123" creationId="{7F54CB62-31B4-ECEB-DE9D-B30CD799A766}"/>
          </ac:cxnSpMkLst>
        </pc:cxnChg>
        <pc:cxnChg chg="mod">
          <ac:chgData name="Barkasi, Michael" userId="604489e9-c8b5-4a18-ae0d-3a3e29c44efc" providerId="ADAL" clId="{C33FD107-E526-9E49-9516-E5B222B7A045}" dt="2025-05-18T06:08:30.619" v="421" actId="14100"/>
          <ac:cxnSpMkLst>
            <pc:docMk/>
            <pc:sldMk cId="1160241537" sldId="256"/>
            <ac:cxnSpMk id="124" creationId="{237E0446-C41E-0A5F-DCA5-317A230C92EB}"/>
          </ac:cxnSpMkLst>
        </pc:cxnChg>
        <pc:cxnChg chg="add mod">
          <ac:chgData name="Barkasi, Michael" userId="604489e9-c8b5-4a18-ae0d-3a3e29c44efc" providerId="ADAL" clId="{C33FD107-E526-9E49-9516-E5B222B7A045}" dt="2025-05-18T07:14:31.644" v="1171" actId="14100"/>
          <ac:cxnSpMkLst>
            <pc:docMk/>
            <pc:sldMk cId="1160241537" sldId="256"/>
            <ac:cxnSpMk id="129" creationId="{7931193F-29D3-9AFC-1146-55B8C0139E73}"/>
          </ac:cxnSpMkLst>
        </pc:cxnChg>
        <pc:cxnChg chg="add mod">
          <ac:chgData name="Barkasi, Michael" userId="604489e9-c8b5-4a18-ae0d-3a3e29c44efc" providerId="ADAL" clId="{C33FD107-E526-9E49-9516-E5B222B7A045}" dt="2025-05-18T07:14:46.798" v="1172"/>
          <ac:cxnSpMkLst>
            <pc:docMk/>
            <pc:sldMk cId="1160241537" sldId="256"/>
            <ac:cxnSpMk id="132" creationId="{29A38CB1-59A5-7A06-AF5F-951315E68693}"/>
          </ac:cxnSpMkLst>
        </pc:cxnChg>
        <pc:cxnChg chg="mod">
          <ac:chgData name="Barkasi, Michael" userId="604489e9-c8b5-4a18-ae0d-3a3e29c44efc" providerId="ADAL" clId="{C33FD107-E526-9E49-9516-E5B222B7A045}" dt="2025-05-18T05:58:38.793" v="407" actId="14100"/>
          <ac:cxnSpMkLst>
            <pc:docMk/>
            <pc:sldMk cId="1160241537" sldId="256"/>
            <ac:cxnSpMk id="210" creationId="{B74D71A7-B331-7F68-146B-912AD09011B3}"/>
          </ac:cxnSpMkLst>
        </pc:cxnChg>
        <pc:cxnChg chg="mod">
          <ac:chgData name="Barkasi, Michael" userId="604489e9-c8b5-4a18-ae0d-3a3e29c44efc" providerId="ADAL" clId="{C33FD107-E526-9E49-9516-E5B222B7A045}" dt="2025-05-18T06:33:51.794" v="772" actId="1076"/>
          <ac:cxnSpMkLst>
            <pc:docMk/>
            <pc:sldMk cId="1160241537" sldId="256"/>
            <ac:cxnSpMk id="225" creationId="{4A7A68E4-9C62-2EB1-8373-9A1BE1DE8D60}"/>
          </ac:cxnSpMkLst>
        </pc:cxnChg>
        <pc:cxnChg chg="mod">
          <ac:chgData name="Barkasi, Michael" userId="604489e9-c8b5-4a18-ae0d-3a3e29c44efc" providerId="ADAL" clId="{C33FD107-E526-9E49-9516-E5B222B7A045}" dt="2025-05-18T07:13:30.546" v="1164" actId="1076"/>
          <ac:cxnSpMkLst>
            <pc:docMk/>
            <pc:sldMk cId="1160241537" sldId="256"/>
            <ac:cxnSpMk id="298" creationId="{0CEDBE68-97D9-C58D-6A92-B77421D9314A}"/>
          </ac:cxnSpMkLst>
        </pc:cxnChg>
        <pc:cxnChg chg="mod">
          <ac:chgData name="Barkasi, Michael" userId="604489e9-c8b5-4a18-ae0d-3a3e29c44efc" providerId="ADAL" clId="{C33FD107-E526-9E49-9516-E5B222B7A045}" dt="2025-05-18T06:10:22.622" v="436" actId="14100"/>
          <ac:cxnSpMkLst>
            <pc:docMk/>
            <pc:sldMk cId="1160241537" sldId="256"/>
            <ac:cxnSpMk id="302" creationId="{ECBDE5CF-2900-A2BC-23D6-98653B3A9E7A}"/>
          </ac:cxnSpMkLst>
        </pc:cxnChg>
        <pc:cxnChg chg="mod">
          <ac:chgData name="Barkasi, Michael" userId="604489e9-c8b5-4a18-ae0d-3a3e29c44efc" providerId="ADAL" clId="{C33FD107-E526-9E49-9516-E5B222B7A045}" dt="2025-05-18T06:10:30.099" v="438" actId="14100"/>
          <ac:cxnSpMkLst>
            <pc:docMk/>
            <pc:sldMk cId="1160241537" sldId="256"/>
            <ac:cxnSpMk id="326" creationId="{30FFD7FB-3BFD-638D-A5BB-387FAFC8264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F34B-B2C8-FB44-89FA-B90897E6E7A5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D16E1-AD4F-7E4F-9C98-8B733F5D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1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Holm-Bonferroni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16E1-AD4F-7E4F-9C98-8B733F5D8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5B33-68A3-EC2E-BBC7-8FC014EC2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16706-3932-9698-FEE8-6E21C4E7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8756-A934-542A-0D15-BADEC19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670EE-540F-DC6A-1250-0DE5CED6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A342-7071-6441-16EB-95E19835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7B59-5BDB-4CDF-BC47-F94C842E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5F2D6-9308-4590-2DF5-6DFBB078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1FE5-94F5-9CFE-741D-D90DC48D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F1CE-57A3-3EC5-283D-D3A927AA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CC00-84EC-1830-D5C8-529E256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B7D9C-8176-F359-9274-ED96EA562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3C8B-6FB2-2897-51C6-3EC3F91A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E567-A47D-09D2-ADCE-194175FF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5755-63A4-994B-62CE-900AF8F2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982D-4C97-0A2B-E81C-7414ACDF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EBF-31D9-637C-2E3E-180D632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D70B-A67E-67D0-9198-4FE62152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EF09-F9BC-81F8-2990-E9193ADE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B844-4F21-379C-CFAE-35CBF479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AB73-8CCE-2BB5-5C8E-CA3722F5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0B5-82F7-E56A-116C-292CBED3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85A3-C622-21A0-FDCB-0F7D32B6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7BF1-13AE-4BAA-71D9-9C899F3E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0B39-5EFB-2525-9452-22731995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6D77-E88D-9F83-6066-8FA65009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2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CD9B-9AC2-F6DD-2A39-FCBD17B2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B245-CECA-0578-A530-294517537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CD16-C23E-C436-F993-8CE8BABC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7D22D-D838-6CAA-CA45-CAF028E8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97D7-58B9-4657-2D60-FDCCA3FC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243B-5F0B-8AA4-4455-ECAF176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02F9-3FBB-DC16-0AA7-7F5D5961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D7FB-7A1C-B3CE-8B02-F0B9FA031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8E58E-56E2-CE1D-FF3C-D4B700881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20E81-21CB-1830-C4B3-5DDFEC2F6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F56D4-EB03-7603-CF9B-2C1F3E974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A0361-F006-59DE-3B22-9FAA4712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C5A94-2C6E-9ABB-FFF8-0E542EB5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CA022-F016-9DF3-4581-DBCE0BBA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16B0-A8DE-4225-91B7-A88ED789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04AD9-65D9-0CE8-2E84-97B3E7F5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F9EB1-97F8-6501-8876-9AEF24FD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99A05-3285-0919-1037-FE1180D2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7013E-4AF3-BCB5-95EB-CFFDF21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EA3CE-F728-0DC5-C2A0-873FC5FE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F034-2B04-7097-D827-91D86BD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2746-A4B1-ADF7-08D3-50FF1799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7DE4-5BE5-1999-A809-09B23832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124B4-9140-EA66-B70A-D8B83409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7491-824E-D4B1-E6C7-6E3633D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CEDB3-C23A-4A41-E0FF-FB90B9DC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E30D-21C8-87E4-1ECF-46227B9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348B-8418-9AB3-68BA-FDFD0F58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0D014-C410-FF05-6ED6-FCDD1AFA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73979-D6B9-B7E7-339C-71798B5B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A8FB-2409-1B62-7A8F-ECAC9C59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390B-AA2E-CF7B-8C48-33A7D67F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060E-8672-F32B-CF1D-B419EDF6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5A266-885A-B0E2-7875-2CE5BB48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7D7C2-B556-E78F-FE64-4F29F45B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BC6A-06AE-F3C1-B327-8DD5C55E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71BF96-9467-0B49-AF35-7149D7F70E39}" type="datetimeFigureOut">
              <a:rPr lang="en-US" smtClean="0"/>
              <a:pPr/>
              <a:t>5/18/25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5665-D3A0-E52C-EC63-BD0C96C8B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9AD5-7365-81DC-A9D9-4EA2A607C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4F9A7B-4FD0-858B-3F31-A4A45476C837}"/>
              </a:ext>
            </a:extLst>
          </p:cNvPr>
          <p:cNvCxnSpPr>
            <a:cxnSpLocks/>
          </p:cNvCxnSpPr>
          <p:nvPr/>
        </p:nvCxnSpPr>
        <p:spPr>
          <a:xfrm flipH="1">
            <a:off x="8620125" y="2060608"/>
            <a:ext cx="917575" cy="0"/>
          </a:xfrm>
          <a:prstGeom prst="straightConnector1">
            <a:avLst/>
          </a:prstGeom>
          <a:ln w="82550">
            <a:solidFill>
              <a:srgbClr val="59BD35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B87E29-5701-C76A-F7ED-3E0CE7AB4ECB}"/>
              </a:ext>
            </a:extLst>
          </p:cNvPr>
          <p:cNvCxnSpPr>
            <a:cxnSpLocks/>
          </p:cNvCxnSpPr>
          <p:nvPr/>
        </p:nvCxnSpPr>
        <p:spPr>
          <a:xfrm>
            <a:off x="6000458" y="960782"/>
            <a:ext cx="0" cy="1142338"/>
          </a:xfrm>
          <a:prstGeom prst="straightConnector1">
            <a:avLst/>
          </a:prstGeom>
          <a:ln w="82550">
            <a:solidFill>
              <a:srgbClr val="59BD35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BEAD4C-BCCF-6761-3410-D526B70B4B2D}"/>
              </a:ext>
            </a:extLst>
          </p:cNvPr>
          <p:cNvCxnSpPr>
            <a:cxnSpLocks/>
          </p:cNvCxnSpPr>
          <p:nvPr/>
        </p:nvCxnSpPr>
        <p:spPr>
          <a:xfrm flipH="1">
            <a:off x="6013525" y="2058795"/>
            <a:ext cx="677731" cy="0"/>
          </a:xfrm>
          <a:prstGeom prst="straightConnector1">
            <a:avLst/>
          </a:prstGeom>
          <a:ln w="82550">
            <a:solidFill>
              <a:srgbClr val="59BD35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DCCD322-76D1-1775-DBB9-AB2E6FEF1439}"/>
              </a:ext>
            </a:extLst>
          </p:cNvPr>
          <p:cNvSpPr/>
          <p:nvPr/>
        </p:nvSpPr>
        <p:spPr>
          <a:xfrm>
            <a:off x="3293857" y="5813142"/>
            <a:ext cx="1920240" cy="640080"/>
          </a:xfrm>
          <a:prstGeom prst="rect">
            <a:avLst/>
          </a:prstGeom>
          <a:solidFill>
            <a:srgbClr val="0070C0">
              <a:alpha val="4955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-values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37C156-CD87-5FE2-2A85-556935064C9E}"/>
              </a:ext>
            </a:extLst>
          </p:cNvPr>
          <p:cNvSpPr/>
          <p:nvPr/>
        </p:nvSpPr>
        <p:spPr>
          <a:xfrm>
            <a:off x="3682087" y="2951052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Fixed Effects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54937D49-5305-6AA3-991D-CCF792455FBE}"/>
              </a:ext>
            </a:extLst>
          </p:cNvPr>
          <p:cNvCxnSpPr>
            <a:cxnSpLocks/>
          </p:cNvCxnSpPr>
          <p:nvPr/>
        </p:nvCxnSpPr>
        <p:spPr>
          <a:xfrm flipH="1">
            <a:off x="1159565" y="5049157"/>
            <a:ext cx="3702336" cy="0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98B35DB6-65FD-507D-6A1F-11494D5EB715}"/>
              </a:ext>
            </a:extLst>
          </p:cNvPr>
          <p:cNvCxnSpPr>
            <a:cxnSpLocks/>
          </p:cNvCxnSpPr>
          <p:nvPr/>
        </p:nvCxnSpPr>
        <p:spPr>
          <a:xfrm>
            <a:off x="4872521" y="4681728"/>
            <a:ext cx="0" cy="1261872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0F430A-39CE-3DB1-0F6A-EAC4B20BFC05}"/>
              </a:ext>
            </a:extLst>
          </p:cNvPr>
          <p:cNvCxnSpPr>
            <a:cxnSpLocks/>
          </p:cNvCxnSpPr>
          <p:nvPr/>
        </p:nvCxnSpPr>
        <p:spPr>
          <a:xfrm>
            <a:off x="4567588" y="3595732"/>
            <a:ext cx="0" cy="2354902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37CD67D-1F51-D69A-A754-A92BC3AB24BF}"/>
              </a:ext>
            </a:extLst>
          </p:cNvPr>
          <p:cNvCxnSpPr>
            <a:cxnSpLocks/>
          </p:cNvCxnSpPr>
          <p:nvPr/>
        </p:nvCxnSpPr>
        <p:spPr>
          <a:xfrm flipV="1">
            <a:off x="5440172" y="3442829"/>
            <a:ext cx="0" cy="2135011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6390D24-9D05-98ED-626B-0C37A7364B27}"/>
              </a:ext>
            </a:extLst>
          </p:cNvPr>
          <p:cNvCxnSpPr>
            <a:cxnSpLocks/>
          </p:cNvCxnSpPr>
          <p:nvPr/>
        </p:nvCxnSpPr>
        <p:spPr>
          <a:xfrm flipV="1">
            <a:off x="5010967" y="3431408"/>
            <a:ext cx="0" cy="1431407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3D01637-0D73-8DB6-A7D6-4A4AAC723513}"/>
              </a:ext>
            </a:extLst>
          </p:cNvPr>
          <p:cNvSpPr/>
          <p:nvPr/>
        </p:nvSpPr>
        <p:spPr>
          <a:xfrm>
            <a:off x="586246" y="844684"/>
            <a:ext cx="2011680" cy="548640"/>
          </a:xfrm>
          <a:prstGeom prst="rect">
            <a:avLst/>
          </a:prstGeom>
          <a:solidFill>
            <a:schemeClr val="bg1">
              <a:lumMod val="75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Raw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9D469-E8B7-9E17-B797-BB20947D9EA3}"/>
              </a:ext>
            </a:extLst>
          </p:cNvPr>
          <p:cNvSpPr/>
          <p:nvPr/>
        </p:nvSpPr>
        <p:spPr>
          <a:xfrm>
            <a:off x="579204" y="3145178"/>
            <a:ext cx="2011680" cy="640080"/>
          </a:xfrm>
          <a:prstGeom prst="rect">
            <a:avLst/>
          </a:prstGeom>
          <a:solidFill>
            <a:schemeClr val="accent2">
              <a:lumMod val="40000"/>
              <a:lumOff val="60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Coordinate Transformation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CDB5A-8744-247B-F37C-C69E1421FF90}"/>
              </a:ext>
            </a:extLst>
          </p:cNvPr>
          <p:cNvSpPr/>
          <p:nvPr/>
        </p:nvSpPr>
        <p:spPr>
          <a:xfrm>
            <a:off x="3682087" y="846083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Dispersion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E5504-EA8D-081A-B0FA-81A7A1F111AC}"/>
              </a:ext>
            </a:extLst>
          </p:cNvPr>
          <p:cNvSpPr txBox="1"/>
          <p:nvPr/>
        </p:nvSpPr>
        <p:spPr>
          <a:xfrm>
            <a:off x="228892" y="9144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18DD3-EC0A-2D37-43B1-51EE774A1600}"/>
              </a:ext>
            </a:extLst>
          </p:cNvPr>
          <p:cNvSpPr txBox="1"/>
          <p:nvPr/>
        </p:nvSpPr>
        <p:spPr>
          <a:xfrm>
            <a:off x="2933700" y="9144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Parameter Estimates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B1FB56-A586-8259-10E7-38DED12FC564}"/>
              </a:ext>
            </a:extLst>
          </p:cNvPr>
          <p:cNvSpPr/>
          <p:nvPr/>
        </p:nvSpPr>
        <p:spPr>
          <a:xfrm>
            <a:off x="3682087" y="1896642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Model Degree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FF286-0A07-FD77-1F0F-A866C97EE4BC}"/>
              </a:ext>
            </a:extLst>
          </p:cNvPr>
          <p:cNvSpPr/>
          <p:nvPr/>
        </p:nvSpPr>
        <p:spPr>
          <a:xfrm>
            <a:off x="6698968" y="844684"/>
            <a:ext cx="1920240" cy="640080"/>
          </a:xfrm>
          <a:prstGeom prst="rect">
            <a:avLst/>
          </a:prstGeom>
          <a:solidFill>
            <a:srgbClr val="FF0000">
              <a:alpha val="5027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Apply Fixed Effects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FC567-7DB1-1928-DFCB-A119AEF9F1E5}"/>
              </a:ext>
            </a:extLst>
          </p:cNvPr>
          <p:cNvSpPr/>
          <p:nvPr/>
        </p:nvSpPr>
        <p:spPr>
          <a:xfrm>
            <a:off x="6696137" y="3095444"/>
            <a:ext cx="1920240" cy="157794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Sigmoid of Position and Spatial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D99072-BE6C-C6ED-2867-FBA486153AC8}"/>
              </a:ext>
            </a:extLst>
          </p:cNvPr>
          <p:cNvSpPr txBox="1"/>
          <p:nvPr/>
        </p:nvSpPr>
        <p:spPr>
          <a:xfrm>
            <a:off x="9312987" y="9144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Model Fitting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6C1992-1453-F5DF-D02F-A3FFD0F7D0E6}"/>
              </a:ext>
            </a:extLst>
          </p:cNvPr>
          <p:cNvSpPr/>
          <p:nvPr/>
        </p:nvSpPr>
        <p:spPr>
          <a:xfrm>
            <a:off x="9760275" y="1896642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Likelihood Computation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B896B-4EB7-A458-0BA7-288847A9F9F1}"/>
              </a:ext>
            </a:extLst>
          </p:cNvPr>
          <p:cNvSpPr/>
          <p:nvPr/>
        </p:nvSpPr>
        <p:spPr>
          <a:xfrm>
            <a:off x="9739516" y="844684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Boundary Distance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3C667-A411-0D44-DC50-F066113990D5}"/>
              </a:ext>
            </a:extLst>
          </p:cNvPr>
          <p:cNvSpPr txBox="1"/>
          <p:nvPr/>
        </p:nvSpPr>
        <p:spPr>
          <a:xfrm>
            <a:off x="6088284" y="5212080"/>
            <a:ext cx="6103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Parameter Estimation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26233E-729F-C33F-0729-29405FDEB290}"/>
              </a:ext>
            </a:extLst>
          </p:cNvPr>
          <p:cNvSpPr/>
          <p:nvPr/>
        </p:nvSpPr>
        <p:spPr>
          <a:xfrm>
            <a:off x="6966341" y="5819715"/>
            <a:ext cx="1920240" cy="640080"/>
          </a:xfrm>
          <a:prstGeom prst="rect">
            <a:avLst/>
          </a:prstGeom>
          <a:solidFill>
            <a:schemeClr val="accent4">
              <a:lumMod val="40000"/>
              <a:lumOff val="60000"/>
              <a:alpha val="4991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MCMC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5A7A19-B52F-C7BD-AA21-0D866697F1B1}"/>
              </a:ext>
            </a:extLst>
          </p:cNvPr>
          <p:cNvSpPr/>
          <p:nvPr/>
        </p:nvSpPr>
        <p:spPr>
          <a:xfrm>
            <a:off x="9464274" y="5816721"/>
            <a:ext cx="1920240" cy="640080"/>
          </a:xfrm>
          <a:prstGeom prst="rect">
            <a:avLst/>
          </a:prstGeom>
          <a:solidFill>
            <a:schemeClr val="accent4">
              <a:lumMod val="40000"/>
              <a:lumOff val="60000"/>
              <a:alpha val="4991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Bootstrapping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8C2685-4787-14BD-75AB-AF7669E14AD6}"/>
              </a:ext>
            </a:extLst>
          </p:cNvPr>
          <p:cNvSpPr/>
          <p:nvPr/>
        </p:nvSpPr>
        <p:spPr>
          <a:xfrm>
            <a:off x="3681100" y="4034188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Random Effects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E1837-9B21-091E-CB95-51C6BA675180}"/>
              </a:ext>
            </a:extLst>
          </p:cNvPr>
          <p:cNvSpPr txBox="1"/>
          <p:nvPr/>
        </p:nvSpPr>
        <p:spPr>
          <a:xfrm>
            <a:off x="0" y="5212080"/>
            <a:ext cx="608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Hypothesis Testing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E48ABD-626C-99C2-C009-F22AB825D14D}"/>
              </a:ext>
            </a:extLst>
          </p:cNvPr>
          <p:cNvSpPr/>
          <p:nvPr/>
        </p:nvSpPr>
        <p:spPr>
          <a:xfrm>
            <a:off x="795924" y="5822366"/>
            <a:ext cx="1920240" cy="640080"/>
          </a:xfrm>
          <a:prstGeom prst="rect">
            <a:avLst/>
          </a:prstGeom>
          <a:solidFill>
            <a:srgbClr val="0070C0">
              <a:alpha val="4955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Confidence Intervals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4272A6-8F55-128C-AB3E-1700D68579CB}"/>
              </a:ext>
            </a:extLst>
          </p:cNvPr>
          <p:cNvCxnSpPr>
            <a:cxnSpLocks/>
          </p:cNvCxnSpPr>
          <p:nvPr/>
        </p:nvCxnSpPr>
        <p:spPr>
          <a:xfrm>
            <a:off x="795924" y="2908092"/>
            <a:ext cx="0" cy="311901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51AFFE9-3039-D4BF-DFB0-67E60D747199}"/>
              </a:ext>
            </a:extLst>
          </p:cNvPr>
          <p:cNvSpPr/>
          <p:nvPr/>
        </p:nvSpPr>
        <p:spPr>
          <a:xfrm>
            <a:off x="583377" y="2342113"/>
            <a:ext cx="2009115" cy="548640"/>
          </a:xfrm>
          <a:prstGeom prst="rect">
            <a:avLst/>
          </a:prstGeom>
          <a:solidFill>
            <a:schemeClr val="accent2">
              <a:lumMod val="40000"/>
              <a:lumOff val="60000"/>
              <a:alpha val="49964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CCF Registration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61C05F-0604-607D-47D0-245A27AB533A}"/>
              </a:ext>
            </a:extLst>
          </p:cNvPr>
          <p:cNvCxnSpPr>
            <a:cxnSpLocks/>
          </p:cNvCxnSpPr>
          <p:nvPr/>
        </p:nvCxnSpPr>
        <p:spPr>
          <a:xfrm>
            <a:off x="2224591" y="2908092"/>
            <a:ext cx="0" cy="311901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C31DCC-0780-C586-DEFE-8988E61F1A25}"/>
              </a:ext>
            </a:extLst>
          </p:cNvPr>
          <p:cNvCxnSpPr>
            <a:cxnSpLocks/>
          </p:cNvCxnSpPr>
          <p:nvPr/>
        </p:nvCxnSpPr>
        <p:spPr>
          <a:xfrm>
            <a:off x="3319911" y="1203835"/>
            <a:ext cx="4572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588A11-AFA4-F63A-6091-525F7A11CC6B}"/>
              </a:ext>
            </a:extLst>
          </p:cNvPr>
          <p:cNvCxnSpPr>
            <a:cxnSpLocks/>
          </p:cNvCxnSpPr>
          <p:nvPr/>
        </p:nvCxnSpPr>
        <p:spPr>
          <a:xfrm>
            <a:off x="3309739" y="2256390"/>
            <a:ext cx="4572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44EA3B-78C4-9299-D4E1-61119A72E0BF}"/>
              </a:ext>
            </a:extLst>
          </p:cNvPr>
          <p:cNvCxnSpPr>
            <a:cxnSpLocks/>
          </p:cNvCxnSpPr>
          <p:nvPr/>
        </p:nvCxnSpPr>
        <p:spPr>
          <a:xfrm>
            <a:off x="3293858" y="1157363"/>
            <a:ext cx="0" cy="3264166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794FBB-7C1C-89B7-3E3D-1E4DF36C9146}"/>
              </a:ext>
            </a:extLst>
          </p:cNvPr>
          <p:cNvCxnSpPr>
            <a:cxnSpLocks/>
          </p:cNvCxnSpPr>
          <p:nvPr/>
        </p:nvCxnSpPr>
        <p:spPr>
          <a:xfrm>
            <a:off x="3852163" y="2540187"/>
            <a:ext cx="0" cy="541172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D98956-1E62-D0ED-DCF4-B9DF8D52385B}"/>
              </a:ext>
            </a:extLst>
          </p:cNvPr>
          <p:cNvCxnSpPr>
            <a:cxnSpLocks/>
          </p:cNvCxnSpPr>
          <p:nvPr/>
        </p:nvCxnSpPr>
        <p:spPr>
          <a:xfrm>
            <a:off x="6369542" y="2205502"/>
            <a:ext cx="0" cy="2191569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3B6FDA-B9F5-DD4A-0F48-CC1AE848621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601340" y="4354228"/>
            <a:ext cx="776311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84AEB1-6662-C56D-7E67-69415C00445B}"/>
              </a:ext>
            </a:extLst>
          </p:cNvPr>
          <p:cNvSpPr/>
          <p:nvPr/>
        </p:nvSpPr>
        <p:spPr>
          <a:xfrm>
            <a:off x="9739516" y="4029244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Parameter Optimization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A90AE-553C-0FBA-1AE8-DD3551B66644}"/>
              </a:ext>
            </a:extLst>
          </p:cNvPr>
          <p:cNvSpPr/>
          <p:nvPr/>
        </p:nvSpPr>
        <p:spPr>
          <a:xfrm>
            <a:off x="9739516" y="2972085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Boundary Penalty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8AEBEA-04D5-0AC7-66E7-37BDD91DF944}"/>
              </a:ext>
            </a:extLst>
          </p:cNvPr>
          <p:cNvCxnSpPr>
            <a:cxnSpLocks/>
          </p:cNvCxnSpPr>
          <p:nvPr/>
        </p:nvCxnSpPr>
        <p:spPr>
          <a:xfrm>
            <a:off x="9968081" y="1480785"/>
            <a:ext cx="387" cy="1614659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F79A27-592B-6386-5680-606FA6292007}"/>
              </a:ext>
            </a:extLst>
          </p:cNvPr>
          <p:cNvCxnSpPr>
            <a:cxnSpLocks/>
          </p:cNvCxnSpPr>
          <p:nvPr/>
        </p:nvCxnSpPr>
        <p:spPr>
          <a:xfrm>
            <a:off x="11195046" y="3612165"/>
            <a:ext cx="0" cy="552755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8DF82A8-5100-0432-325B-E84D64081B97}"/>
              </a:ext>
            </a:extLst>
          </p:cNvPr>
          <p:cNvCxnSpPr>
            <a:cxnSpLocks/>
          </p:cNvCxnSpPr>
          <p:nvPr/>
        </p:nvCxnSpPr>
        <p:spPr>
          <a:xfrm>
            <a:off x="6134305" y="1166191"/>
            <a:ext cx="0" cy="225287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F9DFC2-2DBD-1BE1-9541-027E684A1D98}"/>
              </a:ext>
            </a:extLst>
          </p:cNvPr>
          <p:cNvCxnSpPr>
            <a:cxnSpLocks/>
          </p:cNvCxnSpPr>
          <p:nvPr/>
        </p:nvCxnSpPr>
        <p:spPr>
          <a:xfrm flipH="1">
            <a:off x="5613009" y="3382971"/>
            <a:ext cx="559928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E5CB198-2C98-8E6E-46FC-6576CC22661A}"/>
              </a:ext>
            </a:extLst>
          </p:cNvPr>
          <p:cNvCxnSpPr>
            <a:cxnSpLocks/>
          </p:cNvCxnSpPr>
          <p:nvPr/>
        </p:nvCxnSpPr>
        <p:spPr>
          <a:xfrm>
            <a:off x="6169305" y="1203949"/>
            <a:ext cx="658368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B3F52CD-A6ED-6D60-857B-F61E8FBAA21E}"/>
              </a:ext>
            </a:extLst>
          </p:cNvPr>
          <p:cNvCxnSpPr>
            <a:cxnSpLocks/>
          </p:cNvCxnSpPr>
          <p:nvPr/>
        </p:nvCxnSpPr>
        <p:spPr>
          <a:xfrm>
            <a:off x="8398091" y="2541909"/>
            <a:ext cx="0" cy="699002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BE5A9FE-9F70-BD7B-C927-B56123905EDF}"/>
              </a:ext>
            </a:extLst>
          </p:cNvPr>
          <p:cNvSpPr/>
          <p:nvPr/>
        </p:nvSpPr>
        <p:spPr>
          <a:xfrm>
            <a:off x="6693574" y="1896642"/>
            <a:ext cx="1920240" cy="640080"/>
          </a:xfrm>
          <a:prstGeom prst="rect">
            <a:avLst/>
          </a:prstGeom>
          <a:solidFill>
            <a:srgbClr val="FF0000">
              <a:alpha val="4991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Apply Random Effects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E7900B-0AEC-3DA4-E2C9-18208FB477BD}"/>
              </a:ext>
            </a:extLst>
          </p:cNvPr>
          <p:cNvCxnSpPr>
            <a:cxnSpLocks/>
          </p:cNvCxnSpPr>
          <p:nvPr/>
        </p:nvCxnSpPr>
        <p:spPr>
          <a:xfrm>
            <a:off x="6377651" y="2248179"/>
            <a:ext cx="447903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F8CA884-D9AC-FF4D-86A3-BC3CBD156D3D}"/>
              </a:ext>
            </a:extLst>
          </p:cNvPr>
          <p:cNvSpPr txBox="1"/>
          <p:nvPr/>
        </p:nvSpPr>
        <p:spPr>
          <a:xfrm>
            <a:off x="6255844" y="9144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</a:rPr>
              <a:t>Prediction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35E1A8-8710-1791-64E4-81A2DEEF322B}"/>
              </a:ext>
            </a:extLst>
          </p:cNvPr>
          <p:cNvCxnSpPr>
            <a:cxnSpLocks/>
          </p:cNvCxnSpPr>
          <p:nvPr/>
        </p:nvCxnSpPr>
        <p:spPr>
          <a:xfrm>
            <a:off x="6887696" y="1496067"/>
            <a:ext cx="0" cy="475856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5D6EB7-8C31-CC55-01FA-1F87D5478233}"/>
              </a:ext>
            </a:extLst>
          </p:cNvPr>
          <p:cNvCxnSpPr>
            <a:cxnSpLocks/>
          </p:cNvCxnSpPr>
          <p:nvPr/>
        </p:nvCxnSpPr>
        <p:spPr>
          <a:xfrm flipH="1">
            <a:off x="9435185" y="1276350"/>
            <a:ext cx="26315" cy="2574570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870B44-2792-E719-7B26-DC24EFDA6D15}"/>
              </a:ext>
            </a:extLst>
          </p:cNvPr>
          <p:cNvCxnSpPr>
            <a:cxnSpLocks/>
          </p:cNvCxnSpPr>
          <p:nvPr/>
        </p:nvCxnSpPr>
        <p:spPr>
          <a:xfrm>
            <a:off x="9225023" y="1025449"/>
            <a:ext cx="657089" cy="0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02E737C-8AA1-FB90-4448-3863761C9EDB}"/>
              </a:ext>
            </a:extLst>
          </p:cNvPr>
          <p:cNvCxnSpPr>
            <a:cxnSpLocks/>
          </p:cNvCxnSpPr>
          <p:nvPr/>
        </p:nvCxnSpPr>
        <p:spPr>
          <a:xfrm>
            <a:off x="9464274" y="2342113"/>
            <a:ext cx="379744" cy="0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063B9A-89A3-B787-F3A1-022DBF155CDA}"/>
              </a:ext>
            </a:extLst>
          </p:cNvPr>
          <p:cNvCxnSpPr>
            <a:cxnSpLocks/>
          </p:cNvCxnSpPr>
          <p:nvPr/>
        </p:nvCxnSpPr>
        <p:spPr>
          <a:xfrm>
            <a:off x="9209324" y="983310"/>
            <a:ext cx="0" cy="1320052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784376-358E-0514-1FD8-AA272D2B83AD}"/>
              </a:ext>
            </a:extLst>
          </p:cNvPr>
          <p:cNvCxnSpPr>
            <a:cxnSpLocks/>
          </p:cNvCxnSpPr>
          <p:nvPr/>
        </p:nvCxnSpPr>
        <p:spPr>
          <a:xfrm flipH="1">
            <a:off x="8611565" y="3829766"/>
            <a:ext cx="844951" cy="0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744D0E8-8D3D-51A3-82FD-D4296CC6A5BC}"/>
              </a:ext>
            </a:extLst>
          </p:cNvPr>
          <p:cNvCxnSpPr>
            <a:cxnSpLocks/>
          </p:cNvCxnSpPr>
          <p:nvPr/>
        </p:nvCxnSpPr>
        <p:spPr>
          <a:xfrm>
            <a:off x="9426181" y="1316378"/>
            <a:ext cx="455931" cy="0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37E0446-C41E-0A5F-DCA5-317A230C92EB}"/>
              </a:ext>
            </a:extLst>
          </p:cNvPr>
          <p:cNvCxnSpPr>
            <a:cxnSpLocks/>
          </p:cNvCxnSpPr>
          <p:nvPr/>
        </p:nvCxnSpPr>
        <p:spPr>
          <a:xfrm flipH="1">
            <a:off x="4718583" y="4887412"/>
            <a:ext cx="6141675" cy="0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083A3B1-C249-4B30-BB03-E4029448C244}"/>
              </a:ext>
            </a:extLst>
          </p:cNvPr>
          <p:cNvCxnSpPr>
            <a:cxnSpLocks/>
          </p:cNvCxnSpPr>
          <p:nvPr/>
        </p:nvCxnSpPr>
        <p:spPr>
          <a:xfrm>
            <a:off x="939959" y="4835591"/>
            <a:ext cx="0" cy="1071433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9CBB80E-91EF-8C6E-3850-CFC4ACBA9C1D}"/>
              </a:ext>
            </a:extLst>
          </p:cNvPr>
          <p:cNvCxnSpPr>
            <a:cxnSpLocks/>
          </p:cNvCxnSpPr>
          <p:nvPr/>
        </p:nvCxnSpPr>
        <p:spPr>
          <a:xfrm>
            <a:off x="3293857" y="3284107"/>
            <a:ext cx="4572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219977B-A29F-8012-78F7-7BE7217508E6}"/>
              </a:ext>
            </a:extLst>
          </p:cNvPr>
          <p:cNvCxnSpPr>
            <a:cxnSpLocks/>
          </p:cNvCxnSpPr>
          <p:nvPr/>
        </p:nvCxnSpPr>
        <p:spPr>
          <a:xfrm flipV="1">
            <a:off x="5225893" y="4536089"/>
            <a:ext cx="0" cy="1041751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16D9D2A-7B6D-049A-A2B1-6A74C76735FC}"/>
              </a:ext>
            </a:extLst>
          </p:cNvPr>
          <p:cNvCxnSpPr>
            <a:cxnSpLocks/>
          </p:cNvCxnSpPr>
          <p:nvPr/>
        </p:nvCxnSpPr>
        <p:spPr>
          <a:xfrm>
            <a:off x="11887200" y="2216681"/>
            <a:ext cx="0" cy="3950208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0CE39A1-0B9A-93DA-0BF7-D80707F48F51}"/>
              </a:ext>
            </a:extLst>
          </p:cNvPr>
          <p:cNvCxnSpPr>
            <a:cxnSpLocks/>
          </p:cNvCxnSpPr>
          <p:nvPr/>
        </p:nvCxnSpPr>
        <p:spPr>
          <a:xfrm flipH="1">
            <a:off x="11546952" y="2254649"/>
            <a:ext cx="368383" cy="0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4798416-0CA1-867F-BF91-E95CF0C8DEDE}"/>
              </a:ext>
            </a:extLst>
          </p:cNvPr>
          <p:cNvCxnSpPr>
            <a:cxnSpLocks/>
          </p:cNvCxnSpPr>
          <p:nvPr/>
        </p:nvCxnSpPr>
        <p:spPr>
          <a:xfrm flipH="1">
            <a:off x="2592167" y="4383282"/>
            <a:ext cx="70911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C53182E-F9A6-79D4-712A-D31E7EF4F1DE}"/>
              </a:ext>
            </a:extLst>
          </p:cNvPr>
          <p:cNvCxnSpPr>
            <a:cxnSpLocks/>
          </p:cNvCxnSpPr>
          <p:nvPr/>
        </p:nvCxnSpPr>
        <p:spPr>
          <a:xfrm flipH="1">
            <a:off x="11391548" y="6127277"/>
            <a:ext cx="502686" cy="0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74D71A7-B331-7F68-146B-912AD09011B3}"/>
              </a:ext>
            </a:extLst>
          </p:cNvPr>
          <p:cNvCxnSpPr>
            <a:cxnSpLocks/>
          </p:cNvCxnSpPr>
          <p:nvPr/>
        </p:nvCxnSpPr>
        <p:spPr>
          <a:xfrm flipH="1">
            <a:off x="8623300" y="2298700"/>
            <a:ext cx="628650" cy="0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544002F-7D18-D205-D4CD-042A53B8C885}"/>
              </a:ext>
            </a:extLst>
          </p:cNvPr>
          <p:cNvCxnSpPr>
            <a:cxnSpLocks/>
          </p:cNvCxnSpPr>
          <p:nvPr/>
        </p:nvCxnSpPr>
        <p:spPr>
          <a:xfrm flipV="1">
            <a:off x="4760449" y="4531298"/>
            <a:ext cx="0" cy="331517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347C1AD-D470-D075-EABD-559DDCD07689}"/>
              </a:ext>
            </a:extLst>
          </p:cNvPr>
          <p:cNvSpPr/>
          <p:nvPr/>
        </p:nvSpPr>
        <p:spPr>
          <a:xfrm>
            <a:off x="582933" y="4035791"/>
            <a:ext cx="2011680" cy="640080"/>
          </a:xfrm>
          <a:prstGeom prst="rect">
            <a:avLst/>
          </a:prstGeom>
          <a:solidFill>
            <a:schemeClr val="bg1">
              <a:lumMod val="75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Preprocessed Data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A7A68E4-9C62-2EB1-8373-9A1BE1DE8D60}"/>
              </a:ext>
            </a:extLst>
          </p:cNvPr>
          <p:cNvCxnSpPr>
            <a:cxnSpLocks/>
          </p:cNvCxnSpPr>
          <p:nvPr/>
        </p:nvCxnSpPr>
        <p:spPr>
          <a:xfrm>
            <a:off x="2219594" y="3792512"/>
            <a:ext cx="0" cy="307672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82115E6-3E15-93FC-26E9-A2CC95EA0A75}"/>
              </a:ext>
            </a:extLst>
          </p:cNvPr>
          <p:cNvCxnSpPr>
            <a:cxnSpLocks/>
          </p:cNvCxnSpPr>
          <p:nvPr/>
        </p:nvCxnSpPr>
        <p:spPr>
          <a:xfrm flipH="1">
            <a:off x="1600200" y="5212080"/>
            <a:ext cx="92837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63A8DFF-44F2-5C76-78A3-B61B5879A3A3}"/>
              </a:ext>
            </a:extLst>
          </p:cNvPr>
          <p:cNvCxnSpPr>
            <a:cxnSpLocks/>
          </p:cNvCxnSpPr>
          <p:nvPr/>
        </p:nvCxnSpPr>
        <p:spPr>
          <a:xfrm flipH="1">
            <a:off x="902825" y="4862815"/>
            <a:ext cx="3661304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4E74561-7ED6-A268-73FC-7119C4294901}"/>
              </a:ext>
            </a:extLst>
          </p:cNvPr>
          <p:cNvCxnSpPr>
            <a:cxnSpLocks/>
          </p:cNvCxnSpPr>
          <p:nvPr/>
        </p:nvCxnSpPr>
        <p:spPr>
          <a:xfrm>
            <a:off x="10845800" y="5212080"/>
            <a:ext cx="0" cy="73152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0CEDBE68-97D9-C58D-6A92-B77421D9314A}"/>
              </a:ext>
            </a:extLst>
          </p:cNvPr>
          <p:cNvCxnSpPr>
            <a:cxnSpLocks/>
          </p:cNvCxnSpPr>
          <p:nvPr/>
        </p:nvCxnSpPr>
        <p:spPr>
          <a:xfrm flipV="1">
            <a:off x="10818435" y="4676098"/>
            <a:ext cx="0" cy="237744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ECBDE5CF-2900-A2BC-23D6-98653B3A9E7A}"/>
              </a:ext>
            </a:extLst>
          </p:cNvPr>
          <p:cNvCxnSpPr>
            <a:cxnSpLocks/>
          </p:cNvCxnSpPr>
          <p:nvPr/>
        </p:nvCxnSpPr>
        <p:spPr>
          <a:xfrm flipH="1">
            <a:off x="5183737" y="5575650"/>
            <a:ext cx="1670773" cy="0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210C3CEE-7BC2-5E08-C2AF-3962D1B58A15}"/>
              </a:ext>
            </a:extLst>
          </p:cNvPr>
          <p:cNvCxnSpPr>
            <a:cxnSpLocks/>
          </p:cNvCxnSpPr>
          <p:nvPr/>
        </p:nvCxnSpPr>
        <p:spPr>
          <a:xfrm>
            <a:off x="1600200" y="4681728"/>
            <a:ext cx="0" cy="572759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30FFD7FB-3BFD-638D-A5BB-387FAFC8264B}"/>
              </a:ext>
            </a:extLst>
          </p:cNvPr>
          <p:cNvCxnSpPr>
            <a:cxnSpLocks/>
          </p:cNvCxnSpPr>
          <p:nvPr/>
        </p:nvCxnSpPr>
        <p:spPr>
          <a:xfrm>
            <a:off x="6810642" y="5535139"/>
            <a:ext cx="0" cy="628336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07E20348-5F19-C197-35C5-E8641BA6E242}"/>
              </a:ext>
            </a:extLst>
          </p:cNvPr>
          <p:cNvCxnSpPr>
            <a:cxnSpLocks/>
          </p:cNvCxnSpPr>
          <p:nvPr/>
        </p:nvCxnSpPr>
        <p:spPr>
          <a:xfrm>
            <a:off x="1203767" y="5049078"/>
            <a:ext cx="0" cy="857946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DBDC68-C049-7D07-6DD8-EDBF261D1321}"/>
              </a:ext>
            </a:extLst>
          </p:cNvPr>
          <p:cNvCxnSpPr>
            <a:cxnSpLocks/>
          </p:cNvCxnSpPr>
          <p:nvPr/>
        </p:nvCxnSpPr>
        <p:spPr>
          <a:xfrm>
            <a:off x="3321934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1E6CC44-64F7-0368-830F-E09A777889A1}"/>
              </a:ext>
            </a:extLst>
          </p:cNvPr>
          <p:cNvCxnSpPr>
            <a:cxnSpLocks/>
          </p:cNvCxnSpPr>
          <p:nvPr/>
        </p:nvCxnSpPr>
        <p:spPr>
          <a:xfrm>
            <a:off x="365760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380D4E4-F7A1-6167-585A-B16A69951288}"/>
              </a:ext>
            </a:extLst>
          </p:cNvPr>
          <p:cNvCxnSpPr>
            <a:cxnSpLocks/>
          </p:cNvCxnSpPr>
          <p:nvPr/>
        </p:nvCxnSpPr>
        <p:spPr>
          <a:xfrm>
            <a:off x="6400800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4D1D885-0444-BB5A-D733-459F7F098C49}"/>
              </a:ext>
            </a:extLst>
          </p:cNvPr>
          <p:cNvCxnSpPr>
            <a:cxnSpLocks/>
          </p:cNvCxnSpPr>
          <p:nvPr/>
        </p:nvCxnSpPr>
        <p:spPr>
          <a:xfrm>
            <a:off x="9418320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4089B145-63B2-304B-3E33-48171AF1F618}"/>
              </a:ext>
            </a:extLst>
          </p:cNvPr>
          <p:cNvCxnSpPr>
            <a:cxnSpLocks/>
          </p:cNvCxnSpPr>
          <p:nvPr/>
        </p:nvCxnSpPr>
        <p:spPr>
          <a:xfrm>
            <a:off x="7807065" y="5669280"/>
            <a:ext cx="2617329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10608A2-499D-C35F-725F-3C41B0A48863}"/>
              </a:ext>
            </a:extLst>
          </p:cNvPr>
          <p:cNvCxnSpPr>
            <a:cxnSpLocks/>
          </p:cNvCxnSpPr>
          <p:nvPr/>
        </p:nvCxnSpPr>
        <p:spPr>
          <a:xfrm>
            <a:off x="1724169" y="5669280"/>
            <a:ext cx="2617329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Oval 362">
            <a:extLst>
              <a:ext uri="{FF2B5EF4-FFF2-40B4-BE49-F238E27FC236}">
                <a16:creationId xmlns:a16="http://schemas.microsoft.com/office/drawing/2014/main" id="{9F3C995B-3C9B-B261-7A0C-8A01C81ACB01}"/>
              </a:ext>
            </a:extLst>
          </p:cNvPr>
          <p:cNvSpPr/>
          <p:nvPr/>
        </p:nvSpPr>
        <p:spPr>
          <a:xfrm>
            <a:off x="2352413" y="2993742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endParaRPr lang="en-US" sz="2400" i="1" dirty="0">
              <a:latin typeface="Arial" panose="020B060402020202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86B9CFF-E460-B596-17BE-68E324EF69B3}"/>
              </a:ext>
            </a:extLst>
          </p:cNvPr>
          <p:cNvSpPr/>
          <p:nvPr/>
        </p:nvSpPr>
        <p:spPr>
          <a:xfrm>
            <a:off x="374652" y="4376867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  <a:endParaRPr lang="en-US" sz="2400" i="1" dirty="0">
              <a:latin typeface="Arial" panose="020B060402020202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ADD9ED73-0699-3D0A-925D-048D9402F34E}"/>
              </a:ext>
            </a:extLst>
          </p:cNvPr>
          <p:cNvSpPr/>
          <p:nvPr/>
        </p:nvSpPr>
        <p:spPr>
          <a:xfrm>
            <a:off x="5356860" y="1202526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98C52A0C-0CE2-7FA9-BB9E-E98439BE875F}"/>
              </a:ext>
            </a:extLst>
          </p:cNvPr>
          <p:cNvSpPr/>
          <p:nvPr/>
        </p:nvSpPr>
        <p:spPr>
          <a:xfrm>
            <a:off x="5355502" y="2292344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endParaRPr lang="en-US" sz="2400" i="1" dirty="0">
              <a:latin typeface="Arial" panose="020B0604020202020204" pitchFamily="34" charset="0"/>
            </a:endParaRPr>
          </a:p>
        </p:txBody>
      </p:sp>
      <p:sp>
        <p:nvSpPr>
          <p:cNvPr id="367" name="Rounded Rectangle 366">
            <a:extLst>
              <a:ext uri="{FF2B5EF4-FFF2-40B4-BE49-F238E27FC236}">
                <a16:creationId xmlns:a16="http://schemas.microsoft.com/office/drawing/2014/main" id="{F4C22F3B-FB9B-9308-09F3-2FB2B62FA620}"/>
              </a:ext>
            </a:extLst>
          </p:cNvPr>
          <p:cNvSpPr/>
          <p:nvPr/>
        </p:nvSpPr>
        <p:spPr>
          <a:xfrm>
            <a:off x="3465231" y="1636142"/>
            <a:ext cx="1222110" cy="380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LRO Test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07F7E7B-56D5-717A-ECB2-2632B66D938D}"/>
              </a:ext>
            </a:extLst>
          </p:cNvPr>
          <p:cNvSpPr/>
          <p:nvPr/>
        </p:nvSpPr>
        <p:spPr>
          <a:xfrm>
            <a:off x="3476763" y="3395163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CFBB6ECE-67B9-FED7-1C23-8CBF368122F3}"/>
              </a:ext>
            </a:extLst>
          </p:cNvPr>
          <p:cNvSpPr/>
          <p:nvPr/>
        </p:nvSpPr>
        <p:spPr>
          <a:xfrm>
            <a:off x="5285108" y="3857937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D0BF1455-2E79-FFD7-87A9-61ADBC848FC6}"/>
              </a:ext>
            </a:extLst>
          </p:cNvPr>
          <p:cNvSpPr/>
          <p:nvPr/>
        </p:nvSpPr>
        <p:spPr>
          <a:xfrm>
            <a:off x="8117103" y="1167704"/>
            <a:ext cx="767838" cy="5943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7D62CFE-0310-9AD9-4B96-D8BE0AD8F464}"/>
              </a:ext>
            </a:extLst>
          </p:cNvPr>
          <p:cNvGrpSpPr/>
          <p:nvPr/>
        </p:nvGrpSpPr>
        <p:grpSpPr>
          <a:xfrm>
            <a:off x="6616099" y="2382697"/>
            <a:ext cx="713550" cy="482566"/>
            <a:chOff x="6616099" y="2382697"/>
            <a:chExt cx="713550" cy="482566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E123884-2B9E-3027-5C90-F85CA08DF19D}"/>
                </a:ext>
              </a:extLst>
            </p:cNvPr>
            <p:cNvSpPr>
              <a:spLocks/>
            </p:cNvSpPr>
            <p:nvPr/>
          </p:nvSpPr>
          <p:spPr>
            <a:xfrm>
              <a:off x="6730307" y="2426351"/>
              <a:ext cx="484632" cy="4389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1E4A9A9B-8914-843E-0A7A-30F98DC31C91}"/>
                    </a:ext>
                  </a:extLst>
                </p:cNvPr>
                <p:cNvSpPr txBox="1"/>
                <p:nvPr/>
              </p:nvSpPr>
              <p:spPr>
                <a:xfrm>
                  <a:off x="6616099" y="2382697"/>
                  <a:ext cx="7135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1E4A9A9B-8914-843E-0A7A-30F98DC31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099" y="2382697"/>
                  <a:ext cx="71355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E9A6C564-6434-8607-7490-B2DD3FB435CD}"/>
                  </a:ext>
                </a:extLst>
              </p:cNvPr>
              <p:cNvSpPr txBox="1"/>
              <p:nvPr/>
            </p:nvSpPr>
            <p:spPr>
              <a:xfrm>
                <a:off x="7956713" y="1211075"/>
                <a:ext cx="12131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E9A6C564-6434-8607-7490-B2DD3FB43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713" y="1211075"/>
                <a:ext cx="121315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CC033841-BB8D-857B-FA99-FFD6B744A559}"/>
                  </a:ext>
                </a:extLst>
              </p:cNvPr>
              <p:cNvSpPr txBox="1"/>
              <p:nvPr/>
            </p:nvSpPr>
            <p:spPr>
              <a:xfrm>
                <a:off x="5003464" y="1149989"/>
                <a:ext cx="11957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CC033841-BB8D-857B-FA99-FFD6B744A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464" y="1149989"/>
                <a:ext cx="1195752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A82904A-A3FC-1120-3D53-1DB9CF896F30}"/>
                  </a:ext>
                </a:extLst>
              </p:cNvPr>
              <p:cNvSpPr txBox="1"/>
              <p:nvPr/>
            </p:nvSpPr>
            <p:spPr>
              <a:xfrm>
                <a:off x="3363871" y="3373347"/>
                <a:ext cx="7030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A82904A-A3FC-1120-3D53-1DB9CF896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871" y="3373347"/>
                <a:ext cx="703057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5248CAB0-51CC-3CE5-B22E-9BAB93A77674}"/>
                  </a:ext>
                </a:extLst>
              </p:cNvPr>
              <p:cNvSpPr txBox="1"/>
              <p:nvPr/>
            </p:nvSpPr>
            <p:spPr>
              <a:xfrm>
                <a:off x="5105298" y="3803355"/>
                <a:ext cx="8398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5248CAB0-51CC-3CE5-B22E-9BAB93A7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298" y="3803355"/>
                <a:ext cx="839828" cy="461665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7" name="Oval 386">
            <a:extLst>
              <a:ext uri="{FF2B5EF4-FFF2-40B4-BE49-F238E27FC236}">
                <a16:creationId xmlns:a16="http://schemas.microsoft.com/office/drawing/2014/main" id="{83378D40-C98B-B342-9AD3-C6064275E58F}"/>
              </a:ext>
            </a:extLst>
          </p:cNvPr>
          <p:cNvSpPr/>
          <p:nvPr/>
        </p:nvSpPr>
        <p:spPr>
          <a:xfrm>
            <a:off x="11343632" y="695233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10EBA3DD-78B4-4D7D-AB35-0327B8F61775}"/>
                  </a:ext>
                </a:extLst>
              </p:cNvPr>
              <p:cNvSpPr txBox="1"/>
              <p:nvPr/>
            </p:nvSpPr>
            <p:spPr>
              <a:xfrm>
                <a:off x="11160755" y="679802"/>
                <a:ext cx="8899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10EBA3DD-78B4-4D7D-AB35-0327B8F6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755" y="679802"/>
                <a:ext cx="88999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Oval 389">
            <a:extLst>
              <a:ext uri="{FF2B5EF4-FFF2-40B4-BE49-F238E27FC236}">
                <a16:creationId xmlns:a16="http://schemas.microsoft.com/office/drawing/2014/main" id="{B92A9EFF-9113-2139-90D0-848AAD8E41D0}"/>
              </a:ext>
            </a:extLst>
          </p:cNvPr>
          <p:cNvSpPr/>
          <p:nvPr/>
        </p:nvSpPr>
        <p:spPr>
          <a:xfrm>
            <a:off x="11391727" y="1652077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664ABE58-5D78-C128-27FD-1255C1963278}"/>
                  </a:ext>
                </a:extLst>
              </p:cNvPr>
              <p:cNvSpPr txBox="1"/>
              <p:nvPr/>
            </p:nvSpPr>
            <p:spPr>
              <a:xfrm>
                <a:off x="11195046" y="1649292"/>
                <a:ext cx="8899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664ABE58-5D78-C128-27FD-1255C1963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046" y="1649292"/>
                <a:ext cx="8899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B5A2C18-B496-5F1E-DC9D-BA35572095A2}"/>
              </a:ext>
            </a:extLst>
          </p:cNvPr>
          <p:cNvGrpSpPr/>
          <p:nvPr/>
        </p:nvGrpSpPr>
        <p:grpSpPr>
          <a:xfrm>
            <a:off x="9469314" y="3272457"/>
            <a:ext cx="889998" cy="530352"/>
            <a:chOff x="9469314" y="3272457"/>
            <a:chExt cx="889998" cy="530352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9C870D71-0DEE-B3B1-ACA3-046F8AAD761B}"/>
                </a:ext>
              </a:extLst>
            </p:cNvPr>
            <p:cNvSpPr>
              <a:spLocks/>
            </p:cNvSpPr>
            <p:nvPr/>
          </p:nvSpPr>
          <p:spPr>
            <a:xfrm>
              <a:off x="9598842" y="3272457"/>
              <a:ext cx="594360" cy="5303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47A8D240-36A6-246F-5E31-18BBA477F933}"/>
                    </a:ext>
                  </a:extLst>
                </p:cNvPr>
                <p:cNvSpPr txBox="1"/>
                <p:nvPr/>
              </p:nvSpPr>
              <p:spPr>
                <a:xfrm>
                  <a:off x="9469314" y="3326370"/>
                  <a:ext cx="88999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ℬ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47A8D240-36A6-246F-5E31-18BBA477F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314" y="3326370"/>
                  <a:ext cx="889998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6" name="TextBox 395">
            <a:extLst>
              <a:ext uri="{FF2B5EF4-FFF2-40B4-BE49-F238E27FC236}">
                <a16:creationId xmlns:a16="http://schemas.microsoft.com/office/drawing/2014/main" id="{EA924F54-2CC9-AE45-B452-09F3208A44D9}"/>
              </a:ext>
            </a:extLst>
          </p:cNvPr>
          <p:cNvSpPr txBox="1"/>
          <p:nvPr/>
        </p:nvSpPr>
        <p:spPr>
          <a:xfrm>
            <a:off x="8938022" y="590892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or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9C1AFDB-B14B-25F5-F94E-6ACB6BEF24EF}"/>
              </a:ext>
            </a:extLst>
          </p:cNvPr>
          <p:cNvCxnSpPr>
            <a:cxnSpLocks/>
          </p:cNvCxnSpPr>
          <p:nvPr/>
        </p:nvCxnSpPr>
        <p:spPr>
          <a:xfrm flipH="1">
            <a:off x="5606383" y="1006857"/>
            <a:ext cx="365047" cy="0"/>
          </a:xfrm>
          <a:prstGeom prst="straightConnector1">
            <a:avLst/>
          </a:prstGeom>
          <a:ln w="82550">
            <a:solidFill>
              <a:srgbClr val="59BD35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CA072AD-43E8-C6CB-0DC3-0F5D984FDD6B}"/>
              </a:ext>
            </a:extLst>
          </p:cNvPr>
          <p:cNvGrpSpPr/>
          <p:nvPr/>
        </p:nvGrpSpPr>
        <p:grpSpPr>
          <a:xfrm>
            <a:off x="8139156" y="4298455"/>
            <a:ext cx="889998" cy="462135"/>
            <a:chOff x="6254697" y="3574887"/>
            <a:chExt cx="889998" cy="462135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CC99C6EF-3D44-9499-D394-094FFEB04FDD}"/>
                </a:ext>
              </a:extLst>
            </p:cNvPr>
            <p:cNvSpPr/>
            <p:nvPr/>
          </p:nvSpPr>
          <p:spPr>
            <a:xfrm>
              <a:off x="6461902" y="3574887"/>
              <a:ext cx="488260" cy="4352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E606D581-B0CD-E6C1-1D8D-7A30286B2AF3}"/>
                    </a:ext>
                  </a:extLst>
                </p:cNvPr>
                <p:cNvSpPr txBox="1"/>
                <p:nvPr/>
              </p:nvSpPr>
              <p:spPr>
                <a:xfrm>
                  <a:off x="6254697" y="3575357"/>
                  <a:ext cx="88999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E606D581-B0CD-E6C1-1D8D-7A30286B2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697" y="3575357"/>
                  <a:ext cx="889998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26E224-A730-8224-0AA2-3B9523E41388}"/>
              </a:ext>
            </a:extLst>
          </p:cNvPr>
          <p:cNvCxnSpPr>
            <a:cxnSpLocks/>
          </p:cNvCxnSpPr>
          <p:nvPr/>
        </p:nvCxnSpPr>
        <p:spPr>
          <a:xfrm>
            <a:off x="9536761" y="2061574"/>
            <a:ext cx="305181" cy="0"/>
          </a:xfrm>
          <a:prstGeom prst="straightConnector1">
            <a:avLst/>
          </a:prstGeom>
          <a:ln w="82550">
            <a:solidFill>
              <a:srgbClr val="59BD3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D8DF94-749C-D468-5C7B-974AA2E001E7}"/>
              </a:ext>
            </a:extLst>
          </p:cNvPr>
          <p:cNvCxnSpPr>
            <a:cxnSpLocks/>
          </p:cNvCxnSpPr>
          <p:nvPr/>
        </p:nvCxnSpPr>
        <p:spPr>
          <a:xfrm flipH="1">
            <a:off x="4878822" y="5466803"/>
            <a:ext cx="2268854" cy="0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E0577-D9B4-AE28-1E19-C7FA65025C58}"/>
              </a:ext>
            </a:extLst>
          </p:cNvPr>
          <p:cNvCxnSpPr>
            <a:cxnSpLocks/>
          </p:cNvCxnSpPr>
          <p:nvPr/>
        </p:nvCxnSpPr>
        <p:spPr>
          <a:xfrm>
            <a:off x="7156673" y="5423579"/>
            <a:ext cx="0" cy="516531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8F2A5F-3955-126F-57ED-29F2EB0C53F5}"/>
              </a:ext>
            </a:extLst>
          </p:cNvPr>
          <p:cNvCxnSpPr>
            <a:cxnSpLocks/>
          </p:cNvCxnSpPr>
          <p:nvPr/>
        </p:nvCxnSpPr>
        <p:spPr>
          <a:xfrm flipH="1">
            <a:off x="4580202" y="5343282"/>
            <a:ext cx="2909502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2D59EE-DE23-BE2F-82B6-99E8B0941B3A}"/>
              </a:ext>
            </a:extLst>
          </p:cNvPr>
          <p:cNvCxnSpPr>
            <a:cxnSpLocks/>
          </p:cNvCxnSpPr>
          <p:nvPr/>
        </p:nvCxnSpPr>
        <p:spPr>
          <a:xfrm flipH="1">
            <a:off x="6784707" y="6125920"/>
            <a:ext cx="174504" cy="0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7E6B51-678E-D32D-D2D8-E7122E34EE9D}"/>
              </a:ext>
            </a:extLst>
          </p:cNvPr>
          <p:cNvCxnSpPr>
            <a:cxnSpLocks/>
          </p:cNvCxnSpPr>
          <p:nvPr/>
        </p:nvCxnSpPr>
        <p:spPr>
          <a:xfrm>
            <a:off x="7451278" y="5316059"/>
            <a:ext cx="0" cy="624051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1561F8C-BCEC-C3CD-A51F-437A593F2924}"/>
              </a:ext>
            </a:extLst>
          </p:cNvPr>
          <p:cNvSpPr/>
          <p:nvPr/>
        </p:nvSpPr>
        <p:spPr>
          <a:xfrm>
            <a:off x="7346204" y="6355080"/>
            <a:ext cx="1698672" cy="380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Random Walk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E31AA5D-2DC8-B256-C0C5-52E2DDCBCCC4}"/>
              </a:ext>
            </a:extLst>
          </p:cNvPr>
          <p:cNvSpPr/>
          <p:nvPr/>
        </p:nvSpPr>
        <p:spPr>
          <a:xfrm>
            <a:off x="9849853" y="6355080"/>
            <a:ext cx="2007464" cy="380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Data Resampling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A11E2F-84E4-B464-4D7C-A712AF23F9D7}"/>
              </a:ext>
            </a:extLst>
          </p:cNvPr>
          <p:cNvSpPr/>
          <p:nvPr/>
        </p:nvSpPr>
        <p:spPr>
          <a:xfrm>
            <a:off x="579204" y="1599872"/>
            <a:ext cx="2011680" cy="548640"/>
          </a:xfrm>
          <a:prstGeom prst="rect">
            <a:avLst/>
          </a:prstGeom>
          <a:solidFill>
            <a:schemeClr val="accent2">
              <a:lumMod val="40000"/>
              <a:lumOff val="60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Gene Annotation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19CAFF0-8FC2-942D-1C2F-27E75432BAF3}"/>
              </a:ext>
            </a:extLst>
          </p:cNvPr>
          <p:cNvCxnSpPr>
            <a:cxnSpLocks/>
          </p:cNvCxnSpPr>
          <p:nvPr/>
        </p:nvCxnSpPr>
        <p:spPr>
          <a:xfrm>
            <a:off x="798424" y="2158584"/>
            <a:ext cx="0" cy="169888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E5176749-5556-9B8C-B9A8-700EF6819980}"/>
              </a:ext>
            </a:extLst>
          </p:cNvPr>
          <p:cNvSpPr/>
          <p:nvPr/>
        </p:nvSpPr>
        <p:spPr>
          <a:xfrm>
            <a:off x="2374943" y="1451960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</a:rPr>
              <a:t>g</a:t>
            </a:r>
            <a:endParaRPr lang="en-US" sz="2400" i="1" dirty="0">
              <a:latin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C3AA79E-9D9C-3D51-3BAE-B64FEFD90CB3}"/>
              </a:ext>
            </a:extLst>
          </p:cNvPr>
          <p:cNvSpPr/>
          <p:nvPr/>
        </p:nvSpPr>
        <p:spPr>
          <a:xfrm>
            <a:off x="246694" y="1435559"/>
            <a:ext cx="1220318" cy="3025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Barcodes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8A8F6C6-DEEB-E83A-3622-877A90AC5B12}"/>
              </a:ext>
            </a:extLst>
          </p:cNvPr>
          <p:cNvCxnSpPr>
            <a:cxnSpLocks/>
          </p:cNvCxnSpPr>
          <p:nvPr/>
        </p:nvCxnSpPr>
        <p:spPr>
          <a:xfrm>
            <a:off x="2234462" y="2152185"/>
            <a:ext cx="0" cy="286572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CF79906-6972-A0ED-5198-B605BCF69A98}"/>
              </a:ext>
            </a:extLst>
          </p:cNvPr>
          <p:cNvCxnSpPr>
            <a:cxnSpLocks/>
          </p:cNvCxnSpPr>
          <p:nvPr/>
        </p:nvCxnSpPr>
        <p:spPr>
          <a:xfrm>
            <a:off x="2018872" y="1401336"/>
            <a:ext cx="0" cy="286572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76EC22D-EB83-4B79-8240-4D0C097394A4}"/>
              </a:ext>
            </a:extLst>
          </p:cNvPr>
          <p:cNvCxnSpPr>
            <a:cxnSpLocks/>
          </p:cNvCxnSpPr>
          <p:nvPr/>
        </p:nvCxnSpPr>
        <p:spPr>
          <a:xfrm>
            <a:off x="2235819" y="1399032"/>
            <a:ext cx="0" cy="18957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7366E12-DA1C-9FF0-189E-E03F2BBD9E7A}"/>
              </a:ext>
            </a:extLst>
          </p:cNvPr>
          <p:cNvSpPr/>
          <p:nvPr/>
        </p:nvSpPr>
        <p:spPr>
          <a:xfrm>
            <a:off x="8977022" y="3959248"/>
            <a:ext cx="1062872" cy="380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L-BFGS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C682350-AD72-104A-1E02-14153DED0196}"/>
              </a:ext>
            </a:extLst>
          </p:cNvPr>
          <p:cNvSpPr/>
          <p:nvPr/>
        </p:nvSpPr>
        <p:spPr>
          <a:xfrm>
            <a:off x="4857897" y="6082712"/>
            <a:ext cx="1375052" cy="6222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Holm-Bonferroni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77122586-DEDA-A882-A04E-08BED3FCA42A}"/>
              </a:ext>
            </a:extLst>
          </p:cNvPr>
          <p:cNvSpPr/>
          <p:nvPr/>
        </p:nvSpPr>
        <p:spPr>
          <a:xfrm>
            <a:off x="2450404" y="6080760"/>
            <a:ext cx="1184221" cy="6217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Empirical CDF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33A2084-2E4D-9A15-FBE5-9D5F99AC6380}"/>
              </a:ext>
            </a:extLst>
          </p:cNvPr>
          <p:cNvCxnSpPr>
            <a:cxnSpLocks/>
          </p:cNvCxnSpPr>
          <p:nvPr/>
        </p:nvCxnSpPr>
        <p:spPr>
          <a:xfrm flipV="1">
            <a:off x="10488817" y="2480807"/>
            <a:ext cx="0" cy="492431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F54CB62-31B4-ECEB-DE9D-B30CD799A766}"/>
              </a:ext>
            </a:extLst>
          </p:cNvPr>
          <p:cNvCxnSpPr>
            <a:cxnSpLocks/>
          </p:cNvCxnSpPr>
          <p:nvPr/>
        </p:nvCxnSpPr>
        <p:spPr>
          <a:xfrm>
            <a:off x="10488284" y="3620679"/>
            <a:ext cx="0" cy="39923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931193F-29D3-9AFC-1146-55B8C0139E73}"/>
              </a:ext>
            </a:extLst>
          </p:cNvPr>
          <p:cNvCxnSpPr>
            <a:cxnSpLocks/>
          </p:cNvCxnSpPr>
          <p:nvPr/>
        </p:nvCxnSpPr>
        <p:spPr>
          <a:xfrm>
            <a:off x="10479658" y="4681728"/>
            <a:ext cx="0" cy="499872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A1D438-CF21-FC61-42A3-99029F10964B}"/>
              </a:ext>
            </a:extLst>
          </p:cNvPr>
          <p:cNvCxnSpPr>
            <a:cxnSpLocks/>
          </p:cNvCxnSpPr>
          <p:nvPr/>
        </p:nvCxnSpPr>
        <p:spPr>
          <a:xfrm>
            <a:off x="11469964" y="2539556"/>
            <a:ext cx="0" cy="1625364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82</Words>
  <Application>Microsoft Macintosh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2025-05-18T07:15:41Z</dcterms:modified>
</cp:coreProperties>
</file>