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59" dt="2025-06-03T22:33:2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4"/>
  </p:normalViewPr>
  <p:slideViewPr>
    <p:cSldViewPr snapToGrid="0">
      <p:cViewPr varScale="1">
        <p:scale>
          <a:sx n="84" d="100"/>
          <a:sy n="84" d="100"/>
        </p:scale>
        <p:origin x="2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28T19:50:15.511" v="33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23T02:10:02.591" v="211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28T01:32:29.557" v="291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23T02:10:10.825" v="212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28T16:44:49.189" v="298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28T01:27:11.046" v="257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28T01:30:53.960" v="280" actId="1076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28T16:45:55.514" v="308" actId="1076"/>
          <ac:spMkLst>
            <pc:docMk/>
            <pc:sldMk cId="2771342219" sldId="257"/>
            <ac:spMk id="33" creationId="{7B7F27CA-12F2-327E-D923-43F430D0DDF3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28T01:27:56.945" v="261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28T01:32:14.456" v="290" actId="1076"/>
          <ac:spMkLst>
            <pc:docMk/>
            <pc:sldMk cId="2771342219" sldId="257"/>
            <ac:spMk id="40" creationId="{B2D754C9-0945-9116-1F5A-E4A85BC910C9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28T01:31:08.259" v="281" actId="1076"/>
          <ac:spMkLst>
            <pc:docMk/>
            <pc:sldMk cId="2771342219" sldId="257"/>
            <ac:spMk id="43" creationId="{1E68B2E2-C50B-369A-527A-ABC53E53F4B9}"/>
          </ac:spMkLst>
        </pc:spChg>
        <pc:spChg chg="add mod">
          <ac:chgData name="Barkasi, Michael" userId="604489e9-c8b5-4a18-ae0d-3a3e29c44efc" providerId="ADAL" clId="{AE73B4D5-7497-0F41-8DCD-42BE02F6FF1D}" dt="2025-05-28T01:31:38.874" v="285" actId="1076"/>
          <ac:spMkLst>
            <pc:docMk/>
            <pc:sldMk cId="2771342219" sldId="257"/>
            <ac:spMk id="46" creationId="{F8FF86A7-E8C4-8CF9-C137-FC19A95F66FA}"/>
          </ac:spMkLst>
        </pc:spChg>
        <pc:spChg chg="add mod">
          <ac:chgData name="Barkasi, Michael" userId="604489e9-c8b5-4a18-ae0d-3a3e29c44efc" providerId="ADAL" clId="{AE73B4D5-7497-0F41-8DCD-42BE02F6FF1D}" dt="2025-05-28T19:50:03.037" v="330" actId="1076"/>
          <ac:spMkLst>
            <pc:docMk/>
            <pc:sldMk cId="2771342219" sldId="257"/>
            <ac:spMk id="49" creationId="{7AA1FB79-BAA9-EE7B-A53A-22EDF8632399}"/>
          </ac:spMkLst>
        </pc:spChg>
        <pc:grpChg chg="add mod">
          <ac:chgData name="Barkasi, Michael" userId="604489e9-c8b5-4a18-ae0d-3a3e29c44efc" providerId="ADAL" clId="{AE73B4D5-7497-0F41-8DCD-42BE02F6FF1D}" dt="2025-05-28T01:28:22.086" v="265" actId="1076"/>
          <ac:grpSpMkLst>
            <pc:docMk/>
            <pc:sldMk cId="2771342219" sldId="257"/>
            <ac:grpSpMk id="25" creationId="{B2BCED9B-9057-BD4C-5EE0-BC1B88037D1D}"/>
          </ac:grpSpMkLst>
        </pc:grpChg>
        <pc:grpChg chg="mod">
          <ac:chgData name="Barkasi, Michael" userId="604489e9-c8b5-4a18-ae0d-3a3e29c44efc" providerId="ADAL" clId="{AE73B4D5-7497-0F41-8DCD-42BE02F6FF1D}" dt="2025-05-28T01:31:45.447" v="287" actId="1076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28T01:26:30.158" v="252" actId="1076"/>
          <ac:grpSpMkLst>
            <pc:docMk/>
            <pc:sldMk cId="2771342219" sldId="257"/>
            <ac:grpSpMk id="42" creationId="{D4891DC2-75E2-F321-052E-B91DAF56A534}"/>
          </ac:grpSpMkLst>
        </pc:grpChg>
        <pc:picChg chg="add mod">
          <ac:chgData name="Barkasi, Michael" userId="604489e9-c8b5-4a18-ae0d-3a3e29c44efc" providerId="ADAL" clId="{AE73B4D5-7497-0F41-8DCD-42BE02F6FF1D}" dt="2025-06-03T22:33:29.541" v="332" actId="14826"/>
          <ac:picMkLst>
            <pc:docMk/>
            <pc:sldMk cId="2771342219" sldId="257"/>
            <ac:picMk id="9" creationId="{E4016535-52E8-D9F4-FB39-29EEF06A2DFD}"/>
          </ac:picMkLst>
        </pc:picChg>
        <pc:picChg chg="add mod">
          <ac:chgData name="Barkasi, Michael" userId="604489e9-c8b5-4a18-ae0d-3a3e29c44efc" providerId="ADAL" clId="{AE73B4D5-7497-0F41-8DCD-42BE02F6FF1D}" dt="2025-05-23T02:09:18.140" v="206" actId="1076"/>
          <ac:picMkLst>
            <pc:docMk/>
            <pc:sldMk cId="2771342219" sldId="257"/>
            <ac:picMk id="45" creationId="{BF5C619C-27EE-EAD0-E771-38CC614A9E9F}"/>
          </ac:picMkLst>
        </pc:picChg>
        <pc:cxnChg chg="add mod">
          <ac:chgData name="Barkasi, Michael" userId="604489e9-c8b5-4a18-ae0d-3a3e29c44efc" providerId="ADAL" clId="{AE73B4D5-7497-0F41-8DCD-42BE02F6FF1D}" dt="2025-05-28T19:49:16.627" v="316" actId="1076"/>
          <ac:cxnSpMkLst>
            <pc:docMk/>
            <pc:sldMk cId="2771342219" sldId="257"/>
            <ac:cxnSpMk id="7" creationId="{5874C93C-D9B6-A9F1-2B89-7F142ADBC8AB}"/>
          </ac:cxnSpMkLst>
        </pc:cxnChg>
        <pc:cxnChg chg="add mod">
          <ac:chgData name="Barkasi, Michael" userId="604489e9-c8b5-4a18-ae0d-3a3e29c44efc" providerId="ADAL" clId="{AE73B4D5-7497-0F41-8DCD-42BE02F6FF1D}" dt="2025-05-28T01:25:49.963" v="249" actId="14100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28T19:49:30.118" v="318" actId="14100"/>
          <ac:cxnSpMkLst>
            <pc:docMk/>
            <pc:sldMk cId="2771342219" sldId="257"/>
            <ac:cxnSpMk id="16" creationId="{4C50C9A7-AF1D-5559-BD8E-138D6774BD9E}"/>
          </ac:cxnSpMkLst>
        </pc:cxnChg>
        <pc:cxnChg chg="mod">
          <ac:chgData name="Barkasi, Michael" userId="604489e9-c8b5-4a18-ae0d-3a3e29c44efc" providerId="ADAL" clId="{AE73B4D5-7497-0F41-8DCD-42BE02F6FF1D}" dt="2025-05-28T01:31:59.924" v="289" actId="14100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28T01:28:48.960" v="268" actId="1076"/>
          <ac:cxnSpMkLst>
            <pc:docMk/>
            <pc:sldMk cId="2771342219" sldId="257"/>
            <ac:cxnSpMk id="29" creationId="{1CD26346-E81A-4470-528F-3277BD56AF43}"/>
          </ac:cxnSpMkLst>
        </pc:cxnChg>
        <pc:cxnChg chg="mod">
          <ac:chgData name="Barkasi, Michael" userId="604489e9-c8b5-4a18-ae0d-3a3e29c44efc" providerId="ADAL" clId="{AE73B4D5-7497-0F41-8DCD-42BE02F6FF1D}" dt="2025-05-28T01:27:42.795" v="260" actId="1076"/>
          <ac:cxnSpMkLst>
            <pc:docMk/>
            <pc:sldMk cId="2771342219" sldId="257"/>
            <ac:cxnSpMk id="30" creationId="{97CA7731-B0BA-57F1-65CE-F9D9A821826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355D0-5C22-A449-ACEB-669054485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654" y="163094"/>
            <a:ext cx="12815453" cy="10371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61646" y="5930984"/>
            <a:ext cx="0" cy="212444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0C9A7-AF1D-5559-BD8E-138D6774BD9E}"/>
              </a:ext>
            </a:extLst>
          </p:cNvPr>
          <p:cNvCxnSpPr>
            <a:cxnSpLocks/>
          </p:cNvCxnSpPr>
          <p:nvPr/>
        </p:nvCxnSpPr>
        <p:spPr>
          <a:xfrm>
            <a:off x="4657198" y="6006008"/>
            <a:ext cx="0" cy="52602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4248756" y="6872359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3515757" y="6041853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788525"/>
            <a:ext cx="2096822" cy="2432365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2888581" y="661559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2173644" y="931466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7242198" y="9766802"/>
            <a:ext cx="15327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 flipH="1">
            <a:off x="5651016" y="9728647"/>
            <a:ext cx="117989" cy="139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>
            <a:off x="2214692" y="9728278"/>
            <a:ext cx="38739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 rot="10000805">
            <a:off x="1462925" y="9275912"/>
            <a:ext cx="515192" cy="135611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214277"/>
              <a:gd name="connsiteY0" fmla="*/ 0 h 83077"/>
              <a:gd name="connsiteX1" fmla="*/ 214277 w 214277"/>
              <a:gd name="connsiteY1" fmla="*/ 11175 h 83077"/>
              <a:gd name="connsiteX0" fmla="*/ 0 w 214277"/>
              <a:gd name="connsiteY0" fmla="*/ 0 h 80153"/>
              <a:gd name="connsiteX1" fmla="*/ 214277 w 214277"/>
              <a:gd name="connsiteY1" fmla="*/ 11175 h 80153"/>
              <a:gd name="connsiteX0" fmla="*/ 0 w 214277"/>
              <a:gd name="connsiteY0" fmla="*/ 0 h 61469"/>
              <a:gd name="connsiteX1" fmla="*/ 214277 w 214277"/>
              <a:gd name="connsiteY1" fmla="*/ 11175 h 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77" h="61469">
                <a:moveTo>
                  <a:pt x="0" y="0"/>
                </a:moveTo>
                <a:cubicBezTo>
                  <a:pt x="59431" y="84680"/>
                  <a:pt x="162027" y="75506"/>
                  <a:pt x="214277" y="11175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5255183" y="9627986"/>
            <a:ext cx="89257" cy="240005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  <a:gd name="connsiteX0" fmla="*/ 19912 w 42852"/>
              <a:gd name="connsiteY0" fmla="*/ 0 h 108788"/>
              <a:gd name="connsiteX1" fmla="*/ 42852 w 42852"/>
              <a:gd name="connsiteY1" fmla="*/ 108788 h 108788"/>
              <a:gd name="connsiteX0" fmla="*/ 14183 w 37123"/>
              <a:gd name="connsiteY0" fmla="*/ 0 h 108788"/>
              <a:gd name="connsiteX1" fmla="*/ 37123 w 37123"/>
              <a:gd name="connsiteY1" fmla="*/ 108788 h 10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23" h="108788">
                <a:moveTo>
                  <a:pt x="14183" y="0"/>
                </a:moveTo>
                <a:cubicBezTo>
                  <a:pt x="-3099" y="65788"/>
                  <a:pt x="-13397" y="57693"/>
                  <a:pt x="37123" y="10878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91DC2-75E2-F321-052E-B91DAF56A534}"/>
              </a:ext>
            </a:extLst>
          </p:cNvPr>
          <p:cNvGrpSpPr/>
          <p:nvPr/>
        </p:nvGrpSpPr>
        <p:grpSpPr>
          <a:xfrm>
            <a:off x="941108" y="9016611"/>
            <a:ext cx="1852568" cy="873203"/>
            <a:chOff x="3387436" y="9196988"/>
            <a:chExt cx="1662546" cy="7886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5AC6D-AFDB-4FD0-0618-A6C60C0F28E2}"/>
                </a:ext>
              </a:extLst>
            </p:cNvPr>
            <p:cNvSpPr/>
            <p:nvPr/>
          </p:nvSpPr>
          <p:spPr>
            <a:xfrm>
              <a:off x="3387436" y="9206345"/>
              <a:ext cx="1662545" cy="779319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A0724D-2BD7-7638-2498-BF1771EB37AC}"/>
                </a:ext>
              </a:extLst>
            </p:cNvPr>
            <p:cNvSpPr/>
            <p:nvPr/>
          </p:nvSpPr>
          <p:spPr>
            <a:xfrm>
              <a:off x="3397828" y="9196988"/>
              <a:ext cx="1652154" cy="778119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BA6957-FC42-8D1F-B405-D825FD885781}"/>
              </a:ext>
            </a:extLst>
          </p:cNvPr>
          <p:cNvGrpSpPr/>
          <p:nvPr/>
        </p:nvGrpSpPr>
        <p:grpSpPr>
          <a:xfrm>
            <a:off x="7037854" y="9026971"/>
            <a:ext cx="834695" cy="868065"/>
            <a:chOff x="6095271" y="5125876"/>
            <a:chExt cx="750147" cy="6668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003F91-7471-8420-E059-ADDD50B0D6D8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281851-1479-B76A-DC3A-AAA57F88E356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2793190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885021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ECB2-138A-46A0-9274-40B73B8DE9AF}"/>
              </a:ext>
            </a:extLst>
          </p:cNvPr>
          <p:cNvSpPr txBox="1"/>
          <p:nvPr/>
        </p:nvSpPr>
        <p:spPr>
          <a:xfrm>
            <a:off x="366218" y="153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5E9D-2276-76F4-325E-D63964C9F823}"/>
              </a:ext>
            </a:extLst>
          </p:cNvPr>
          <p:cNvSpPr txBox="1"/>
          <p:nvPr/>
        </p:nvSpPr>
        <p:spPr>
          <a:xfrm>
            <a:off x="4625917" y="1505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06E9-AEF1-077B-72C6-8673863940A8}"/>
              </a:ext>
            </a:extLst>
          </p:cNvPr>
          <p:cNvSpPr txBox="1"/>
          <p:nvPr/>
        </p:nvSpPr>
        <p:spPr>
          <a:xfrm>
            <a:off x="366218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05D-DE20-98D2-1FF3-62B7F54A8349}"/>
              </a:ext>
            </a:extLst>
          </p:cNvPr>
          <p:cNvSpPr txBox="1"/>
          <p:nvPr/>
        </p:nvSpPr>
        <p:spPr>
          <a:xfrm>
            <a:off x="4621646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62D44-F5CD-47B5-5B97-8F7674656F8C}"/>
              </a:ext>
            </a:extLst>
          </p:cNvPr>
          <p:cNvSpPr txBox="1"/>
          <p:nvPr/>
        </p:nvSpPr>
        <p:spPr>
          <a:xfrm>
            <a:off x="8926598" y="15051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D932-45ED-729C-8325-15DA12B9EBD2}"/>
              </a:ext>
            </a:extLst>
          </p:cNvPr>
          <p:cNvSpPr txBox="1"/>
          <p:nvPr/>
        </p:nvSpPr>
        <p:spPr>
          <a:xfrm>
            <a:off x="8926598" y="83924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94336-7AAB-9A8C-3599-00C1C65E7458}"/>
              </a:ext>
            </a:extLst>
          </p:cNvPr>
          <p:cNvSpPr txBox="1"/>
          <p:nvPr/>
        </p:nvSpPr>
        <p:spPr>
          <a:xfrm>
            <a:off x="8926598" y="633197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E485-263D-575D-3AC7-2F1481FF45F5}"/>
              </a:ext>
            </a:extLst>
          </p:cNvPr>
          <p:cNvSpPr txBox="1"/>
          <p:nvPr/>
        </p:nvSpPr>
        <p:spPr>
          <a:xfrm>
            <a:off x="8926598" y="42714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F63B6-DBA5-F65A-D8D7-3FF717630A5D}"/>
              </a:ext>
            </a:extLst>
          </p:cNvPr>
          <p:cNvSpPr txBox="1"/>
          <p:nvPr/>
        </p:nvSpPr>
        <p:spPr>
          <a:xfrm>
            <a:off x="8926598" y="22110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2673-73AD-1F92-DEFD-EABD10A48FCD}"/>
              </a:ext>
            </a:extLst>
          </p:cNvPr>
          <p:cNvSpPr txBox="1"/>
          <p:nvPr/>
        </p:nvSpPr>
        <p:spPr>
          <a:xfrm>
            <a:off x="366218" y="53884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ED9B-9057-BD4C-5EE0-BC1B88037D1D}"/>
              </a:ext>
            </a:extLst>
          </p:cNvPr>
          <p:cNvGrpSpPr/>
          <p:nvPr/>
        </p:nvGrpSpPr>
        <p:grpSpPr>
          <a:xfrm>
            <a:off x="5041057" y="9010766"/>
            <a:ext cx="962727" cy="873203"/>
            <a:chOff x="6095271" y="5125876"/>
            <a:chExt cx="750147" cy="6668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67CFD9-9CFA-CF40-3D41-9EF4EE1D765D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7A6F7E-F5CC-F190-F346-2E1A0222DE8B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E68B2E2-C50B-369A-527A-ABC53E53F4B9}"/>
              </a:ext>
            </a:extLst>
          </p:cNvPr>
          <p:cNvSpPr txBox="1"/>
          <p:nvPr/>
        </p:nvSpPr>
        <p:spPr>
          <a:xfrm>
            <a:off x="6003299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5C619C-27EE-EAD0-E771-38CC614A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90" y="10129968"/>
            <a:ext cx="5497844" cy="546191"/>
          </a:xfrm>
          <a:prstGeom prst="rect">
            <a:avLst/>
          </a:pr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F8FF86A7-E8C4-8CF9-C137-FC19A95F66FA}"/>
              </a:ext>
            </a:extLst>
          </p:cNvPr>
          <p:cNvSpPr/>
          <p:nvPr/>
        </p:nvSpPr>
        <p:spPr>
          <a:xfrm rot="17669824">
            <a:off x="7491758" y="9661890"/>
            <a:ext cx="142789" cy="17219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88" h="78052">
                <a:moveTo>
                  <a:pt x="9496" y="0"/>
                </a:moveTo>
                <a:cubicBezTo>
                  <a:pt x="-7786" y="65788"/>
                  <a:pt x="-6987" y="65196"/>
                  <a:pt x="59388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F27CA-12F2-327E-D923-43F430D0DDF3}"/>
              </a:ext>
            </a:extLst>
          </p:cNvPr>
          <p:cNvSpPr txBox="1"/>
          <p:nvPr/>
        </p:nvSpPr>
        <p:spPr>
          <a:xfrm>
            <a:off x="6276181" y="874804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74C93C-D9B6-A9F1-2B89-7F142ADBC8AB}"/>
              </a:ext>
            </a:extLst>
          </p:cNvPr>
          <p:cNvCxnSpPr>
            <a:cxnSpLocks/>
          </p:cNvCxnSpPr>
          <p:nvPr/>
        </p:nvCxnSpPr>
        <p:spPr>
          <a:xfrm flipV="1">
            <a:off x="4657198" y="7672451"/>
            <a:ext cx="0" cy="38297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A1FB79-BAA9-EE7B-A53A-22EDF8632399}"/>
              </a:ext>
            </a:extLst>
          </p:cNvPr>
          <p:cNvSpPr txBox="1"/>
          <p:nvPr/>
        </p:nvSpPr>
        <p:spPr>
          <a:xfrm>
            <a:off x="3870586" y="7710863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2025-06-03T22:33:39Z</dcterms:modified>
</cp:coreProperties>
</file>