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298A3-9FB6-A94B-9B89-B7BEF4FA3D19}" v="16" dt="2025-06-09T21:48:51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30"/>
    <p:restoredTop sz="94701"/>
  </p:normalViewPr>
  <p:slideViewPr>
    <p:cSldViewPr snapToGrid="0">
      <p:cViewPr varScale="1">
        <p:scale>
          <a:sx n="137" d="100"/>
          <a:sy n="137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6-03T22:33:29.541" v="332" actId="1482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6-03T22:33:29.541" v="332" actId="14826"/>
        <pc:sldMkLst>
          <pc:docMk/>
          <pc:sldMk cId="2771342219" sldId="257"/>
        </pc:sldMkLst>
        <pc:spChg chg="add mod">
          <ac:chgData name="Barkasi, Michael" userId="604489e9-c8b5-4a18-ae0d-3a3e29c44efc" providerId="ADAL" clId="{AE73B4D5-7497-0F41-8DCD-42BE02F6FF1D}" dt="2025-05-18T15:06:34.343" v="160" actId="1076"/>
          <ac:spMkLst>
            <pc:docMk/>
            <pc:sldMk cId="2771342219" sldId="257"/>
            <ac:spMk id="2" creationId="{EF73ECB2-138A-46A0-9274-40B73B8DE9AF}"/>
          </ac:spMkLst>
        </pc:spChg>
        <pc:spChg chg="add mod">
          <ac:chgData name="Barkasi, Michael" userId="604489e9-c8b5-4a18-ae0d-3a3e29c44efc" providerId="ADAL" clId="{AE73B4D5-7497-0F41-8DCD-42BE02F6FF1D}" dt="2025-05-18T15:06:53.538" v="161" actId="1076"/>
          <ac:spMkLst>
            <pc:docMk/>
            <pc:sldMk cId="2771342219" sldId="257"/>
            <ac:spMk id="3" creationId="{CA1D5E9D-2276-76F4-325E-D63964C9F823}"/>
          </ac:spMkLst>
        </pc:spChg>
        <pc:spChg chg="add mod">
          <ac:chgData name="Barkasi, Michael" userId="604489e9-c8b5-4a18-ae0d-3a3e29c44efc" providerId="ADAL" clId="{AE73B4D5-7497-0F41-8DCD-42BE02F6FF1D}" dt="2025-05-18T15:05:42.676" v="156" actId="1076"/>
          <ac:spMkLst>
            <pc:docMk/>
            <pc:sldMk cId="2771342219" sldId="257"/>
            <ac:spMk id="4" creationId="{EA0706E9-AEF1-077B-72C6-8673863940A8}"/>
          </ac:spMkLst>
        </pc:spChg>
        <pc:spChg chg="add mod">
          <ac:chgData name="Barkasi, Michael" userId="604489e9-c8b5-4a18-ae0d-3a3e29c44efc" providerId="ADAL" clId="{AE73B4D5-7497-0F41-8DCD-42BE02F6FF1D}" dt="2025-05-18T15:07:13.365" v="164" actId="1076"/>
          <ac:spMkLst>
            <pc:docMk/>
            <pc:sldMk cId="2771342219" sldId="257"/>
            <ac:spMk id="5" creationId="{7938405D-DE20-98D2-1FF3-62B7F54A8349}"/>
          </ac:spMkLst>
        </pc:spChg>
        <pc:spChg chg="add mod">
          <ac:chgData name="Barkasi, Michael" userId="604489e9-c8b5-4a18-ae0d-3a3e29c44efc" providerId="ADAL" clId="{AE73B4D5-7497-0F41-8DCD-42BE02F6FF1D}" dt="2025-05-18T15:08:11.266" v="166" actId="1076"/>
          <ac:spMkLst>
            <pc:docMk/>
            <pc:sldMk cId="2771342219" sldId="257"/>
            <ac:spMk id="6" creationId="{30162D44-F5CD-47B5-5B97-8F7674656F8C}"/>
          </ac:spMkLst>
        </pc:spChg>
        <pc:spChg chg="add mod">
          <ac:chgData name="Barkasi, Michael" userId="604489e9-c8b5-4a18-ae0d-3a3e29c44efc" providerId="ADAL" clId="{AE73B4D5-7497-0F41-8DCD-42BE02F6FF1D}" dt="2025-05-18T15:10:22.689" v="176" actId="1076"/>
          <ac:spMkLst>
            <pc:docMk/>
            <pc:sldMk cId="2771342219" sldId="257"/>
            <ac:spMk id="8" creationId="{4366D932-45ED-729C-8325-15DA12B9EBD2}"/>
          </ac:spMkLst>
        </pc:spChg>
        <pc:spChg chg="add mod">
          <ac:chgData name="Barkasi, Michael" userId="604489e9-c8b5-4a18-ae0d-3a3e29c44efc" providerId="ADAL" clId="{AE73B4D5-7497-0F41-8DCD-42BE02F6FF1D}" dt="2025-05-18T05:03:58.310" v="73" actId="207"/>
          <ac:spMkLst>
            <pc:docMk/>
            <pc:sldMk cId="2771342219" sldId="257"/>
            <ac:spMk id="10" creationId="{084C86F4-E1E9-30B7-FB39-681A6577B7C5}"/>
          </ac:spMkLst>
        </pc:spChg>
        <pc:spChg chg="add mod">
          <ac:chgData name="Barkasi, Michael" userId="604489e9-c8b5-4a18-ae0d-3a3e29c44efc" providerId="ADAL" clId="{AE73B4D5-7497-0F41-8DCD-42BE02F6FF1D}" dt="2025-05-18T05:04:01.663" v="74" actId="207"/>
          <ac:spMkLst>
            <pc:docMk/>
            <pc:sldMk cId="2771342219" sldId="257"/>
            <ac:spMk id="11" creationId="{73607309-C1CD-D192-385D-6E3686D3F848}"/>
          </ac:spMkLst>
        </pc:spChg>
        <pc:spChg chg="add mod">
          <ac:chgData name="Barkasi, Michael" userId="604489e9-c8b5-4a18-ae0d-3a3e29c44efc" providerId="ADAL" clId="{AE73B4D5-7497-0F41-8DCD-42BE02F6FF1D}" dt="2025-05-18T05:04:06.788" v="75" actId="207"/>
          <ac:spMkLst>
            <pc:docMk/>
            <pc:sldMk cId="2771342219" sldId="257"/>
            <ac:spMk id="12" creationId="{88F88EC0-F378-44EA-C765-8C8BF2575E5E}"/>
          </ac:spMkLst>
        </pc:spChg>
        <pc:spChg chg="add mod">
          <ac:chgData name="Barkasi, Michael" userId="604489e9-c8b5-4a18-ae0d-3a3e29c44efc" providerId="ADAL" clId="{AE73B4D5-7497-0F41-8DCD-42BE02F6FF1D}" dt="2025-05-18T05:04:10.536" v="76" actId="207"/>
          <ac:spMkLst>
            <pc:docMk/>
            <pc:sldMk cId="2771342219" sldId="257"/>
            <ac:spMk id="13" creationId="{18EF2094-E0BF-2B4A-1D50-659B09E5A586}"/>
          </ac:spMkLst>
        </pc:spChg>
        <pc:spChg chg="add mod">
          <ac:chgData name="Barkasi, Michael" userId="604489e9-c8b5-4a18-ae0d-3a3e29c44efc" providerId="ADAL" clId="{AE73B4D5-7497-0F41-8DCD-42BE02F6FF1D}" dt="2025-05-18T05:04:13.858" v="77" actId="207"/>
          <ac:spMkLst>
            <pc:docMk/>
            <pc:sldMk cId="2771342219" sldId="257"/>
            <ac:spMk id="14" creationId="{F24465FB-E068-83A6-A618-BBA5CA19F9F2}"/>
          </ac:spMkLst>
        </pc:spChg>
        <pc:spChg chg="add mod">
          <ac:chgData name="Barkasi, Michael" userId="604489e9-c8b5-4a18-ae0d-3a3e29c44efc" providerId="ADAL" clId="{AE73B4D5-7497-0F41-8DCD-42BE02F6FF1D}" dt="2025-05-28T19:50:15.511" v="331" actId="1076"/>
          <ac:spMkLst>
            <pc:docMk/>
            <pc:sldMk cId="2771342219" sldId="257"/>
            <ac:spMk id="17" creationId="{7A705662-BC37-69B8-1D14-C84044BC25A3}"/>
          </ac:spMkLst>
        </pc:spChg>
        <pc:spChg chg="add mod">
          <ac:chgData name="Barkasi, Michael" userId="604489e9-c8b5-4a18-ae0d-3a3e29c44efc" providerId="ADAL" clId="{AE73B4D5-7497-0F41-8DCD-42BE02F6FF1D}" dt="2025-05-23T02:10:02.591" v="211" actId="1076"/>
          <ac:spMkLst>
            <pc:docMk/>
            <pc:sldMk cId="2771342219" sldId="257"/>
            <ac:spMk id="18" creationId="{22182B28-F2C6-42A3-660E-A91CEEBF1EEA}"/>
          </ac:spMkLst>
        </pc:spChg>
        <pc:spChg chg="add mod">
          <ac:chgData name="Barkasi, Michael" userId="604489e9-c8b5-4a18-ae0d-3a3e29c44efc" providerId="ADAL" clId="{AE73B4D5-7497-0F41-8DCD-42BE02F6FF1D}" dt="2025-05-28T01:32:29.557" v="291" actId="14100"/>
          <ac:spMkLst>
            <pc:docMk/>
            <pc:sldMk cId="2771342219" sldId="257"/>
            <ac:spMk id="19" creationId="{87EC310C-7343-7C0B-A984-1CECBB1B4D1D}"/>
          </ac:spMkLst>
        </pc:spChg>
        <pc:spChg chg="add mod">
          <ac:chgData name="Barkasi, Michael" userId="604489e9-c8b5-4a18-ae0d-3a3e29c44efc" providerId="ADAL" clId="{AE73B4D5-7497-0F41-8DCD-42BE02F6FF1D}" dt="2025-05-23T02:10:10.825" v="212" actId="1076"/>
          <ac:spMkLst>
            <pc:docMk/>
            <pc:sldMk cId="2771342219" sldId="257"/>
            <ac:spMk id="20" creationId="{3CEAAFA4-4B14-C560-6D6B-5B0E73157F60}"/>
          </ac:spMkLst>
        </pc:spChg>
        <pc:spChg chg="add mod">
          <ac:chgData name="Barkasi, Michael" userId="604489e9-c8b5-4a18-ae0d-3a3e29c44efc" providerId="ADAL" clId="{AE73B4D5-7497-0F41-8DCD-42BE02F6FF1D}" dt="2025-05-18T15:10:03.683" v="173" actId="1076"/>
          <ac:spMkLst>
            <pc:docMk/>
            <pc:sldMk cId="2771342219" sldId="257"/>
            <ac:spMk id="21" creationId="{99B94336-7AAB-9A8C-3599-00C1C65E7458}"/>
          </ac:spMkLst>
        </pc:spChg>
        <pc:spChg chg="add mod">
          <ac:chgData name="Barkasi, Michael" userId="604489e9-c8b5-4a18-ae0d-3a3e29c44efc" providerId="ADAL" clId="{AE73B4D5-7497-0F41-8DCD-42BE02F6FF1D}" dt="2025-05-18T15:09:31.471" v="171" actId="1076"/>
          <ac:spMkLst>
            <pc:docMk/>
            <pc:sldMk cId="2771342219" sldId="257"/>
            <ac:spMk id="22" creationId="{C5F9E485-263D-575D-3AC7-2F1481FF45F5}"/>
          </ac:spMkLst>
        </pc:spChg>
        <pc:spChg chg="add mod">
          <ac:chgData name="Barkasi, Michael" userId="604489e9-c8b5-4a18-ae0d-3a3e29c44efc" providerId="ADAL" clId="{AE73B4D5-7497-0F41-8DCD-42BE02F6FF1D}" dt="2025-05-18T15:09:48.967" v="172" actId="1076"/>
          <ac:spMkLst>
            <pc:docMk/>
            <pc:sldMk cId="2771342219" sldId="257"/>
            <ac:spMk id="23" creationId="{6C3F63B6-DBA5-F65A-D8D7-3FF717630A5D}"/>
          </ac:spMkLst>
        </pc:spChg>
        <pc:spChg chg="add mod">
          <ac:chgData name="Barkasi, Michael" userId="604489e9-c8b5-4a18-ae0d-3a3e29c44efc" providerId="ADAL" clId="{AE73B4D5-7497-0F41-8DCD-42BE02F6FF1D}" dt="2025-05-18T15:07:37.502" v="165" actId="1076"/>
          <ac:spMkLst>
            <pc:docMk/>
            <pc:sldMk cId="2771342219" sldId="257"/>
            <ac:spMk id="24" creationId="{E8AD2673-73AD-1F92-DEFD-EABD10A48FCD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26" creationId="{FA67CFD9-9CFA-CF40-3D41-9EF4EE1D765D}"/>
          </ac:spMkLst>
        </pc:spChg>
        <pc:spChg chg="add mod">
          <ac:chgData name="Barkasi, Michael" userId="604489e9-c8b5-4a18-ae0d-3a3e29c44efc" providerId="ADAL" clId="{AE73B4D5-7497-0F41-8DCD-42BE02F6FF1D}" dt="2025-05-28T16:44:49.189" v="298" actId="1076"/>
          <ac:spMkLst>
            <pc:docMk/>
            <pc:sldMk cId="2771342219" sldId="257"/>
            <ac:spMk id="27" creationId="{958F7C7A-1B34-A3E0-726D-A3261E3F2D4C}"/>
          </ac:spMkLst>
        </pc:spChg>
        <pc:spChg chg="add mod">
          <ac:chgData name="Barkasi, Michael" userId="604489e9-c8b5-4a18-ae0d-3a3e29c44efc" providerId="ADAL" clId="{AE73B4D5-7497-0F41-8DCD-42BE02F6FF1D}" dt="2025-05-28T01:27:11.046" v="257" actId="1076"/>
          <ac:spMkLst>
            <pc:docMk/>
            <pc:sldMk cId="2771342219" sldId="257"/>
            <ac:spMk id="31" creationId="{1950F63D-2984-1F88-CF6A-5B08256A2FE2}"/>
          </ac:spMkLst>
        </pc:spChg>
        <pc:spChg chg="add mod">
          <ac:chgData name="Barkasi, Michael" userId="604489e9-c8b5-4a18-ae0d-3a3e29c44efc" providerId="ADAL" clId="{AE73B4D5-7497-0F41-8DCD-42BE02F6FF1D}" dt="2025-05-28T01:30:53.960" v="280" actId="1076"/>
          <ac:spMkLst>
            <pc:docMk/>
            <pc:sldMk cId="2771342219" sldId="257"/>
            <ac:spMk id="32" creationId="{D5F83796-D4C3-8395-EAB4-1AD4829DEB34}"/>
          </ac:spMkLst>
        </pc:spChg>
        <pc:spChg chg="add mod">
          <ac:chgData name="Barkasi, Michael" userId="604489e9-c8b5-4a18-ae0d-3a3e29c44efc" providerId="ADAL" clId="{AE73B4D5-7497-0F41-8DCD-42BE02F6FF1D}" dt="2025-05-28T16:45:55.514" v="308" actId="1076"/>
          <ac:spMkLst>
            <pc:docMk/>
            <pc:sldMk cId="2771342219" sldId="257"/>
            <ac:spMk id="33" creationId="{7B7F27CA-12F2-327E-D923-43F430D0DDF3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4" creationId="{47D5AC6D-AFDB-4FD0-0618-A6C60C0F28E2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5" creationId="{54A0724D-2BD7-7638-2498-BF1771EB37AC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7" creationId="{76003F91-7471-8420-E059-ADDD50B0D6D8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8" creationId="{62281851-1479-B76A-DC3A-AAA57F88E356}"/>
          </ac:spMkLst>
        </pc:spChg>
        <pc:spChg chg="add mod">
          <ac:chgData name="Barkasi, Michael" userId="604489e9-c8b5-4a18-ae0d-3a3e29c44efc" providerId="ADAL" clId="{AE73B4D5-7497-0F41-8DCD-42BE02F6FF1D}" dt="2025-05-28T01:27:56.945" v="261" actId="1076"/>
          <ac:spMkLst>
            <pc:docMk/>
            <pc:sldMk cId="2771342219" sldId="257"/>
            <ac:spMk id="39" creationId="{36DD74EB-BE2B-2179-C13B-58B0D28CB09E}"/>
          </ac:spMkLst>
        </pc:spChg>
        <pc:spChg chg="add mod">
          <ac:chgData name="Barkasi, Michael" userId="604489e9-c8b5-4a18-ae0d-3a3e29c44efc" providerId="ADAL" clId="{AE73B4D5-7497-0F41-8DCD-42BE02F6FF1D}" dt="2025-05-28T01:32:14.456" v="290" actId="1076"/>
          <ac:spMkLst>
            <pc:docMk/>
            <pc:sldMk cId="2771342219" sldId="257"/>
            <ac:spMk id="40" creationId="{B2D754C9-0945-9116-1F5A-E4A85BC910C9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41" creationId="{F97A6F7E-F5CC-F190-F346-2E1A0222DE8B}"/>
          </ac:spMkLst>
        </pc:spChg>
        <pc:spChg chg="add mod">
          <ac:chgData name="Barkasi, Michael" userId="604489e9-c8b5-4a18-ae0d-3a3e29c44efc" providerId="ADAL" clId="{AE73B4D5-7497-0F41-8DCD-42BE02F6FF1D}" dt="2025-05-28T01:31:08.259" v="281" actId="1076"/>
          <ac:spMkLst>
            <pc:docMk/>
            <pc:sldMk cId="2771342219" sldId="257"/>
            <ac:spMk id="43" creationId="{1E68B2E2-C50B-369A-527A-ABC53E53F4B9}"/>
          </ac:spMkLst>
        </pc:spChg>
        <pc:spChg chg="add mod">
          <ac:chgData name="Barkasi, Michael" userId="604489e9-c8b5-4a18-ae0d-3a3e29c44efc" providerId="ADAL" clId="{AE73B4D5-7497-0F41-8DCD-42BE02F6FF1D}" dt="2025-05-28T01:31:38.874" v="285" actId="1076"/>
          <ac:spMkLst>
            <pc:docMk/>
            <pc:sldMk cId="2771342219" sldId="257"/>
            <ac:spMk id="46" creationId="{F8FF86A7-E8C4-8CF9-C137-FC19A95F66FA}"/>
          </ac:spMkLst>
        </pc:spChg>
        <pc:spChg chg="add mod">
          <ac:chgData name="Barkasi, Michael" userId="604489e9-c8b5-4a18-ae0d-3a3e29c44efc" providerId="ADAL" clId="{AE73B4D5-7497-0F41-8DCD-42BE02F6FF1D}" dt="2025-05-28T19:50:03.037" v="330" actId="1076"/>
          <ac:spMkLst>
            <pc:docMk/>
            <pc:sldMk cId="2771342219" sldId="257"/>
            <ac:spMk id="49" creationId="{7AA1FB79-BAA9-EE7B-A53A-22EDF8632399}"/>
          </ac:spMkLst>
        </pc:spChg>
        <pc:grpChg chg="add mod">
          <ac:chgData name="Barkasi, Michael" userId="604489e9-c8b5-4a18-ae0d-3a3e29c44efc" providerId="ADAL" clId="{AE73B4D5-7497-0F41-8DCD-42BE02F6FF1D}" dt="2025-05-28T01:28:22.086" v="265" actId="1076"/>
          <ac:grpSpMkLst>
            <pc:docMk/>
            <pc:sldMk cId="2771342219" sldId="257"/>
            <ac:grpSpMk id="25" creationId="{B2BCED9B-9057-BD4C-5EE0-BC1B88037D1D}"/>
          </ac:grpSpMkLst>
        </pc:grpChg>
        <pc:grpChg chg="mod">
          <ac:chgData name="Barkasi, Michael" userId="604489e9-c8b5-4a18-ae0d-3a3e29c44efc" providerId="ADAL" clId="{AE73B4D5-7497-0F41-8DCD-42BE02F6FF1D}" dt="2025-05-28T01:31:45.447" v="287" actId="1076"/>
          <ac:grpSpMkLst>
            <pc:docMk/>
            <pc:sldMk cId="2771342219" sldId="257"/>
            <ac:grpSpMk id="36" creationId="{B8BA6957-FC42-8D1F-B405-D825FD885781}"/>
          </ac:grpSpMkLst>
        </pc:grpChg>
        <pc:grpChg chg="add mod">
          <ac:chgData name="Barkasi, Michael" userId="604489e9-c8b5-4a18-ae0d-3a3e29c44efc" providerId="ADAL" clId="{AE73B4D5-7497-0F41-8DCD-42BE02F6FF1D}" dt="2025-05-28T01:26:30.158" v="252" actId="1076"/>
          <ac:grpSpMkLst>
            <pc:docMk/>
            <pc:sldMk cId="2771342219" sldId="257"/>
            <ac:grpSpMk id="42" creationId="{D4891DC2-75E2-F321-052E-B91DAF56A534}"/>
          </ac:grpSpMkLst>
        </pc:grpChg>
        <pc:picChg chg="add mod">
          <ac:chgData name="Barkasi, Michael" userId="604489e9-c8b5-4a18-ae0d-3a3e29c44efc" providerId="ADAL" clId="{AE73B4D5-7497-0F41-8DCD-42BE02F6FF1D}" dt="2025-06-03T22:33:29.541" v="332" actId="14826"/>
          <ac:picMkLst>
            <pc:docMk/>
            <pc:sldMk cId="2771342219" sldId="257"/>
            <ac:picMk id="9" creationId="{E4016535-52E8-D9F4-FB39-29EEF06A2DFD}"/>
          </ac:picMkLst>
        </pc:picChg>
        <pc:picChg chg="add mod">
          <ac:chgData name="Barkasi, Michael" userId="604489e9-c8b5-4a18-ae0d-3a3e29c44efc" providerId="ADAL" clId="{AE73B4D5-7497-0F41-8DCD-42BE02F6FF1D}" dt="2025-05-23T02:09:18.140" v="206" actId="1076"/>
          <ac:picMkLst>
            <pc:docMk/>
            <pc:sldMk cId="2771342219" sldId="257"/>
            <ac:picMk id="45" creationId="{BF5C619C-27EE-EAD0-E771-38CC614A9E9F}"/>
          </ac:picMkLst>
        </pc:picChg>
        <pc:cxnChg chg="add mod">
          <ac:chgData name="Barkasi, Michael" userId="604489e9-c8b5-4a18-ae0d-3a3e29c44efc" providerId="ADAL" clId="{AE73B4D5-7497-0F41-8DCD-42BE02F6FF1D}" dt="2025-05-28T19:49:16.627" v="316" actId="1076"/>
          <ac:cxnSpMkLst>
            <pc:docMk/>
            <pc:sldMk cId="2771342219" sldId="257"/>
            <ac:cxnSpMk id="7" creationId="{5874C93C-D9B6-A9F1-2B89-7F142ADBC8AB}"/>
          </ac:cxnSpMkLst>
        </pc:cxnChg>
        <pc:cxnChg chg="add mod">
          <ac:chgData name="Barkasi, Michael" userId="604489e9-c8b5-4a18-ae0d-3a3e29c44efc" providerId="ADAL" clId="{AE73B4D5-7497-0F41-8DCD-42BE02F6FF1D}" dt="2025-05-28T01:25:49.963" v="249" actId="14100"/>
          <ac:cxnSpMkLst>
            <pc:docMk/>
            <pc:sldMk cId="2771342219" sldId="257"/>
            <ac:cxnSpMk id="15" creationId="{B27A5B33-7A71-E552-64D3-364CB213A3F0}"/>
          </ac:cxnSpMkLst>
        </pc:cxnChg>
        <pc:cxnChg chg="add mod">
          <ac:chgData name="Barkasi, Michael" userId="604489e9-c8b5-4a18-ae0d-3a3e29c44efc" providerId="ADAL" clId="{AE73B4D5-7497-0F41-8DCD-42BE02F6FF1D}" dt="2025-05-28T19:49:30.118" v="318" actId="14100"/>
          <ac:cxnSpMkLst>
            <pc:docMk/>
            <pc:sldMk cId="2771342219" sldId="257"/>
            <ac:cxnSpMk id="16" creationId="{4C50C9A7-AF1D-5559-BD8E-138D6774BD9E}"/>
          </ac:cxnSpMkLst>
        </pc:cxnChg>
        <pc:cxnChg chg="mod">
          <ac:chgData name="Barkasi, Michael" userId="604489e9-c8b5-4a18-ae0d-3a3e29c44efc" providerId="ADAL" clId="{AE73B4D5-7497-0F41-8DCD-42BE02F6FF1D}" dt="2025-05-28T01:31:59.924" v="289" actId="14100"/>
          <ac:cxnSpMkLst>
            <pc:docMk/>
            <pc:sldMk cId="2771342219" sldId="257"/>
            <ac:cxnSpMk id="28" creationId="{8850A432-B56E-ACDF-A4FB-A43F62321A0E}"/>
          </ac:cxnSpMkLst>
        </pc:cxnChg>
        <pc:cxnChg chg="mod">
          <ac:chgData name="Barkasi, Michael" userId="604489e9-c8b5-4a18-ae0d-3a3e29c44efc" providerId="ADAL" clId="{AE73B4D5-7497-0F41-8DCD-42BE02F6FF1D}" dt="2025-05-28T01:28:48.960" v="268" actId="1076"/>
          <ac:cxnSpMkLst>
            <pc:docMk/>
            <pc:sldMk cId="2771342219" sldId="257"/>
            <ac:cxnSpMk id="29" creationId="{1CD26346-E81A-4470-528F-3277BD56AF43}"/>
          </ac:cxnSpMkLst>
        </pc:cxnChg>
        <pc:cxnChg chg="mod">
          <ac:chgData name="Barkasi, Michael" userId="604489e9-c8b5-4a18-ae0d-3a3e29c44efc" providerId="ADAL" clId="{AE73B4D5-7497-0F41-8DCD-42BE02F6FF1D}" dt="2025-05-28T01:27:42.795" v="260" actId="1076"/>
          <ac:cxnSpMkLst>
            <pc:docMk/>
            <pc:sldMk cId="2771342219" sldId="257"/>
            <ac:cxnSpMk id="30" creationId="{97CA7731-B0BA-57F1-65CE-F9D9A821826C}"/>
          </ac:cxnSpMkLst>
        </pc:cxn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  <pc:docChgLst>
    <pc:chgData name="Barkasi, Michael" userId="604489e9-c8b5-4a18-ae0d-3a3e29c44efc" providerId="ADAL" clId="{D47298A3-9FB6-A94B-9B89-B7BEF4FA3D19}"/>
    <pc:docChg chg="undo custSel addSld delSld modSld modMainMaster modNotesMaster">
      <pc:chgData name="Barkasi, Michael" userId="604489e9-c8b5-4a18-ae0d-3a3e29c44efc" providerId="ADAL" clId="{D47298A3-9FB6-A94B-9B89-B7BEF4FA3D19}" dt="2025-06-09T21:49:44.713" v="224" actId="2696"/>
      <pc:docMkLst>
        <pc:docMk/>
      </pc:docMkLst>
      <pc:sldChg chg="modSp del modNotes">
        <pc:chgData name="Barkasi, Michael" userId="604489e9-c8b5-4a18-ae0d-3a3e29c44efc" providerId="ADAL" clId="{D47298A3-9FB6-A94B-9B89-B7BEF4FA3D19}" dt="2025-06-09T21:49:44.713" v="224" actId="2696"/>
        <pc:sldMkLst>
          <pc:docMk/>
          <pc:sldMk cId="2771342219" sldId="257"/>
        </pc:sld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5" creationId="{7938405D-DE20-98D2-1FF3-62B7F54A8349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0" creationId="{084C86F4-E1E9-30B7-FB39-681A6577B7C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3" creationId="{18EF2094-E0BF-2B4A-1D50-659B09E5A58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18" creationId="{22182B28-F2C6-42A3-660E-A91CEEBF1EEA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2" creationId="{C5F9E485-263D-575D-3AC7-2F1481FF45F5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26" creationId="{FA67CFD9-9CFA-CF40-3D41-9EF4EE1D765D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2" creationId="{D5F83796-D4C3-8395-EAB4-1AD4829DEB34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38" creationId="{62281851-1479-B76A-DC3A-AAA57F88E356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1" creationId="{F97A6F7E-F5CC-F190-F346-2E1A0222DE8B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k cId="2771342219" sldId="257"/>
            <ac:spMk id="49" creationId="{7AA1FB79-BAA9-EE7B-A53A-22EDF8632399}"/>
          </ac:spMkLst>
        </pc:spChg>
        <pc:picChg chg="mod">
          <ac:chgData name="Barkasi, Michael" userId="604489e9-c8b5-4a18-ae0d-3a3e29c44efc" providerId="ADAL" clId="{D47298A3-9FB6-A94B-9B89-B7BEF4FA3D19}" dt="2025-06-09T15:14:45.843" v="0" actId="14826"/>
          <ac:picMkLst>
            <pc:docMk/>
            <pc:sldMk cId="2771342219" sldId="257"/>
            <ac:picMk id="9" creationId="{E4016535-52E8-D9F4-FB39-29EEF06A2DFD}"/>
          </ac:picMkLst>
        </pc:picChg>
      </pc:sldChg>
      <pc:sldChg chg="addSp delSp modSp new mod">
        <pc:chgData name="Barkasi, Michael" userId="604489e9-c8b5-4a18-ae0d-3a3e29c44efc" providerId="ADAL" clId="{D47298A3-9FB6-A94B-9B89-B7BEF4FA3D19}" dt="2025-06-09T21:49:37.171" v="223" actId="1076"/>
        <pc:sldMkLst>
          <pc:docMk/>
          <pc:sldMk cId="1818165424" sldId="258"/>
        </pc:sldMkLst>
        <pc:spChg chg="add mod">
          <ac:chgData name="Barkasi, Michael" userId="604489e9-c8b5-4a18-ae0d-3a3e29c44efc" providerId="ADAL" clId="{D47298A3-9FB6-A94B-9B89-B7BEF4FA3D19}" dt="2025-06-09T21:49:37.171" v="223" actId="1076"/>
          <ac:spMkLst>
            <pc:docMk/>
            <pc:sldMk cId="1818165424" sldId="258"/>
            <ac:spMk id="28" creationId="{2FB0084A-0F88-56F8-41AE-93C36CDE53A6}"/>
          </ac:spMkLst>
        </pc:spChg>
        <pc:spChg chg="add mod">
          <ac:chgData name="Barkasi, Michael" userId="604489e9-c8b5-4a18-ae0d-3a3e29c44efc" providerId="ADAL" clId="{D47298A3-9FB6-A94B-9B89-B7BEF4FA3D19}" dt="2025-06-09T21:49:29.775" v="222" actId="1076"/>
          <ac:spMkLst>
            <pc:docMk/>
            <pc:sldMk cId="1818165424" sldId="258"/>
            <ac:spMk id="29" creationId="{3AA82AD0-3729-820E-76B8-5C853C655B11}"/>
          </ac:spMkLst>
        </pc:spChg>
        <pc:spChg chg="add del mod">
          <ac:chgData name="Barkasi, Michael" userId="604489e9-c8b5-4a18-ae0d-3a3e29c44efc" providerId="ADAL" clId="{D47298A3-9FB6-A94B-9B89-B7BEF4FA3D19}" dt="2025-06-09T21:49:23.832" v="221" actId="478"/>
          <ac:spMkLst>
            <pc:docMk/>
            <pc:sldMk cId="1818165424" sldId="258"/>
            <ac:spMk id="30" creationId="{3172AC0E-10DF-B576-131D-3A74C2A7969D}"/>
          </ac:spMkLst>
        </pc:spChg>
        <pc:spChg chg="add del mod">
          <ac:chgData name="Barkasi, Michael" userId="604489e9-c8b5-4a18-ae0d-3a3e29c44efc" providerId="ADAL" clId="{D47298A3-9FB6-A94B-9B89-B7BEF4FA3D19}" dt="2025-06-09T21:49:21.211" v="220" actId="478"/>
          <ac:spMkLst>
            <pc:docMk/>
            <pc:sldMk cId="1818165424" sldId="258"/>
            <ac:spMk id="31" creationId="{045C14D3-D920-8A47-F540-7FEA927929D6}"/>
          </ac:spMkLst>
        </pc:spChg>
        <pc:spChg chg="add del mod">
          <ac:chgData name="Barkasi, Michael" userId="604489e9-c8b5-4a18-ae0d-3a3e29c44efc" providerId="ADAL" clId="{D47298A3-9FB6-A94B-9B89-B7BEF4FA3D19}" dt="2025-06-09T21:49:16.696" v="219" actId="478"/>
          <ac:spMkLst>
            <pc:docMk/>
            <pc:sldMk cId="1818165424" sldId="258"/>
            <ac:spMk id="32" creationId="{05F702CD-6E13-BE84-1EBB-5E7F82621552}"/>
          </ac:spMkLst>
        </pc:spChg>
        <pc:picChg chg="add del mod">
          <ac:chgData name="Barkasi, Michael" userId="604489e9-c8b5-4a18-ae0d-3a3e29c44efc" providerId="ADAL" clId="{D47298A3-9FB6-A94B-9B89-B7BEF4FA3D19}" dt="2025-06-09T19:37:54.549" v="9" actId="478"/>
          <ac:picMkLst>
            <pc:docMk/>
            <pc:sldMk cId="1818165424" sldId="258"/>
            <ac:picMk id="3" creationId="{87BBF8D0-F20C-20A5-CF9E-2B99C577FFD0}"/>
          </ac:picMkLst>
        </pc:picChg>
        <pc:picChg chg="add mod">
          <ac:chgData name="Barkasi, Michael" userId="604489e9-c8b5-4a18-ae0d-3a3e29c44efc" providerId="ADAL" clId="{D47298A3-9FB6-A94B-9B89-B7BEF4FA3D19}" dt="2025-06-09T19:38:43.482" v="15" actId="1076"/>
          <ac:picMkLst>
            <pc:docMk/>
            <pc:sldMk cId="1818165424" sldId="258"/>
            <ac:picMk id="5" creationId="{C3E7B175-9DF9-B4EF-14DF-93D788C725F3}"/>
          </ac:picMkLst>
        </pc:picChg>
        <pc:picChg chg="add mod modCrop">
          <ac:chgData name="Barkasi, Michael" userId="604489e9-c8b5-4a18-ae0d-3a3e29c44efc" providerId="ADAL" clId="{D47298A3-9FB6-A94B-9B89-B7BEF4FA3D19}" dt="2025-06-09T19:39:57.138" v="26" actId="14100"/>
          <ac:picMkLst>
            <pc:docMk/>
            <pc:sldMk cId="1818165424" sldId="258"/>
            <ac:picMk id="7" creationId="{15EAFB13-A535-C0F5-E9BA-042EE9FCC201}"/>
          </ac:picMkLst>
        </pc:picChg>
        <pc:picChg chg="add del mod modCrop">
          <ac:chgData name="Barkasi, Michael" userId="604489e9-c8b5-4a18-ae0d-3a3e29c44efc" providerId="ADAL" clId="{D47298A3-9FB6-A94B-9B89-B7BEF4FA3D19}" dt="2025-06-09T21:37:37.687" v="201" actId="478"/>
          <ac:picMkLst>
            <pc:docMk/>
            <pc:sldMk cId="1818165424" sldId="258"/>
            <ac:picMk id="19" creationId="{DFBDB3BE-115E-139B-329B-FA567FC60B30}"/>
          </ac:picMkLst>
        </pc:picChg>
        <pc:picChg chg="add mod modCrop">
          <ac:chgData name="Barkasi, Michael" userId="604489e9-c8b5-4a18-ae0d-3a3e29c44efc" providerId="ADAL" clId="{D47298A3-9FB6-A94B-9B89-B7BEF4FA3D19}" dt="2025-06-09T21:35:09.880" v="197" actId="14100"/>
          <ac:picMkLst>
            <pc:docMk/>
            <pc:sldMk cId="1818165424" sldId="258"/>
            <ac:picMk id="21" creationId="{8BC26F3E-F63D-8AB7-C8B3-750AA60A6083}"/>
          </ac:picMkLst>
        </pc:picChg>
        <pc:picChg chg="add mod modCrop">
          <ac:chgData name="Barkasi, Michael" userId="604489e9-c8b5-4a18-ae0d-3a3e29c44efc" providerId="ADAL" clId="{D47298A3-9FB6-A94B-9B89-B7BEF4FA3D19}" dt="2025-06-09T21:44:49.212" v="215" actId="1076"/>
          <ac:picMkLst>
            <pc:docMk/>
            <pc:sldMk cId="1818165424" sldId="258"/>
            <ac:picMk id="22" creationId="{0679FC23-ECF6-1034-3A65-2CD78A6D4DE5}"/>
          </ac:picMkLst>
        </pc:picChg>
        <pc:picChg chg="add mod modCrop">
          <ac:chgData name="Barkasi, Michael" userId="604489e9-c8b5-4a18-ae0d-3a3e29c44efc" providerId="ADAL" clId="{D47298A3-9FB6-A94B-9B89-B7BEF4FA3D19}" dt="2025-06-09T21:44:30.708" v="213" actId="1076"/>
          <ac:picMkLst>
            <pc:docMk/>
            <pc:sldMk cId="1818165424" sldId="258"/>
            <ac:picMk id="23" creationId="{47A24157-C39A-2030-97F0-007C49B9328C}"/>
          </ac:picMkLst>
        </pc:picChg>
        <pc:picChg chg="add mod modCrop">
          <ac:chgData name="Barkasi, Michael" userId="604489e9-c8b5-4a18-ae0d-3a3e29c44efc" providerId="ADAL" clId="{D47298A3-9FB6-A94B-9B89-B7BEF4FA3D19}" dt="2025-06-09T21:44:27.200" v="212" actId="1076"/>
          <ac:picMkLst>
            <pc:docMk/>
            <pc:sldMk cId="1818165424" sldId="258"/>
            <ac:picMk id="24" creationId="{ACA34BC5-6F47-D1AD-4CD7-730A42FB9A08}"/>
          </ac:picMkLst>
        </pc:picChg>
        <pc:picChg chg="add mod modCrop">
          <ac:chgData name="Barkasi, Michael" userId="604489e9-c8b5-4a18-ae0d-3a3e29c44efc" providerId="ADAL" clId="{D47298A3-9FB6-A94B-9B89-B7BEF4FA3D19}" dt="2025-06-09T21:41:11.586" v="210" actId="14826"/>
          <ac:picMkLst>
            <pc:docMk/>
            <pc:sldMk cId="1818165424" sldId="258"/>
            <ac:picMk id="25" creationId="{A0C6C6AA-766D-0131-D5A0-234556C53F52}"/>
          </ac:picMkLst>
        </pc:picChg>
        <pc:picChg chg="add mod modCrop">
          <ac:chgData name="Barkasi, Michael" userId="604489e9-c8b5-4a18-ae0d-3a3e29c44efc" providerId="ADAL" clId="{D47298A3-9FB6-A94B-9B89-B7BEF4FA3D19}" dt="2025-06-09T21:38:16.289" v="209" actId="1076"/>
          <ac:picMkLst>
            <pc:docMk/>
            <pc:sldMk cId="1818165424" sldId="258"/>
            <ac:picMk id="27" creationId="{5851A8B5-B339-EAD1-8444-F23EA994EB9C}"/>
          </ac:picMkLst>
        </pc:picChg>
        <pc:cxnChg chg="add mod">
          <ac:chgData name="Barkasi, Michael" userId="604489e9-c8b5-4a18-ae0d-3a3e29c44efc" providerId="ADAL" clId="{D47298A3-9FB6-A94B-9B89-B7BEF4FA3D19}" dt="2025-06-09T21:21:18.428" v="190" actId="1076"/>
          <ac:cxnSpMkLst>
            <pc:docMk/>
            <pc:sldMk cId="1818165424" sldId="258"/>
            <ac:cxnSpMk id="8" creationId="{92309F85-9444-21BC-07FE-50FFA00F0ED0}"/>
          </ac:cxnSpMkLst>
        </pc:cxnChg>
        <pc:cxnChg chg="add mod">
          <ac:chgData name="Barkasi, Michael" userId="604489e9-c8b5-4a18-ae0d-3a3e29c44efc" providerId="ADAL" clId="{D47298A3-9FB6-A94B-9B89-B7BEF4FA3D19}" dt="2025-06-09T19:44:02.048" v="120" actId="14100"/>
          <ac:cxnSpMkLst>
            <pc:docMk/>
            <pc:sldMk cId="1818165424" sldId="258"/>
            <ac:cxnSpMk id="10" creationId="{D928DCFB-D051-79B8-9420-10BDA995D950}"/>
          </ac:cxnSpMkLst>
        </pc:cxnChg>
        <pc:cxnChg chg="add mod">
          <ac:chgData name="Barkasi, Michael" userId="604489e9-c8b5-4a18-ae0d-3a3e29c44efc" providerId="ADAL" clId="{D47298A3-9FB6-A94B-9B89-B7BEF4FA3D19}" dt="2025-06-09T19:44:37.368" v="122" actId="14100"/>
          <ac:cxnSpMkLst>
            <pc:docMk/>
            <pc:sldMk cId="1818165424" sldId="258"/>
            <ac:cxnSpMk id="13" creationId="{02B9001C-20BD-4CA0-C2F9-755A24E8639B}"/>
          </ac:cxnSpMkLst>
        </pc:cxnChg>
      </pc:sldChg>
      <pc:sldMasterChg chg="modSp modSldLayout">
        <pc:chgData name="Barkasi, Michael" userId="604489e9-c8b5-4a18-ae0d-3a3e29c44efc" providerId="ADAL" clId="{D47298A3-9FB6-A94B-9B89-B7BEF4FA3D19}" dt="2025-06-09T19:37:51.048" v="8"/>
        <pc:sldMasterMkLst>
          <pc:docMk/>
          <pc:sldMasterMk cId="1238286571" sldId="2147483672"/>
        </pc:sldMasterMkLst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D47298A3-9FB6-A94B-9B89-B7BEF4FA3D19}" dt="2025-06-09T19:37:51.048" v="8"/>
          <ac:spMkLst>
            <pc:docMk/>
            <pc:sldMasterMk cId="1238286571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126041070" sldId="214748367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126041070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01873738" sldId="2147483675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01873738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938351253" sldId="2147483676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938351253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933334897" sldId="2147483677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933334897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117661625" sldId="2147483680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117661625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3865056719" sldId="2147483681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3865056719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D47298A3-9FB6-A94B-9B89-B7BEF4FA3D19}" dt="2025-06-09T19:37:51.048" v="8"/>
          <pc:sldLayoutMkLst>
            <pc:docMk/>
            <pc:sldMasterMk cId="1238286571" sldId="2147483672"/>
            <pc:sldLayoutMk cId="1535478862" sldId="2147483683"/>
          </pc:sldLayoutMkLst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D47298A3-9FB6-A94B-9B89-B7BEF4FA3D19}" dt="2025-06-09T19:37:51.048" v="8"/>
            <ac:spMkLst>
              <pc:docMk/>
              <pc:sldMasterMk cId="1238286571" sldId="2147483672"/>
              <pc:sldLayoutMk cId="1535478862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7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5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4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4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6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mouse&#10;&#10;AI-generated content may be incorrect.">
            <a:extLst>
              <a:ext uri="{FF2B5EF4-FFF2-40B4-BE49-F238E27FC236}">
                <a16:creationId xmlns:a16="http://schemas.microsoft.com/office/drawing/2014/main" id="{C3E7B175-9DF9-B4EF-14DF-93D788C7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26" y="315426"/>
            <a:ext cx="10341947" cy="10341947"/>
          </a:xfrm>
          <a:prstGeom prst="rect">
            <a:avLst/>
          </a:prstGeom>
        </p:spPr>
      </p:pic>
      <p:pic>
        <p:nvPicPr>
          <p:cNvPr id="7" name="Picture 6" descr="A graph of a graph of a mouse&#10;&#10;AI-generated content may be incorrect.">
            <a:extLst>
              <a:ext uri="{FF2B5EF4-FFF2-40B4-BE49-F238E27FC236}">
                <a16:creationId xmlns:a16="http://schemas.microsoft.com/office/drawing/2014/main" id="{15EAFB13-A535-C0F5-E9BA-042EE9FC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21" t="2928" r="30326" b="94311"/>
          <a:stretch/>
        </p:blipFill>
        <p:spPr>
          <a:xfrm>
            <a:off x="3741575" y="578498"/>
            <a:ext cx="4045431" cy="3359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309F85-9444-21BC-07FE-50FFA00F0ED0}"/>
              </a:ext>
            </a:extLst>
          </p:cNvPr>
          <p:cNvCxnSpPr>
            <a:cxnSpLocks/>
          </p:cNvCxnSpPr>
          <p:nvPr/>
        </p:nvCxnSpPr>
        <p:spPr>
          <a:xfrm flipV="1">
            <a:off x="6150756" y="1212663"/>
            <a:ext cx="0" cy="3154064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28DCFB-D051-79B8-9420-10BDA995D950}"/>
              </a:ext>
            </a:extLst>
          </p:cNvPr>
          <p:cNvCxnSpPr>
            <a:cxnSpLocks/>
          </p:cNvCxnSpPr>
          <p:nvPr/>
        </p:nvCxnSpPr>
        <p:spPr>
          <a:xfrm flipV="1">
            <a:off x="6488508" y="3900196"/>
            <a:ext cx="0" cy="391886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B9001C-20BD-4CA0-C2F9-755A24E8639B}"/>
              </a:ext>
            </a:extLst>
          </p:cNvPr>
          <p:cNvCxnSpPr>
            <a:cxnSpLocks/>
          </p:cNvCxnSpPr>
          <p:nvPr/>
        </p:nvCxnSpPr>
        <p:spPr>
          <a:xfrm>
            <a:off x="6488508" y="1277978"/>
            <a:ext cx="0" cy="541491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ack symbol with four clubs&#10;&#10;AI-generated content may be incorrect.">
            <a:extLst>
              <a:ext uri="{FF2B5EF4-FFF2-40B4-BE49-F238E27FC236}">
                <a16:creationId xmlns:a16="http://schemas.microsoft.com/office/drawing/2014/main" id="{8BC26F3E-F63D-8AB7-C8B3-750AA60A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62" t="69702" r="15364" b="6083"/>
          <a:stretch/>
        </p:blipFill>
        <p:spPr>
          <a:xfrm>
            <a:off x="2929812" y="6363477"/>
            <a:ext cx="182880" cy="182880"/>
          </a:xfrm>
          <a:prstGeom prst="rect">
            <a:avLst/>
          </a:prstGeom>
        </p:spPr>
      </p:pic>
      <p:pic>
        <p:nvPicPr>
          <p:cNvPr id="22" name="Picture 21" descr="A black and white logo&#10;&#10;AI-generated content may be incorrect.">
            <a:extLst>
              <a:ext uri="{FF2B5EF4-FFF2-40B4-BE49-F238E27FC236}">
                <a16:creationId xmlns:a16="http://schemas.microsoft.com/office/drawing/2014/main" id="{0679FC23-ECF6-1034-3A65-2CD78A6D4D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38" t="38661" r="22347" b="37264"/>
          <a:stretch/>
        </p:blipFill>
        <p:spPr>
          <a:xfrm>
            <a:off x="5880170" y="1370809"/>
            <a:ext cx="182880" cy="182880"/>
          </a:xfrm>
          <a:prstGeom prst="rect">
            <a:avLst/>
          </a:prstGeom>
        </p:spPr>
      </p:pic>
      <p:pic>
        <p:nvPicPr>
          <p:cNvPr id="23" name="Picture 22" descr="A black and white logo&#10;&#10;AI-generated content may be incorrect.">
            <a:extLst>
              <a:ext uri="{FF2B5EF4-FFF2-40B4-BE49-F238E27FC236}">
                <a16:creationId xmlns:a16="http://schemas.microsoft.com/office/drawing/2014/main" id="{47A24157-C39A-2030-97F0-007C49B932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987" t="5362" r="18413" b="69734"/>
          <a:stretch/>
        </p:blipFill>
        <p:spPr>
          <a:xfrm>
            <a:off x="9170100" y="6363477"/>
            <a:ext cx="182880" cy="182880"/>
          </a:xfrm>
          <a:prstGeom prst="rect">
            <a:avLst/>
          </a:prstGeom>
        </p:spPr>
      </p:pic>
      <p:pic>
        <p:nvPicPr>
          <p:cNvPr id="24" name="Picture 23" descr="A black symbol with four clubs&#10;&#10;AI-generated content may be incorrect.">
            <a:extLst>
              <a:ext uri="{FF2B5EF4-FFF2-40B4-BE49-F238E27FC236}">
                <a16:creationId xmlns:a16="http://schemas.microsoft.com/office/drawing/2014/main" id="{ACA34BC5-6F47-D1AD-4CD7-730A42FB9A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42" t="4763" r="16935" b="70199"/>
          <a:stretch/>
        </p:blipFill>
        <p:spPr>
          <a:xfrm>
            <a:off x="6576215" y="1636589"/>
            <a:ext cx="182880" cy="1828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0C6C6AA-766D-0131-D5A0-234556C53F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74" r="3774"/>
          <a:stretch/>
        </p:blipFill>
        <p:spPr>
          <a:xfrm>
            <a:off x="7081934" y="6363477"/>
            <a:ext cx="182880" cy="182880"/>
          </a:xfrm>
          <a:prstGeom prst="rect">
            <a:avLst/>
          </a:prstGeom>
        </p:spPr>
      </p:pic>
      <p:pic>
        <p:nvPicPr>
          <p:cNvPr id="27" name="Picture 26" descr="A white star in a black circle&#10;&#10;AI-generated content may be incorrect.">
            <a:extLst>
              <a:ext uri="{FF2B5EF4-FFF2-40B4-BE49-F238E27FC236}">
                <a16:creationId xmlns:a16="http://schemas.microsoft.com/office/drawing/2014/main" id="{5851A8B5-B339-EAD1-8444-F23EA994EB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667" t="15072" r="15426" b="12664"/>
          <a:stretch/>
        </p:blipFill>
        <p:spPr>
          <a:xfrm>
            <a:off x="6576215" y="3913259"/>
            <a:ext cx="182880" cy="1828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FB0084A-0F88-56F8-41AE-93C36CDE53A6}"/>
              </a:ext>
            </a:extLst>
          </p:cNvPr>
          <p:cNvSpPr txBox="1"/>
          <p:nvPr/>
        </p:nvSpPr>
        <p:spPr>
          <a:xfrm>
            <a:off x="131116" y="315426"/>
            <a:ext cx="368620" cy="418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82AD0-3729-820E-76B8-5C853C655B11}"/>
              </a:ext>
            </a:extLst>
          </p:cNvPr>
          <p:cNvSpPr txBox="1"/>
          <p:nvPr/>
        </p:nvSpPr>
        <p:spPr>
          <a:xfrm>
            <a:off x="131116" y="6816876"/>
            <a:ext cx="368620" cy="4184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1816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2025-06-09T21:49:47Z</dcterms:modified>
</cp:coreProperties>
</file>