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8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B359B-EBD2-2446-9CA8-430C5011EB4A}" v="3" dt="2025-06-09T21:54:11.252"/>
    <p1510:client id="{D47298A3-9FB6-A94B-9B89-B7BEF4FA3D19}" v="16" dt="2025-06-09T21:48:51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7"/>
    <p:restoredTop sz="94701"/>
  </p:normalViewPr>
  <p:slideViewPr>
    <p:cSldViewPr snapToGrid="0">
      <p:cViewPr>
        <p:scale>
          <a:sx n="165" d="100"/>
          <a:sy n="165" d="100"/>
        </p:scale>
        <p:origin x="32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3T22:33:29.541" v="332" actId="1482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  <pc:docChgLst>
    <pc:chgData name="Barkasi, Michael" userId="604489e9-c8b5-4a18-ae0d-3a3e29c44efc" providerId="ADAL" clId="{746B359B-EBD2-2446-9CA8-430C5011EB4A}"/>
    <pc:docChg chg="undo custSel modSld modMainMaster modNotesMaster">
      <pc:chgData name="Barkasi, Michael" userId="604489e9-c8b5-4a18-ae0d-3a3e29c44efc" providerId="ADAL" clId="{746B359B-EBD2-2446-9CA8-430C5011EB4A}" dt="2025-06-09T21:55:09.587" v="21" actId="1076"/>
      <pc:docMkLst>
        <pc:docMk/>
      </pc:docMkLst>
      <pc:sldChg chg="addSp delSp modSp mod">
        <pc:chgData name="Barkasi, Michael" userId="604489e9-c8b5-4a18-ae0d-3a3e29c44efc" providerId="ADAL" clId="{746B359B-EBD2-2446-9CA8-430C5011EB4A}" dt="2025-06-09T21:55:09.587" v="21" actId="1076"/>
        <pc:sldMkLst>
          <pc:docMk/>
          <pc:sldMk cId="1818165424" sldId="258"/>
        </pc:sldMkLst>
        <pc:spChg chg="del">
          <ac:chgData name="Barkasi, Michael" userId="604489e9-c8b5-4a18-ae0d-3a3e29c44efc" providerId="ADAL" clId="{746B359B-EBD2-2446-9CA8-430C5011EB4A}" dt="2025-06-09T21:52:48.694" v="3" actId="478"/>
          <ac:spMkLst>
            <pc:docMk/>
            <pc:sldMk cId="1818165424" sldId="258"/>
            <ac:spMk id="28" creationId="{2FB0084A-0F88-56F8-41AE-93C36CDE53A6}"/>
          </ac:spMkLst>
        </pc:spChg>
        <pc:spChg chg="del">
          <ac:chgData name="Barkasi, Michael" userId="604489e9-c8b5-4a18-ae0d-3a3e29c44efc" providerId="ADAL" clId="{746B359B-EBD2-2446-9CA8-430C5011EB4A}" dt="2025-06-09T21:52:48.694" v="3" actId="478"/>
          <ac:spMkLst>
            <pc:docMk/>
            <pc:sldMk cId="1818165424" sldId="258"/>
            <ac:spMk id="29" creationId="{3AA82AD0-3729-820E-76B8-5C853C655B11}"/>
          </ac:spMkLst>
        </pc:spChg>
        <pc:picChg chg="add mod">
          <ac:chgData name="Barkasi, Michael" userId="604489e9-c8b5-4a18-ae0d-3a3e29c44efc" providerId="ADAL" clId="{746B359B-EBD2-2446-9CA8-430C5011EB4A}" dt="2025-06-09T21:55:09.587" v="21" actId="1076"/>
          <ac:picMkLst>
            <pc:docMk/>
            <pc:sldMk cId="1818165424" sldId="258"/>
            <ac:picMk id="3" creationId="{C5EFB158-0534-ADB5-9B76-D9CE1C18AA98}"/>
          </ac:picMkLst>
        </pc:picChg>
        <pc:picChg chg="add mod">
          <ac:chgData name="Barkasi, Michael" userId="604489e9-c8b5-4a18-ae0d-3a3e29c44efc" providerId="ADAL" clId="{746B359B-EBD2-2446-9CA8-430C5011EB4A}" dt="2025-06-09T21:55:06.579" v="20" actId="1076"/>
          <ac:picMkLst>
            <pc:docMk/>
            <pc:sldMk cId="1818165424" sldId="258"/>
            <ac:picMk id="4" creationId="{4D2EB087-DF16-8C83-5DBC-40C467B4EB5D}"/>
          </ac:picMkLst>
        </pc:picChg>
        <pc:picChg chg="del">
          <ac:chgData name="Barkasi, Michael" userId="604489e9-c8b5-4a18-ae0d-3a3e29c44efc" providerId="ADAL" clId="{746B359B-EBD2-2446-9CA8-430C5011EB4A}" dt="2025-06-09T21:52:40.695" v="1" actId="478"/>
          <ac:picMkLst>
            <pc:docMk/>
            <pc:sldMk cId="1818165424" sldId="258"/>
            <ac:picMk id="5" creationId="{C3E7B175-9DF9-B4EF-14DF-93D788C725F3}"/>
          </ac:picMkLst>
        </pc:picChg>
        <pc:picChg chg="del mod">
          <ac:chgData name="Barkasi, Michael" userId="604489e9-c8b5-4a18-ae0d-3a3e29c44efc" providerId="ADAL" clId="{746B359B-EBD2-2446-9CA8-430C5011EB4A}" dt="2025-06-09T21:52:56.422" v="4" actId="21"/>
          <ac:picMkLst>
            <pc:docMk/>
            <pc:sldMk cId="1818165424" sldId="258"/>
            <ac:picMk id="7" creationId="{15EAFB13-A535-C0F5-E9BA-042EE9FCC201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1" creationId="{8BC26F3E-F63D-8AB7-C8B3-750AA60A6083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2" creationId="{0679FC23-ECF6-1034-3A65-2CD78A6D4DE5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3" creationId="{47A24157-C39A-2030-97F0-007C49B9328C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4" creationId="{ACA34BC5-6F47-D1AD-4CD7-730A42FB9A08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5" creationId="{A0C6C6AA-766D-0131-D5A0-234556C53F52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7" creationId="{5851A8B5-B339-EAD1-8444-F23EA994EB9C}"/>
          </ac:picMkLst>
        </pc:picChg>
        <pc:cxnChg chg="del">
          <ac:chgData name="Barkasi, Michael" userId="604489e9-c8b5-4a18-ae0d-3a3e29c44efc" providerId="ADAL" clId="{746B359B-EBD2-2446-9CA8-430C5011EB4A}" dt="2025-06-09T21:52:48.694" v="3" actId="478"/>
          <ac:cxnSpMkLst>
            <pc:docMk/>
            <pc:sldMk cId="1818165424" sldId="258"/>
            <ac:cxnSpMk id="10" creationId="{D928DCFB-D051-79B8-9420-10BDA995D950}"/>
          </ac:cxnSpMkLst>
        </pc:cxnChg>
        <pc:cxnChg chg="del">
          <ac:chgData name="Barkasi, Michael" userId="604489e9-c8b5-4a18-ae0d-3a3e29c44efc" providerId="ADAL" clId="{746B359B-EBD2-2446-9CA8-430C5011EB4A}" dt="2025-06-09T21:52:48.694" v="3" actId="478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746B359B-EBD2-2446-9CA8-430C5011EB4A}" dt="2025-06-09T21:53:53.185" v="11"/>
        <pc:sldMasterMkLst>
          <pc:docMk/>
          <pc:sldMasterMk cId="2463388014" sldId="2147483684"/>
        </pc:sldMasterMkLst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2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4128258475" sldId="2147483685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128258475" sldId="214748368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128258475" sldId="214748368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814840925" sldId="2147483687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814840925" sldId="214748368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814840925" sldId="214748368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3714446216" sldId="2147483688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714446216" sldId="214748368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714446216" sldId="214748368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4099584277" sldId="2147483689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3662733223" sldId="2147483692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282563022" sldId="2147483693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612272265" sldId="2147483695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612272265" sldId="214748369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612272265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Barkasi, Michael" userId="604489e9-c8b5-4a18-ae0d-3a3e29c44efc" providerId="ADAL" clId="{D47298A3-9FB6-A94B-9B89-B7BEF4FA3D19}"/>
    <pc:docChg chg="undo custSel addSld delSld modSld modMainMaster modNotesMaster">
      <pc:chgData name="Barkasi, Michael" userId="604489e9-c8b5-4a18-ae0d-3a3e29c44efc" providerId="ADAL" clId="{D47298A3-9FB6-A94B-9B89-B7BEF4FA3D19}" dt="2025-06-09T21:49:44.713" v="224" actId="2696"/>
      <pc:docMkLst>
        <pc:docMk/>
      </pc:docMkLst>
      <pc:sldChg chg="modSp del modNotes">
        <pc:chgData name="Barkasi, Michael" userId="604489e9-c8b5-4a18-ae0d-3a3e29c44efc" providerId="ADAL" clId="{D47298A3-9FB6-A94B-9B89-B7BEF4FA3D19}" dt="2025-06-09T21:49:44.713" v="224" actId="2696"/>
        <pc:sldMkLst>
          <pc:docMk/>
          <pc:sldMk cId="2771342219" sldId="257"/>
        </pc:sld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5" creationId="{7938405D-DE20-98D2-1FF3-62B7F54A8349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0" creationId="{084C86F4-E1E9-30B7-FB39-681A6577B7C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3" creationId="{18EF2094-E0BF-2B4A-1D50-659B09E5A58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8" creationId="{22182B28-F2C6-42A3-660E-A91CEEBF1EEA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2" creationId="{C5F9E485-263D-575D-3AC7-2F1481FF45F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6" creationId="{FA67CFD9-9CFA-CF40-3D41-9EF4EE1D765D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2" creationId="{D5F83796-D4C3-8395-EAB4-1AD4829DEB34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8" creationId="{62281851-1479-B76A-DC3A-AAA57F88E35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1" creationId="{F97A6F7E-F5CC-F190-F346-2E1A0222DE8B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9" creationId="{7AA1FB79-BAA9-EE7B-A53A-22EDF8632399}"/>
          </ac:spMkLst>
        </pc:spChg>
        <pc:picChg chg="mod">
          <ac:chgData name="Barkasi, Michael" userId="604489e9-c8b5-4a18-ae0d-3a3e29c44efc" providerId="ADAL" clId="{D47298A3-9FB6-A94B-9B89-B7BEF4FA3D19}" dt="2025-06-09T15:14:45.843" v="0" actId="14826"/>
          <ac:picMkLst>
            <pc:docMk/>
            <pc:sldMk cId="2771342219" sldId="257"/>
            <ac:picMk id="9" creationId="{E4016535-52E8-D9F4-FB39-29EEF06A2DFD}"/>
          </ac:picMkLst>
        </pc:picChg>
      </pc:sldChg>
      <pc:sldChg chg="addSp delSp modSp new mod">
        <pc:chgData name="Barkasi, Michael" userId="604489e9-c8b5-4a18-ae0d-3a3e29c44efc" providerId="ADAL" clId="{D47298A3-9FB6-A94B-9B89-B7BEF4FA3D19}" dt="2025-06-09T21:49:37.171" v="223" actId="1076"/>
        <pc:sldMkLst>
          <pc:docMk/>
          <pc:sldMk cId="1818165424" sldId="258"/>
        </pc:sldMkLst>
        <pc:spChg chg="add mod">
          <ac:chgData name="Barkasi, Michael" userId="604489e9-c8b5-4a18-ae0d-3a3e29c44efc" providerId="ADAL" clId="{D47298A3-9FB6-A94B-9B89-B7BEF4FA3D19}" dt="2025-06-09T21:49:37.171" v="223" actId="1076"/>
          <ac:spMkLst>
            <pc:docMk/>
            <pc:sldMk cId="1818165424" sldId="258"/>
            <ac:spMk id="28" creationId="{2FB0084A-0F88-56F8-41AE-93C36CDE53A6}"/>
          </ac:spMkLst>
        </pc:spChg>
        <pc:spChg chg="add mod">
          <ac:chgData name="Barkasi, Michael" userId="604489e9-c8b5-4a18-ae0d-3a3e29c44efc" providerId="ADAL" clId="{D47298A3-9FB6-A94B-9B89-B7BEF4FA3D19}" dt="2025-06-09T21:49:29.775" v="222" actId="1076"/>
          <ac:spMkLst>
            <pc:docMk/>
            <pc:sldMk cId="1818165424" sldId="258"/>
            <ac:spMk id="29" creationId="{3AA82AD0-3729-820E-76B8-5C853C655B11}"/>
          </ac:spMkLst>
        </pc:spChg>
        <pc:spChg chg="add del mod">
          <ac:chgData name="Barkasi, Michael" userId="604489e9-c8b5-4a18-ae0d-3a3e29c44efc" providerId="ADAL" clId="{D47298A3-9FB6-A94B-9B89-B7BEF4FA3D19}" dt="2025-06-09T21:49:23.832" v="221" actId="478"/>
          <ac:spMkLst>
            <pc:docMk/>
            <pc:sldMk cId="1818165424" sldId="258"/>
            <ac:spMk id="30" creationId="{3172AC0E-10DF-B576-131D-3A74C2A7969D}"/>
          </ac:spMkLst>
        </pc:spChg>
        <pc:spChg chg="add del mod">
          <ac:chgData name="Barkasi, Michael" userId="604489e9-c8b5-4a18-ae0d-3a3e29c44efc" providerId="ADAL" clId="{D47298A3-9FB6-A94B-9B89-B7BEF4FA3D19}" dt="2025-06-09T21:49:21.211" v="220" actId="478"/>
          <ac:spMkLst>
            <pc:docMk/>
            <pc:sldMk cId="1818165424" sldId="258"/>
            <ac:spMk id="31" creationId="{045C14D3-D920-8A47-F540-7FEA927929D6}"/>
          </ac:spMkLst>
        </pc:spChg>
        <pc:spChg chg="add del mod">
          <ac:chgData name="Barkasi, Michael" userId="604489e9-c8b5-4a18-ae0d-3a3e29c44efc" providerId="ADAL" clId="{D47298A3-9FB6-A94B-9B89-B7BEF4FA3D19}" dt="2025-06-09T21:49:16.696" v="219" actId="478"/>
          <ac:spMkLst>
            <pc:docMk/>
            <pc:sldMk cId="1818165424" sldId="258"/>
            <ac:spMk id="32" creationId="{05F702CD-6E13-BE84-1EBB-5E7F82621552}"/>
          </ac:spMkLst>
        </pc:spChg>
        <pc:picChg chg="add del mod">
          <ac:chgData name="Barkasi, Michael" userId="604489e9-c8b5-4a18-ae0d-3a3e29c44efc" providerId="ADAL" clId="{D47298A3-9FB6-A94B-9B89-B7BEF4FA3D19}" dt="2025-06-09T19:37:54.549" v="9" actId="478"/>
          <ac:picMkLst>
            <pc:docMk/>
            <pc:sldMk cId="1818165424" sldId="258"/>
            <ac:picMk id="3" creationId="{87BBF8D0-F20C-20A5-CF9E-2B99C577FFD0}"/>
          </ac:picMkLst>
        </pc:picChg>
        <pc:picChg chg="add mod">
          <ac:chgData name="Barkasi, Michael" userId="604489e9-c8b5-4a18-ae0d-3a3e29c44efc" providerId="ADAL" clId="{D47298A3-9FB6-A94B-9B89-B7BEF4FA3D19}" dt="2025-06-09T19:38:43.482" v="15" actId="1076"/>
          <ac:picMkLst>
            <pc:docMk/>
            <pc:sldMk cId="1818165424" sldId="258"/>
            <ac:picMk id="5" creationId="{C3E7B175-9DF9-B4EF-14DF-93D788C725F3}"/>
          </ac:picMkLst>
        </pc:picChg>
        <pc:picChg chg="add mod modCrop">
          <ac:chgData name="Barkasi, Michael" userId="604489e9-c8b5-4a18-ae0d-3a3e29c44efc" providerId="ADAL" clId="{D47298A3-9FB6-A94B-9B89-B7BEF4FA3D19}" dt="2025-06-09T19:39:57.138" v="26" actId="14100"/>
          <ac:picMkLst>
            <pc:docMk/>
            <pc:sldMk cId="1818165424" sldId="258"/>
            <ac:picMk id="7" creationId="{15EAFB13-A535-C0F5-E9BA-042EE9FCC201}"/>
          </ac:picMkLst>
        </pc:picChg>
        <pc:picChg chg="add del mod modCrop">
          <ac:chgData name="Barkasi, Michael" userId="604489e9-c8b5-4a18-ae0d-3a3e29c44efc" providerId="ADAL" clId="{D47298A3-9FB6-A94B-9B89-B7BEF4FA3D19}" dt="2025-06-09T21:37:37.687" v="201" actId="478"/>
          <ac:picMkLst>
            <pc:docMk/>
            <pc:sldMk cId="1818165424" sldId="258"/>
            <ac:picMk id="19" creationId="{DFBDB3BE-115E-139B-329B-FA567FC60B30}"/>
          </ac:picMkLst>
        </pc:picChg>
        <pc:picChg chg="add mod modCrop">
          <ac:chgData name="Barkasi, Michael" userId="604489e9-c8b5-4a18-ae0d-3a3e29c44efc" providerId="ADAL" clId="{D47298A3-9FB6-A94B-9B89-B7BEF4FA3D19}" dt="2025-06-09T21:35:09.880" v="197" actId="14100"/>
          <ac:picMkLst>
            <pc:docMk/>
            <pc:sldMk cId="1818165424" sldId="258"/>
            <ac:picMk id="21" creationId="{8BC26F3E-F63D-8AB7-C8B3-750AA60A6083}"/>
          </ac:picMkLst>
        </pc:picChg>
        <pc:picChg chg="add mod modCrop">
          <ac:chgData name="Barkasi, Michael" userId="604489e9-c8b5-4a18-ae0d-3a3e29c44efc" providerId="ADAL" clId="{D47298A3-9FB6-A94B-9B89-B7BEF4FA3D19}" dt="2025-06-09T21:44:49.212" v="215" actId="1076"/>
          <ac:picMkLst>
            <pc:docMk/>
            <pc:sldMk cId="1818165424" sldId="258"/>
            <ac:picMk id="22" creationId="{0679FC23-ECF6-1034-3A65-2CD78A6D4DE5}"/>
          </ac:picMkLst>
        </pc:picChg>
        <pc:picChg chg="add mod modCrop">
          <ac:chgData name="Barkasi, Michael" userId="604489e9-c8b5-4a18-ae0d-3a3e29c44efc" providerId="ADAL" clId="{D47298A3-9FB6-A94B-9B89-B7BEF4FA3D19}" dt="2025-06-09T21:44:30.708" v="213" actId="1076"/>
          <ac:picMkLst>
            <pc:docMk/>
            <pc:sldMk cId="1818165424" sldId="258"/>
            <ac:picMk id="23" creationId="{47A24157-C39A-2030-97F0-007C49B9328C}"/>
          </ac:picMkLst>
        </pc:picChg>
        <pc:picChg chg="add mod modCrop">
          <ac:chgData name="Barkasi, Michael" userId="604489e9-c8b5-4a18-ae0d-3a3e29c44efc" providerId="ADAL" clId="{D47298A3-9FB6-A94B-9B89-B7BEF4FA3D19}" dt="2025-06-09T21:44:27.200" v="212" actId="1076"/>
          <ac:picMkLst>
            <pc:docMk/>
            <pc:sldMk cId="1818165424" sldId="258"/>
            <ac:picMk id="24" creationId="{ACA34BC5-6F47-D1AD-4CD7-730A42FB9A08}"/>
          </ac:picMkLst>
        </pc:picChg>
        <pc:picChg chg="add mod modCrop">
          <ac:chgData name="Barkasi, Michael" userId="604489e9-c8b5-4a18-ae0d-3a3e29c44efc" providerId="ADAL" clId="{D47298A3-9FB6-A94B-9B89-B7BEF4FA3D19}" dt="2025-06-09T21:41:11.586" v="210" actId="14826"/>
          <ac:picMkLst>
            <pc:docMk/>
            <pc:sldMk cId="1818165424" sldId="258"/>
            <ac:picMk id="25" creationId="{A0C6C6AA-766D-0131-D5A0-234556C53F52}"/>
          </ac:picMkLst>
        </pc:picChg>
        <pc:picChg chg="add mod modCrop">
          <ac:chgData name="Barkasi, Michael" userId="604489e9-c8b5-4a18-ae0d-3a3e29c44efc" providerId="ADAL" clId="{D47298A3-9FB6-A94B-9B89-B7BEF4FA3D19}" dt="2025-06-09T21:38:16.289" v="209" actId="1076"/>
          <ac:picMkLst>
            <pc:docMk/>
            <pc:sldMk cId="1818165424" sldId="258"/>
            <ac:picMk id="27" creationId="{5851A8B5-B339-EAD1-8444-F23EA994EB9C}"/>
          </ac:picMkLst>
        </pc:picChg>
        <pc:cxnChg chg="add mod">
          <ac:chgData name="Barkasi, Michael" userId="604489e9-c8b5-4a18-ae0d-3a3e29c44efc" providerId="ADAL" clId="{D47298A3-9FB6-A94B-9B89-B7BEF4FA3D19}" dt="2025-06-09T21:21:18.428" v="190" actId="1076"/>
          <ac:cxnSpMkLst>
            <pc:docMk/>
            <pc:sldMk cId="1818165424" sldId="258"/>
            <ac:cxnSpMk id="8" creationId="{92309F85-9444-21BC-07FE-50FFA00F0ED0}"/>
          </ac:cxnSpMkLst>
        </pc:cxnChg>
        <pc:cxnChg chg="add mod">
          <ac:chgData name="Barkasi, Michael" userId="604489e9-c8b5-4a18-ae0d-3a3e29c44efc" providerId="ADAL" clId="{D47298A3-9FB6-A94B-9B89-B7BEF4FA3D19}" dt="2025-06-09T19:44:02.048" v="120" actId="14100"/>
          <ac:cxnSpMkLst>
            <pc:docMk/>
            <pc:sldMk cId="1818165424" sldId="258"/>
            <ac:cxnSpMk id="10" creationId="{D928DCFB-D051-79B8-9420-10BDA995D950}"/>
          </ac:cxnSpMkLst>
        </pc:cxnChg>
        <pc:cxnChg chg="add mod">
          <ac:chgData name="Barkasi, Michael" userId="604489e9-c8b5-4a18-ae0d-3a3e29c44efc" providerId="ADAL" clId="{D47298A3-9FB6-A94B-9B89-B7BEF4FA3D19}" dt="2025-06-09T19:44:37.368" v="122" actId="14100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D47298A3-9FB6-A94B-9B89-B7BEF4FA3D19}" dt="2025-06-09T19:37:51.048" v="8"/>
        <pc:sldMasterMkLst>
          <pc:docMk/>
          <pc:sldMasterMk cId="1238286571" sldId="2147483672"/>
        </pc:sldMaster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126041070" sldId="214748367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01873738" sldId="2147483675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938351253" sldId="2147483676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933334897" sldId="2147483677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117661625" sldId="2147483680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865056719" sldId="2147483681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535478862" sldId="214748368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number of data&#10;&#10;AI-generated content may be incorrect.">
            <a:extLst>
              <a:ext uri="{FF2B5EF4-FFF2-40B4-BE49-F238E27FC236}">
                <a16:creationId xmlns:a16="http://schemas.microsoft.com/office/drawing/2014/main" id="{C5EFB158-0534-ADB5-9B76-D9CE1C18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7" y="233988"/>
            <a:ext cx="10662346" cy="6515878"/>
          </a:xfrm>
          <a:prstGeom prst="rect">
            <a:avLst/>
          </a:prstGeom>
        </p:spPr>
      </p:pic>
      <p:pic>
        <p:nvPicPr>
          <p:cNvPr id="4" name="Picture 3" descr="A graph of a graph of a mouse&#10;&#10;AI-generated content may be incorrect.">
            <a:extLst>
              <a:ext uri="{FF2B5EF4-FFF2-40B4-BE49-F238E27FC236}">
                <a16:creationId xmlns:a16="http://schemas.microsoft.com/office/drawing/2014/main" id="{4D2EB087-DF16-8C83-5DBC-40C467B4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421" t="2928" r="30326" b="94311"/>
          <a:stretch/>
        </p:blipFill>
        <p:spPr>
          <a:xfrm>
            <a:off x="3886200" y="6877469"/>
            <a:ext cx="3200400" cy="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2025-06-09T21:55:14Z</dcterms:modified>
</cp:coreProperties>
</file>