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4173200" cy="5029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 userDrawn="1">
          <p15:clr>
            <a:srgbClr val="A4A3A4"/>
          </p15:clr>
        </p15:guide>
        <p15:guide id="2" pos="44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23DC9-91C2-A846-8CF6-085A7C83E4A0}" v="6" dt="2025-05-23T03:34:30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6"/>
    <p:restoredTop sz="94694"/>
  </p:normalViewPr>
  <p:slideViewPr>
    <p:cSldViewPr snapToGrid="0">
      <p:cViewPr varScale="1">
        <p:scale>
          <a:sx n="94" d="100"/>
          <a:sy n="94" d="100"/>
        </p:scale>
        <p:origin x="240" y="1216"/>
      </p:cViewPr>
      <p:guideLst>
        <p:guide orient="horz" pos="1584"/>
        <p:guide pos="44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F19F6765-F9C2-2F4B-B759-1DC0051C5417}"/>
    <pc:docChg chg="undo custSel modSld">
      <pc:chgData name="Barkasi, Michael" userId="604489e9-c8b5-4a18-ae0d-3a3e29c44efc" providerId="ADAL" clId="{F19F6765-F9C2-2F4B-B759-1DC0051C5417}" dt="2025-05-05T22:08:06.706" v="238" actId="1076"/>
      <pc:docMkLst>
        <pc:docMk/>
      </pc:docMkLst>
      <pc:sldChg chg="addSp delSp modSp mod">
        <pc:chgData name="Barkasi, Michael" userId="604489e9-c8b5-4a18-ae0d-3a3e29c44efc" providerId="ADAL" clId="{F19F6765-F9C2-2F4B-B759-1DC0051C5417}" dt="2025-05-05T22:08:06.706" v="238" actId="1076"/>
        <pc:sldMkLst>
          <pc:docMk/>
          <pc:sldMk cId="1160241537" sldId="256"/>
        </pc:sldMkLst>
      </pc:sldChg>
    </pc:docChg>
  </pc:docChgLst>
  <pc:docChgLst>
    <pc:chgData name="Barkasi, Michael" userId="604489e9-c8b5-4a18-ae0d-3a3e29c44efc" providerId="ADAL" clId="{7B240E68-553F-994D-927D-9E20778282F8}"/>
    <pc:docChg chg="undo custSel modSld modMainMaster">
      <pc:chgData name="Barkasi, Michael" userId="604489e9-c8b5-4a18-ae0d-3a3e29c44efc" providerId="ADAL" clId="{7B240E68-553F-994D-927D-9E20778282F8}" dt="2025-05-06T03:48:21.153" v="926" actId="1076"/>
      <pc:docMkLst>
        <pc:docMk/>
      </pc:docMkLst>
      <pc:sldChg chg="addSp delSp modSp mod">
        <pc:chgData name="Barkasi, Michael" userId="604489e9-c8b5-4a18-ae0d-3a3e29c44efc" providerId="ADAL" clId="{7B240E68-553F-994D-927D-9E20778282F8}" dt="2025-05-06T03:48:21.153" v="926" actId="1076"/>
        <pc:sldMkLst>
          <pc:docMk/>
          <pc:sldMk cId="1160241537" sldId="256"/>
        </pc:sldMkLst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13" creationId="{7B91DD4F-8E1E-E9FB-FE2A-E9A0304EE8A1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14" creationId="{7CABAB10-265F-7B21-7E4A-78722ABB6501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15" creationId="{09BF9B13-3340-B1E4-256E-9A39D868530C}"/>
          </ac:spMkLst>
        </pc:spChg>
        <pc:spChg chg="add mod">
          <ac:chgData name="Barkasi, Michael" userId="604489e9-c8b5-4a18-ae0d-3a3e29c44efc" providerId="ADAL" clId="{7B240E68-553F-994D-927D-9E20778282F8}" dt="2025-05-06T03:08:51.183" v="663" actId="164"/>
          <ac:spMkLst>
            <pc:docMk/>
            <pc:sldMk cId="1160241537" sldId="256"/>
            <ac:spMk id="17" creationId="{BCB5E42C-BDAF-4472-57FD-CEC87C4ED0C1}"/>
          </ac:spMkLst>
        </pc:spChg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18" creationId="{D10A3D1F-6FAF-0137-94F8-3B0AF6F172D8}"/>
          </ac:spMkLst>
        </pc:spChg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19" creationId="{4315B280-3EAC-DD2E-7B99-DE549B779C6A}"/>
          </ac:spMkLst>
        </pc:spChg>
        <pc:spChg chg="add mod">
          <ac:chgData name="Barkasi, Michael" userId="604489e9-c8b5-4a18-ae0d-3a3e29c44efc" providerId="ADAL" clId="{7B240E68-553F-994D-927D-9E20778282F8}" dt="2025-05-06T03:15:49.129" v="702" actId="255"/>
          <ac:spMkLst>
            <pc:docMk/>
            <pc:sldMk cId="1160241537" sldId="256"/>
            <ac:spMk id="20" creationId="{B847D3E9-F6AC-40DB-2581-58FA1DC09D0D}"/>
          </ac:spMkLst>
        </pc:spChg>
        <pc:spChg chg="add mod">
          <ac:chgData name="Barkasi, Michael" userId="604489e9-c8b5-4a18-ae0d-3a3e29c44efc" providerId="ADAL" clId="{7B240E68-553F-994D-927D-9E20778282F8}" dt="2025-05-06T03:16:35.248" v="790" actId="207"/>
          <ac:spMkLst>
            <pc:docMk/>
            <pc:sldMk cId="1160241537" sldId="256"/>
            <ac:spMk id="21" creationId="{9FB21508-310C-084C-90DB-4536FA70C578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22" creationId="{0D3340DE-406D-11E2-8775-79C3AE14B727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23" creationId="{B51C9DC5-F89E-0FC9-7E6B-863DA0C1F720}"/>
          </ac:spMkLst>
        </pc:spChg>
        <pc:spChg chg="add mod">
          <ac:chgData name="Barkasi, Michael" userId="604489e9-c8b5-4a18-ae0d-3a3e29c44efc" providerId="ADAL" clId="{7B240E68-553F-994D-927D-9E20778282F8}" dt="2025-05-06T03:16:15.194" v="704" actId="2711"/>
          <ac:spMkLst>
            <pc:docMk/>
            <pc:sldMk cId="1160241537" sldId="256"/>
            <ac:spMk id="25" creationId="{6CACE375-140F-ABBF-99B5-E90E4D3F0097}"/>
          </ac:spMkLst>
        </pc:spChg>
        <pc:spChg chg="add mod">
          <ac:chgData name="Barkasi, Michael" userId="604489e9-c8b5-4a18-ae0d-3a3e29c44efc" providerId="ADAL" clId="{7B240E68-553F-994D-927D-9E20778282F8}" dt="2025-05-06T03:16:15.194" v="704" actId="2711"/>
          <ac:spMkLst>
            <pc:docMk/>
            <pc:sldMk cId="1160241537" sldId="256"/>
            <ac:spMk id="29" creationId="{F83DFDAD-3292-5568-9297-AEBC3860A5DA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30" creationId="{609293E5-FAEF-B4AC-3345-328CCDC32FFE}"/>
          </ac:spMkLst>
        </pc:spChg>
        <pc:spChg chg="add mod">
          <ac:chgData name="Barkasi, Michael" userId="604489e9-c8b5-4a18-ae0d-3a3e29c44efc" providerId="ADAL" clId="{7B240E68-553F-994D-927D-9E20778282F8}" dt="2025-05-06T03:17:08.536" v="880" actId="207"/>
          <ac:spMkLst>
            <pc:docMk/>
            <pc:sldMk cId="1160241537" sldId="256"/>
            <ac:spMk id="32" creationId="{9472E4EF-A136-9742-80DD-A64970F72AEF}"/>
          </ac:spMkLst>
        </pc:spChg>
        <pc:spChg chg="add mod">
          <ac:chgData name="Barkasi, Michael" userId="604489e9-c8b5-4a18-ae0d-3a3e29c44efc" providerId="ADAL" clId="{7B240E68-553F-994D-927D-9E20778282F8}" dt="2025-05-06T03:14:06.930" v="687" actId="14100"/>
          <ac:spMkLst>
            <pc:docMk/>
            <pc:sldMk cId="1160241537" sldId="256"/>
            <ac:spMk id="35" creationId="{31E5522E-260A-87C4-320B-130EB388D970}"/>
          </ac:spMkLst>
        </pc:spChg>
        <pc:spChg chg="add mod">
          <ac:chgData name="Barkasi, Michael" userId="604489e9-c8b5-4a18-ae0d-3a3e29c44efc" providerId="ADAL" clId="{7B240E68-553F-994D-927D-9E20778282F8}" dt="2025-05-06T03:14:41.551" v="693" actId="14100"/>
          <ac:spMkLst>
            <pc:docMk/>
            <pc:sldMk cId="1160241537" sldId="256"/>
            <ac:spMk id="36" creationId="{D6CEB36B-1F87-DD10-A42A-BEC8CD516816}"/>
          </ac:spMkLst>
        </pc:spChg>
        <pc:spChg chg="add mod">
          <ac:chgData name="Barkasi, Michael" userId="604489e9-c8b5-4a18-ae0d-3a3e29c44efc" providerId="ADAL" clId="{7B240E68-553F-994D-927D-9E20778282F8}" dt="2025-05-06T03:14:22.231" v="690" actId="14100"/>
          <ac:spMkLst>
            <pc:docMk/>
            <pc:sldMk cId="1160241537" sldId="256"/>
            <ac:spMk id="37" creationId="{D961E832-5A9C-7FA5-B576-F946E195770F}"/>
          </ac:spMkLst>
        </pc:spChg>
        <pc:spChg chg="add mod">
          <ac:chgData name="Barkasi, Michael" userId="604489e9-c8b5-4a18-ae0d-3a3e29c44efc" providerId="ADAL" clId="{7B240E68-553F-994D-927D-9E20778282F8}" dt="2025-05-06T03:15:00.547" v="696" actId="14100"/>
          <ac:spMkLst>
            <pc:docMk/>
            <pc:sldMk cId="1160241537" sldId="256"/>
            <ac:spMk id="38" creationId="{9A6EB0F7-039E-DF0B-BDCE-5B7C2881181F}"/>
          </ac:spMkLst>
        </pc:spChg>
        <pc:spChg chg="add mod">
          <ac:chgData name="Barkasi, Michael" userId="604489e9-c8b5-4a18-ae0d-3a3e29c44efc" providerId="ADAL" clId="{7B240E68-553F-994D-927D-9E20778282F8}" dt="2025-05-06T03:13:48.322" v="684" actId="2711"/>
          <ac:spMkLst>
            <pc:docMk/>
            <pc:sldMk cId="1160241537" sldId="256"/>
            <ac:spMk id="39" creationId="{2C2C0C59-B88E-1A37-3301-55C9F77DF7D3}"/>
          </ac:spMkLst>
        </pc:spChg>
        <pc:spChg chg="add mod">
          <ac:chgData name="Barkasi, Michael" userId="604489e9-c8b5-4a18-ae0d-3a3e29c44efc" providerId="ADAL" clId="{7B240E68-553F-994D-927D-9E20778282F8}" dt="2025-05-06T02:55:15.179" v="605" actId="14100"/>
          <ac:spMkLst>
            <pc:docMk/>
            <pc:sldMk cId="1160241537" sldId="256"/>
            <ac:spMk id="40" creationId="{8737FB37-D94B-EB09-5DBF-DA3B45803AF9}"/>
          </ac:spMkLst>
        </pc:spChg>
        <pc:spChg chg="add mod">
          <ac:chgData name="Barkasi, Michael" userId="604489e9-c8b5-4a18-ae0d-3a3e29c44efc" providerId="ADAL" clId="{7B240E68-553F-994D-927D-9E20778282F8}" dt="2025-05-06T02:58:48.406" v="635" actId="1076"/>
          <ac:spMkLst>
            <pc:docMk/>
            <pc:sldMk cId="1160241537" sldId="256"/>
            <ac:spMk id="48" creationId="{E6302993-DD51-CC3D-EE9E-6AB07E87E742}"/>
          </ac:spMkLst>
        </pc:spChg>
        <pc:spChg chg="add mod">
          <ac:chgData name="Barkasi, Michael" userId="604489e9-c8b5-4a18-ae0d-3a3e29c44efc" providerId="ADAL" clId="{7B240E68-553F-994D-927D-9E20778282F8}" dt="2025-05-06T03:13:41.073" v="683"/>
          <ac:spMkLst>
            <pc:docMk/>
            <pc:sldMk cId="1160241537" sldId="256"/>
            <ac:spMk id="50" creationId="{B7B1CAC3-A690-A8BA-ABAE-E523DEA91CD3}"/>
          </ac:spMkLst>
        </pc:spChg>
        <pc:spChg chg="add mod">
          <ac:chgData name="Barkasi, Michael" userId="604489e9-c8b5-4a18-ae0d-3a3e29c44efc" providerId="ADAL" clId="{7B240E68-553F-994D-927D-9E20778282F8}" dt="2025-05-06T03:09:19.172" v="665" actId="164"/>
          <ac:spMkLst>
            <pc:docMk/>
            <pc:sldMk cId="1160241537" sldId="256"/>
            <ac:spMk id="51" creationId="{9A0BE34F-57FC-A882-BE9C-DE71B97773AC}"/>
          </ac:spMkLst>
        </pc:spChg>
        <pc:spChg chg="add mod">
          <ac:chgData name="Barkasi, Michael" userId="604489e9-c8b5-4a18-ae0d-3a3e29c44efc" providerId="ADAL" clId="{7B240E68-553F-994D-927D-9E20778282F8}" dt="2025-05-06T03:08:51.183" v="663" actId="164"/>
          <ac:spMkLst>
            <pc:docMk/>
            <pc:sldMk cId="1160241537" sldId="256"/>
            <ac:spMk id="61" creationId="{A64F5549-0FC3-C0C8-82DA-2E112CEFFB46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63" creationId="{942A2658-E403-25D7-3AC3-3E31397ED7F3}"/>
          </ac:spMkLst>
        </pc:spChg>
        <pc:spChg chg="add mod">
          <ac:chgData name="Barkasi, Michael" userId="604489e9-c8b5-4a18-ae0d-3a3e29c44efc" providerId="ADAL" clId="{7B240E68-553F-994D-927D-9E20778282F8}" dt="2025-05-06T03:00:40.872" v="651" actId="1076"/>
          <ac:spMkLst>
            <pc:docMk/>
            <pc:sldMk cId="1160241537" sldId="256"/>
            <ac:spMk id="64" creationId="{AF7333AD-39E2-F1BE-0029-38386FDB7D17}"/>
          </ac:spMkLst>
        </pc:spChg>
        <pc:spChg chg="add mod">
          <ac:chgData name="Barkasi, Michael" userId="604489e9-c8b5-4a18-ae0d-3a3e29c44efc" providerId="ADAL" clId="{7B240E68-553F-994D-927D-9E20778282F8}" dt="2025-05-06T03:13:41.073" v="683"/>
          <ac:spMkLst>
            <pc:docMk/>
            <pc:sldMk cId="1160241537" sldId="256"/>
            <ac:spMk id="68" creationId="{549FB2DF-D27D-0D92-AE12-899E4D85F4C0}"/>
          </ac:spMkLst>
        </pc:spChg>
        <pc:spChg chg="add mod">
          <ac:chgData name="Barkasi, Michael" userId="604489e9-c8b5-4a18-ae0d-3a3e29c44efc" providerId="ADAL" clId="{7B240E68-553F-994D-927D-9E20778282F8}" dt="2025-05-06T03:09:36.771" v="666" actId="164"/>
          <ac:spMkLst>
            <pc:docMk/>
            <pc:sldMk cId="1160241537" sldId="256"/>
            <ac:spMk id="69" creationId="{5F0D54BB-7B2F-BE9F-E94A-AB4B7CA0E82E}"/>
          </ac:spMkLst>
        </pc:spChg>
        <pc:spChg chg="add mod">
          <ac:chgData name="Barkasi, Michael" userId="604489e9-c8b5-4a18-ae0d-3a3e29c44efc" providerId="ADAL" clId="{7B240E68-553F-994D-927D-9E20778282F8}" dt="2025-05-06T03:47:23.985" v="917" actId="1076"/>
          <ac:spMkLst>
            <pc:docMk/>
            <pc:sldMk cId="1160241537" sldId="256"/>
            <ac:spMk id="95" creationId="{EAE47810-0E78-1D70-BB59-D061A2D94E9A}"/>
          </ac:spMkLst>
        </pc:spChg>
        <pc:spChg chg="add mod">
          <ac:chgData name="Barkasi, Michael" userId="604489e9-c8b5-4a18-ae0d-3a3e29c44efc" providerId="ADAL" clId="{7B240E68-553F-994D-927D-9E20778282F8}" dt="2025-05-06T03:47:49.702" v="918" actId="1076"/>
          <ac:spMkLst>
            <pc:docMk/>
            <pc:sldMk cId="1160241537" sldId="256"/>
            <ac:spMk id="98" creationId="{3AAC87AF-261E-ABF7-50F7-87FC51C56B51}"/>
          </ac:spMkLst>
        </pc:spChg>
        <pc:spChg chg="add mod">
          <ac:chgData name="Barkasi, Michael" userId="604489e9-c8b5-4a18-ae0d-3a3e29c44efc" providerId="ADAL" clId="{7B240E68-553F-994D-927D-9E20778282F8}" dt="2025-05-06T03:48:08.783" v="924" actId="1076"/>
          <ac:spMkLst>
            <pc:docMk/>
            <pc:sldMk cId="1160241537" sldId="256"/>
            <ac:spMk id="100" creationId="{FED3D04B-5A2C-CA5B-1D61-9DDC547AC876}"/>
          </ac:spMkLst>
        </pc:spChg>
        <pc:spChg chg="add mod">
          <ac:chgData name="Barkasi, Michael" userId="604489e9-c8b5-4a18-ae0d-3a3e29c44efc" providerId="ADAL" clId="{7B240E68-553F-994D-927D-9E20778282F8}" dt="2025-05-06T03:48:21.153" v="926" actId="1076"/>
          <ac:spMkLst>
            <pc:docMk/>
            <pc:sldMk cId="1160241537" sldId="256"/>
            <ac:spMk id="105" creationId="{FBB96981-705A-C6BA-FD25-F7B3C75652C6}"/>
          </ac:spMkLst>
        </pc:spChg>
        <pc:grpChg chg="mod">
          <ac:chgData name="Barkasi, Michael" userId="604489e9-c8b5-4a18-ae0d-3a3e29c44efc" providerId="ADAL" clId="{7B240E68-553F-994D-927D-9E20778282F8}" dt="2025-05-06T03:10:52.854" v="679" actId="1076"/>
          <ac:grpSpMkLst>
            <pc:docMk/>
            <pc:sldMk cId="1160241537" sldId="256"/>
            <ac:grpSpMk id="77" creationId="{519BA70F-32AF-6196-42A2-4FAF6B9DC567}"/>
          </ac:grpSpMkLst>
        </pc:grpChg>
        <pc:grpChg chg="mod">
          <ac:chgData name="Barkasi, Michael" userId="604489e9-c8b5-4a18-ae0d-3a3e29c44efc" providerId="ADAL" clId="{7B240E68-553F-994D-927D-9E20778282F8}" dt="2025-05-06T03:10:01.807" v="669" actId="1076"/>
          <ac:grpSpMkLst>
            <pc:docMk/>
            <pc:sldMk cId="1160241537" sldId="256"/>
            <ac:grpSpMk id="78" creationId="{7766C44C-11AD-0AB1-46BD-BEBF37DE3127}"/>
          </ac:grpSpMkLst>
        </pc:grpChg>
        <pc:picChg chg="add mod">
          <ac:chgData name="Barkasi, Michael" userId="604489e9-c8b5-4a18-ae0d-3a3e29c44efc" providerId="ADAL" clId="{7B240E68-553F-994D-927D-9E20778282F8}" dt="2025-05-06T02:32:23.257" v="61" actId="1076"/>
          <ac:picMkLst>
            <pc:docMk/>
            <pc:sldMk cId="1160241537" sldId="256"/>
            <ac:picMk id="3" creationId="{9544E333-E1FA-8662-37B6-E2500278F6AE}"/>
          </ac:picMkLst>
        </pc:picChg>
        <pc:picChg chg="add mod">
          <ac:chgData name="Barkasi, Michael" userId="604489e9-c8b5-4a18-ae0d-3a3e29c44efc" providerId="ADAL" clId="{7B240E68-553F-994D-927D-9E20778282F8}" dt="2025-05-06T02:32:14.758" v="60" actId="1076"/>
          <ac:picMkLst>
            <pc:docMk/>
            <pc:sldMk cId="1160241537" sldId="256"/>
            <ac:picMk id="5" creationId="{0E0AED48-620C-1F0E-65CC-725094FFD129}"/>
          </ac:picMkLst>
        </pc:picChg>
        <pc:picChg chg="add mod">
          <ac:chgData name="Barkasi, Michael" userId="604489e9-c8b5-4a18-ae0d-3a3e29c44efc" providerId="ADAL" clId="{7B240E68-553F-994D-927D-9E20778282F8}" dt="2025-05-06T02:40:29.140" v="377" actId="1076"/>
          <ac:picMkLst>
            <pc:docMk/>
            <pc:sldMk cId="1160241537" sldId="256"/>
            <ac:picMk id="7" creationId="{76E4B8B8-4670-CE42-1DCF-D61EA9453DED}"/>
          </ac:picMkLst>
        </pc:picChg>
        <pc:picChg chg="add mod">
          <ac:chgData name="Barkasi, Michael" userId="604489e9-c8b5-4a18-ae0d-3a3e29c44efc" providerId="ADAL" clId="{7B240E68-553F-994D-927D-9E20778282F8}" dt="2025-05-06T02:32:03.858" v="59" actId="1076"/>
          <ac:picMkLst>
            <pc:docMk/>
            <pc:sldMk cId="1160241537" sldId="256"/>
            <ac:picMk id="9" creationId="{F8376F68-E2B1-A07A-FAD5-378B30782077}"/>
          </ac:picMkLst>
        </pc:picChg>
        <pc:picChg chg="add mod">
          <ac:chgData name="Barkasi, Michael" userId="604489e9-c8b5-4a18-ae0d-3a3e29c44efc" providerId="ADAL" clId="{7B240E68-553F-994D-927D-9E20778282F8}" dt="2025-05-06T03:07:53.099" v="658" actId="1076"/>
          <ac:picMkLst>
            <pc:docMk/>
            <pc:sldMk cId="1160241537" sldId="256"/>
            <ac:picMk id="11" creationId="{CD44AFD6-3DD0-BBEC-3DB0-8F75835943A8}"/>
          </ac:picMkLst>
        </pc:picChg>
        <pc:picChg chg="add mod modCrop">
          <ac:chgData name="Barkasi, Michael" userId="604489e9-c8b5-4a18-ae0d-3a3e29c44efc" providerId="ADAL" clId="{7B240E68-553F-994D-927D-9E20778282F8}" dt="2025-05-06T03:15:37.628" v="700" actId="1076"/>
          <ac:picMkLst>
            <pc:docMk/>
            <pc:sldMk cId="1160241537" sldId="256"/>
            <ac:picMk id="12" creationId="{0C3A8B35-30FD-60F1-F2A8-CCC7521E9D89}"/>
          </ac:picMkLst>
        </pc:picChg>
      </pc:sldChg>
      <pc:sldMasterChg chg="modSp modSldLayout">
        <pc:chgData name="Barkasi, Michael" userId="604489e9-c8b5-4a18-ae0d-3a3e29c44efc" providerId="ADAL" clId="{7B240E68-553F-994D-927D-9E20778282F8}" dt="2025-05-06T02:21:37.361" v="23"/>
        <pc:sldMasterMkLst>
          <pc:docMk/>
          <pc:sldMasterMk cId="1703888869" sldId="2147483648"/>
        </pc:sldMasterMkLst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1294584495" sldId="2147483649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3860423307" sldId="2147483651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310068252" sldId="2147483652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182980002" sldId="2147483653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630747394" sldId="2147483656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1146306857" sldId="2147483657"/>
          </pc:sldLayoutMkLst>
        </pc:sldLayoutChg>
        <pc:sldLayoutChg chg="modSp">
          <pc:chgData name="Barkasi, Michael" userId="604489e9-c8b5-4a18-ae0d-3a3e29c44efc" providerId="ADAL" clId="{7B240E68-553F-994D-927D-9E20778282F8}" dt="2025-05-06T02:21:37.361" v="23"/>
          <pc:sldLayoutMkLst>
            <pc:docMk/>
            <pc:sldMasterMk cId="1703888869" sldId="2147483648"/>
            <pc:sldLayoutMk cId="2326339952" sldId="2147483659"/>
          </pc:sldLayoutMkLst>
        </pc:sldLayoutChg>
      </pc:sldMasterChg>
      <pc:sldMasterChg chg="modSp modSldLayout">
        <pc:chgData name="Barkasi, Michael" userId="604489e9-c8b5-4a18-ae0d-3a3e29c44efc" providerId="ADAL" clId="{7B240E68-553F-994D-927D-9E20778282F8}" dt="2025-05-06T02:30:58.841" v="51"/>
        <pc:sldMasterMkLst>
          <pc:docMk/>
          <pc:sldMasterMk cId="1606534133" sldId="2147483660"/>
        </pc:sldMasterMkLst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139180671" sldId="2147483661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4017515987" sldId="2147483663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762359325" sldId="2147483664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453869816" sldId="2147483665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555278767" sldId="2147483668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3641198614" sldId="2147483669"/>
          </pc:sldLayoutMkLst>
        </pc:sldLayoutChg>
        <pc:sldLayoutChg chg="modSp">
          <pc:chgData name="Barkasi, Michael" userId="604489e9-c8b5-4a18-ae0d-3a3e29c44efc" providerId="ADAL" clId="{7B240E68-553F-994D-927D-9E20778282F8}" dt="2025-05-06T02:30:58.841" v="51"/>
          <pc:sldLayoutMkLst>
            <pc:docMk/>
            <pc:sldMasterMk cId="1606534133" sldId="2147483660"/>
            <pc:sldLayoutMk cId="1489354792" sldId="2147483671"/>
          </pc:sldLayoutMkLst>
        </pc:sldLayoutChg>
      </pc:sldMasterChg>
      <pc:sldMasterChg chg="modSp modSldLayout">
        <pc:chgData name="Barkasi, Michael" userId="604489e9-c8b5-4a18-ae0d-3a3e29c44efc" providerId="ADAL" clId="{7B240E68-553F-994D-927D-9E20778282F8}" dt="2025-05-06T02:31:35.626" v="54"/>
        <pc:sldMasterMkLst>
          <pc:docMk/>
          <pc:sldMasterMk cId="2603251638" sldId="2147483672"/>
        </pc:sldMasterMkLst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1859547578" sldId="2147483673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3694281360" sldId="2147483675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1122480992" sldId="2147483676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939574839" sldId="2147483677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2416541566" sldId="2147483680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3908978839" sldId="2147483681"/>
          </pc:sldLayoutMkLst>
        </pc:sldLayoutChg>
        <pc:sldLayoutChg chg="modSp">
          <pc:chgData name="Barkasi, Michael" userId="604489e9-c8b5-4a18-ae0d-3a3e29c44efc" providerId="ADAL" clId="{7B240E68-553F-994D-927D-9E20778282F8}" dt="2025-05-06T02:31:35.626" v="54"/>
          <pc:sldLayoutMkLst>
            <pc:docMk/>
            <pc:sldMasterMk cId="2603251638" sldId="2147483672"/>
            <pc:sldLayoutMk cId="154893290" sldId="2147483683"/>
          </pc:sldLayoutMkLst>
        </pc:sldLayoutChg>
      </pc:sldMasterChg>
      <pc:sldMasterChg chg="modSp">
        <pc:chgData name="Barkasi, Michael" userId="604489e9-c8b5-4a18-ae0d-3a3e29c44efc" providerId="ADAL" clId="{7B240E68-553F-994D-927D-9E20778282F8}" dt="2025-05-06T03:13:33.527" v="682"/>
        <pc:sldMasterMkLst>
          <pc:docMk/>
          <pc:sldMasterMk cId="2751816586" sldId="2147483684"/>
        </pc:sldMasterMkLst>
      </pc:sldMasterChg>
    </pc:docChg>
  </pc:docChgLst>
  <pc:docChgLst>
    <pc:chgData name="Barkasi, Michael" userId="604489e9-c8b5-4a18-ae0d-3a3e29c44efc" providerId="ADAL" clId="{73BFBDAD-C491-224E-A519-A47BBDE5C6D3}"/>
    <pc:docChg chg="modSld">
      <pc:chgData name="Barkasi, Michael" userId="604489e9-c8b5-4a18-ae0d-3a3e29c44efc" providerId="ADAL" clId="{73BFBDAD-C491-224E-A519-A47BBDE5C6D3}" dt="2025-05-07T20:06:26.942" v="16" actId="113"/>
      <pc:docMkLst>
        <pc:docMk/>
      </pc:docMkLst>
      <pc:sldChg chg="modSp mod">
        <pc:chgData name="Barkasi, Michael" userId="604489e9-c8b5-4a18-ae0d-3a3e29c44efc" providerId="ADAL" clId="{73BFBDAD-C491-224E-A519-A47BBDE5C6D3}" dt="2025-05-07T20:06:26.942" v="16" actId="113"/>
        <pc:sldMkLst>
          <pc:docMk/>
          <pc:sldMk cId="1160241537" sldId="256"/>
        </pc:sldMkLst>
        <pc:spChg chg="mod">
          <ac:chgData name="Barkasi, Michael" userId="604489e9-c8b5-4a18-ae0d-3a3e29c44efc" providerId="ADAL" clId="{73BFBDAD-C491-224E-A519-A47BBDE5C6D3}" dt="2025-05-07T20:05:59.478" v="3" actId="113"/>
          <ac:spMkLst>
            <pc:docMk/>
            <pc:sldMk cId="1160241537" sldId="256"/>
            <ac:spMk id="20" creationId="{B847D3E9-F6AC-40DB-2581-58FA1DC09D0D}"/>
          </ac:spMkLst>
        </pc:spChg>
        <pc:spChg chg="mod">
          <ac:chgData name="Barkasi, Michael" userId="604489e9-c8b5-4a18-ae0d-3a3e29c44efc" providerId="ADAL" clId="{73BFBDAD-C491-224E-A519-A47BBDE5C6D3}" dt="2025-05-07T20:06:02.223" v="5" actId="113"/>
          <ac:spMkLst>
            <pc:docMk/>
            <pc:sldMk cId="1160241537" sldId="256"/>
            <ac:spMk id="21" creationId="{9FB21508-310C-084C-90DB-4536FA70C578}"/>
          </ac:spMkLst>
        </pc:spChg>
        <pc:spChg chg="mod">
          <ac:chgData name="Barkasi, Michael" userId="604489e9-c8b5-4a18-ae0d-3a3e29c44efc" providerId="ADAL" clId="{73BFBDAD-C491-224E-A519-A47BBDE5C6D3}" dt="2025-05-07T20:06:25.337" v="15" actId="113"/>
          <ac:spMkLst>
            <pc:docMk/>
            <pc:sldMk cId="1160241537" sldId="256"/>
            <ac:spMk id="22" creationId="{0D3340DE-406D-11E2-8775-79C3AE14B727}"/>
          </ac:spMkLst>
        </pc:spChg>
        <pc:spChg chg="mod">
          <ac:chgData name="Barkasi, Michael" userId="604489e9-c8b5-4a18-ae0d-3a3e29c44efc" providerId="ADAL" clId="{73BFBDAD-C491-224E-A519-A47BBDE5C6D3}" dt="2025-05-07T20:06:15.103" v="12" actId="113"/>
          <ac:spMkLst>
            <pc:docMk/>
            <pc:sldMk cId="1160241537" sldId="256"/>
            <ac:spMk id="23" creationId="{B51C9DC5-F89E-0FC9-7E6B-863DA0C1F720}"/>
          </ac:spMkLst>
        </pc:spChg>
        <pc:spChg chg="mod">
          <ac:chgData name="Barkasi, Michael" userId="604489e9-c8b5-4a18-ae0d-3a3e29c44efc" providerId="ADAL" clId="{73BFBDAD-C491-224E-A519-A47BBDE5C6D3}" dt="2025-05-07T20:06:00.765" v="4" actId="113"/>
          <ac:spMkLst>
            <pc:docMk/>
            <pc:sldMk cId="1160241537" sldId="256"/>
            <ac:spMk id="25" creationId="{6CACE375-140F-ABBF-99B5-E90E4D3F0097}"/>
          </ac:spMkLst>
        </pc:spChg>
        <pc:spChg chg="mod">
          <ac:chgData name="Barkasi, Michael" userId="604489e9-c8b5-4a18-ae0d-3a3e29c44efc" providerId="ADAL" clId="{73BFBDAD-C491-224E-A519-A47BBDE5C6D3}" dt="2025-05-07T20:06:04.024" v="6" actId="113"/>
          <ac:spMkLst>
            <pc:docMk/>
            <pc:sldMk cId="1160241537" sldId="256"/>
            <ac:spMk id="29" creationId="{F83DFDAD-3292-5568-9297-AEBC3860A5DA}"/>
          </ac:spMkLst>
        </pc:spChg>
        <pc:spChg chg="mod">
          <ac:chgData name="Barkasi, Michael" userId="604489e9-c8b5-4a18-ae0d-3a3e29c44efc" providerId="ADAL" clId="{73BFBDAD-C491-224E-A519-A47BBDE5C6D3}" dt="2025-05-07T20:06:26.942" v="16" actId="113"/>
          <ac:spMkLst>
            <pc:docMk/>
            <pc:sldMk cId="1160241537" sldId="256"/>
            <ac:spMk id="30" creationId="{609293E5-FAEF-B4AC-3345-328CCDC32FFE}"/>
          </ac:spMkLst>
        </pc:spChg>
        <pc:spChg chg="mod">
          <ac:chgData name="Barkasi, Michael" userId="604489e9-c8b5-4a18-ae0d-3a3e29c44efc" providerId="ADAL" clId="{73BFBDAD-C491-224E-A519-A47BBDE5C6D3}" dt="2025-05-07T20:06:13.187" v="11" actId="113"/>
          <ac:spMkLst>
            <pc:docMk/>
            <pc:sldMk cId="1160241537" sldId="256"/>
            <ac:spMk id="32" creationId="{9472E4EF-A136-9742-80DD-A64970F72AEF}"/>
          </ac:spMkLst>
        </pc:spChg>
        <pc:spChg chg="mod">
          <ac:chgData name="Barkasi, Michael" userId="604489e9-c8b5-4a18-ae0d-3a3e29c44efc" providerId="ADAL" clId="{73BFBDAD-C491-224E-A519-A47BBDE5C6D3}" dt="2025-05-07T20:05:52.445" v="1" actId="113"/>
          <ac:spMkLst>
            <pc:docMk/>
            <pc:sldMk cId="1160241537" sldId="256"/>
            <ac:spMk id="35" creationId="{31E5522E-260A-87C4-320B-130EB388D970}"/>
          </ac:spMkLst>
        </pc:spChg>
        <pc:spChg chg="mod">
          <ac:chgData name="Barkasi, Michael" userId="604489e9-c8b5-4a18-ae0d-3a3e29c44efc" providerId="ADAL" clId="{73BFBDAD-C491-224E-A519-A47BBDE5C6D3}" dt="2025-05-07T20:06:23.386" v="14" actId="113"/>
          <ac:spMkLst>
            <pc:docMk/>
            <pc:sldMk cId="1160241537" sldId="256"/>
            <ac:spMk id="36" creationId="{D6CEB36B-1F87-DD10-A42A-BEC8CD516816}"/>
          </ac:spMkLst>
        </pc:spChg>
        <pc:spChg chg="mod">
          <ac:chgData name="Barkasi, Michael" userId="604489e9-c8b5-4a18-ae0d-3a3e29c44efc" providerId="ADAL" clId="{73BFBDAD-C491-224E-A519-A47BBDE5C6D3}" dt="2025-05-07T20:05:56.761" v="2" actId="113"/>
          <ac:spMkLst>
            <pc:docMk/>
            <pc:sldMk cId="1160241537" sldId="256"/>
            <ac:spMk id="37" creationId="{D961E832-5A9C-7FA5-B576-F946E195770F}"/>
          </ac:spMkLst>
        </pc:spChg>
        <pc:spChg chg="mod">
          <ac:chgData name="Barkasi, Michael" userId="604489e9-c8b5-4a18-ae0d-3a3e29c44efc" providerId="ADAL" clId="{73BFBDAD-C491-224E-A519-A47BBDE5C6D3}" dt="2025-05-07T20:06:19.530" v="13" actId="113"/>
          <ac:spMkLst>
            <pc:docMk/>
            <pc:sldMk cId="1160241537" sldId="256"/>
            <ac:spMk id="38" creationId="{9A6EB0F7-039E-DF0B-BDCE-5B7C2881181F}"/>
          </ac:spMkLst>
        </pc:spChg>
        <pc:spChg chg="mod">
          <ac:chgData name="Barkasi, Michael" userId="604489e9-c8b5-4a18-ae0d-3a3e29c44efc" providerId="ADAL" clId="{73BFBDAD-C491-224E-A519-A47BBDE5C6D3}" dt="2025-05-07T20:05:46.002" v="0" actId="113"/>
          <ac:spMkLst>
            <pc:docMk/>
            <pc:sldMk cId="1160241537" sldId="256"/>
            <ac:spMk id="39" creationId="{2C2C0C59-B88E-1A37-3301-55C9F77DF7D3}"/>
          </ac:spMkLst>
        </pc:spChg>
        <pc:spChg chg="mod">
          <ac:chgData name="Barkasi, Michael" userId="604489e9-c8b5-4a18-ae0d-3a3e29c44efc" providerId="ADAL" clId="{73BFBDAD-C491-224E-A519-A47BBDE5C6D3}" dt="2025-05-07T20:06:05.898" v="7" actId="113"/>
          <ac:spMkLst>
            <pc:docMk/>
            <pc:sldMk cId="1160241537" sldId="256"/>
            <ac:spMk id="95" creationId="{EAE47810-0E78-1D70-BB59-D061A2D94E9A}"/>
          </ac:spMkLst>
        </pc:spChg>
        <pc:spChg chg="mod">
          <ac:chgData name="Barkasi, Michael" userId="604489e9-c8b5-4a18-ae0d-3a3e29c44efc" providerId="ADAL" clId="{73BFBDAD-C491-224E-A519-A47BBDE5C6D3}" dt="2025-05-07T20:06:09.844" v="9" actId="113"/>
          <ac:spMkLst>
            <pc:docMk/>
            <pc:sldMk cId="1160241537" sldId="256"/>
            <ac:spMk id="98" creationId="{3AAC87AF-261E-ABF7-50F7-87FC51C56B51}"/>
          </ac:spMkLst>
        </pc:spChg>
        <pc:spChg chg="mod">
          <ac:chgData name="Barkasi, Michael" userId="604489e9-c8b5-4a18-ae0d-3a3e29c44efc" providerId="ADAL" clId="{73BFBDAD-C491-224E-A519-A47BBDE5C6D3}" dt="2025-05-07T20:06:11.761" v="10" actId="113"/>
          <ac:spMkLst>
            <pc:docMk/>
            <pc:sldMk cId="1160241537" sldId="256"/>
            <ac:spMk id="100" creationId="{FED3D04B-5A2C-CA5B-1D61-9DDC547AC876}"/>
          </ac:spMkLst>
        </pc:spChg>
        <pc:spChg chg="mod">
          <ac:chgData name="Barkasi, Michael" userId="604489e9-c8b5-4a18-ae0d-3a3e29c44efc" providerId="ADAL" clId="{73BFBDAD-C491-224E-A519-A47BBDE5C6D3}" dt="2025-05-07T20:06:08.055" v="8" actId="113"/>
          <ac:spMkLst>
            <pc:docMk/>
            <pc:sldMk cId="1160241537" sldId="256"/>
            <ac:spMk id="105" creationId="{FBB96981-705A-C6BA-FD25-F7B3C75652C6}"/>
          </ac:spMkLst>
        </pc:spChg>
      </pc:sldChg>
    </pc:docChg>
  </pc:docChgLst>
  <pc:docChgLst>
    <pc:chgData name="Barkasi, Michael" userId="604489e9-c8b5-4a18-ae0d-3a3e29c44efc" providerId="ADAL" clId="{14723DC9-91C2-A846-8CF6-085A7C83E4A0}"/>
    <pc:docChg chg="modSld modMainMaster">
      <pc:chgData name="Barkasi, Michael" userId="604489e9-c8b5-4a18-ae0d-3a3e29c44efc" providerId="ADAL" clId="{14723DC9-91C2-A846-8CF6-085A7C83E4A0}" dt="2025-05-23T03:35:03.610" v="73" actId="1076"/>
      <pc:docMkLst>
        <pc:docMk/>
      </pc:docMkLst>
      <pc:sldChg chg="addSp delSp modSp mod">
        <pc:chgData name="Barkasi, Michael" userId="604489e9-c8b5-4a18-ae0d-3a3e29c44efc" providerId="ADAL" clId="{14723DC9-91C2-A846-8CF6-085A7C83E4A0}" dt="2025-05-23T03:35:03.610" v="73" actId="1076"/>
        <pc:sldMkLst>
          <pc:docMk/>
          <pc:sldMk cId="1160241537" sldId="256"/>
        </pc:sldMkLst>
        <pc:spChg chg="add mod">
          <ac:chgData name="Barkasi, Michael" userId="604489e9-c8b5-4a18-ae0d-3a3e29c44efc" providerId="ADAL" clId="{14723DC9-91C2-A846-8CF6-085A7C83E4A0}" dt="2025-05-23T03:35:03.610" v="73" actId="1076"/>
          <ac:spMkLst>
            <pc:docMk/>
            <pc:sldMk cId="1160241537" sldId="256"/>
            <ac:spMk id="4" creationId="{24205FA8-F77A-14F7-9549-610A8D9BD025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13" creationId="{7B91DD4F-8E1E-E9FB-FE2A-E9A0304EE8A1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14" creationId="{7CABAB10-265F-7B21-7E4A-78722ABB6501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15" creationId="{09BF9B13-3340-B1E4-256E-9A39D868530C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17" creationId="{BCB5E42C-BDAF-4472-57FD-CEC87C4ED0C1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18" creationId="{D10A3D1F-6FAF-0137-94F8-3B0AF6F172D8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19" creationId="{4315B280-3EAC-DD2E-7B99-DE549B779C6A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20" creationId="{B847D3E9-F6AC-40DB-2581-58FA1DC09D0D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22" creationId="{0D3340DE-406D-11E2-8775-79C3AE14B727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23" creationId="{B51C9DC5-F89E-0FC9-7E6B-863DA0C1F720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25" creationId="{6CACE375-140F-ABBF-99B5-E90E4D3F0097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29" creationId="{F83DFDAD-3292-5568-9297-AEBC3860A5DA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30" creationId="{609293E5-FAEF-B4AC-3345-328CCDC32FFE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32" creationId="{9472E4EF-A136-9742-80DD-A64970F72AEF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35" creationId="{31E5522E-260A-87C4-320B-130EB388D970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36" creationId="{D6CEB36B-1F87-DD10-A42A-BEC8CD516816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37" creationId="{D961E832-5A9C-7FA5-B576-F946E195770F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38" creationId="{9A6EB0F7-039E-DF0B-BDCE-5B7C2881181F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39" creationId="{2C2C0C59-B88E-1A37-3301-55C9F77DF7D3}"/>
          </ac:spMkLst>
        </pc:spChg>
        <pc:spChg chg="mod topLvl">
          <ac:chgData name="Barkasi, Michael" userId="604489e9-c8b5-4a18-ae0d-3a3e29c44efc" providerId="ADAL" clId="{14723DC9-91C2-A846-8CF6-085A7C83E4A0}" dt="2025-05-23T03:33:43.896" v="61" actId="165"/>
          <ac:spMkLst>
            <pc:docMk/>
            <pc:sldMk cId="1160241537" sldId="256"/>
            <ac:spMk id="40" creationId="{8737FB37-D94B-EB09-5DBF-DA3B45803AF9}"/>
          </ac:spMkLst>
        </pc:spChg>
        <pc:spChg chg="mod topLvl">
          <ac:chgData name="Barkasi, Michael" userId="604489e9-c8b5-4a18-ae0d-3a3e29c44efc" providerId="ADAL" clId="{14723DC9-91C2-A846-8CF6-085A7C83E4A0}" dt="2025-05-23T03:33:43.896" v="61" actId="165"/>
          <ac:spMkLst>
            <pc:docMk/>
            <pc:sldMk cId="1160241537" sldId="256"/>
            <ac:spMk id="48" creationId="{E6302993-DD51-CC3D-EE9E-6AB07E87E742}"/>
          </ac:spMkLst>
        </pc:spChg>
        <pc:spChg chg="mod topLvl">
          <ac:chgData name="Barkasi, Michael" userId="604489e9-c8b5-4a18-ae0d-3a3e29c44efc" providerId="ADAL" clId="{14723DC9-91C2-A846-8CF6-085A7C83E4A0}" dt="2025-05-23T03:33:54.719" v="62" actId="165"/>
          <ac:spMkLst>
            <pc:docMk/>
            <pc:sldMk cId="1160241537" sldId="256"/>
            <ac:spMk id="50" creationId="{B7B1CAC3-A690-A8BA-ABAE-E523DEA91CD3}"/>
          </ac:spMkLst>
        </pc:spChg>
        <pc:spChg chg="mod topLvl">
          <ac:chgData name="Barkasi, Michael" userId="604489e9-c8b5-4a18-ae0d-3a3e29c44efc" providerId="ADAL" clId="{14723DC9-91C2-A846-8CF6-085A7C83E4A0}" dt="2025-05-23T03:34:25.044" v="68" actId="1076"/>
          <ac:spMkLst>
            <pc:docMk/>
            <pc:sldMk cId="1160241537" sldId="256"/>
            <ac:spMk id="51" creationId="{9A0BE34F-57FC-A882-BE9C-DE71B97773AC}"/>
          </ac:spMkLst>
        </pc:spChg>
        <pc:spChg chg="mod">
          <ac:chgData name="Barkasi, Michael" userId="604489e9-c8b5-4a18-ae0d-3a3e29c44efc" providerId="ADAL" clId="{14723DC9-91C2-A846-8CF6-085A7C83E4A0}" dt="2025-05-23T03:34:39.179" v="72" actId="14100"/>
          <ac:spMkLst>
            <pc:docMk/>
            <pc:sldMk cId="1160241537" sldId="256"/>
            <ac:spMk id="63" creationId="{942A2658-E403-25D7-3AC3-3E31397ED7F3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64" creationId="{AF7333AD-39E2-F1BE-0029-38386FDB7D17}"/>
          </ac:spMkLst>
        </pc:spChg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k cId="1160241537" sldId="256"/>
            <ac:spMk id="68" creationId="{549FB2DF-D27D-0D92-AE12-899E4D85F4C0}"/>
          </ac:spMkLst>
        </pc:spChg>
        <pc:spChg chg="mod topLvl">
          <ac:chgData name="Barkasi, Michael" userId="604489e9-c8b5-4a18-ae0d-3a3e29c44efc" providerId="ADAL" clId="{14723DC9-91C2-A846-8CF6-085A7C83E4A0}" dt="2025-05-23T03:34:30.726" v="69" actId="165"/>
          <ac:spMkLst>
            <pc:docMk/>
            <pc:sldMk cId="1160241537" sldId="256"/>
            <ac:spMk id="69" creationId="{5F0D54BB-7B2F-BE9F-E94A-AB4B7CA0E82E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95" creationId="{EAE47810-0E78-1D70-BB59-D061A2D94E9A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98" creationId="{3AAC87AF-261E-ABF7-50F7-87FC51C56B51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100" creationId="{FED3D04B-5A2C-CA5B-1D61-9DDC547AC876}"/>
          </ac:spMkLst>
        </pc:spChg>
        <pc:spChg chg="mod">
          <ac:chgData name="Barkasi, Michael" userId="604489e9-c8b5-4a18-ae0d-3a3e29c44efc" providerId="ADAL" clId="{14723DC9-91C2-A846-8CF6-085A7C83E4A0}" dt="2025-05-23T03:29:15.704" v="1" actId="164"/>
          <ac:spMkLst>
            <pc:docMk/>
            <pc:sldMk cId="1160241537" sldId="256"/>
            <ac:spMk id="105" creationId="{FBB96981-705A-C6BA-FD25-F7B3C75652C6}"/>
          </ac:spMkLst>
        </pc:spChg>
        <pc:grpChg chg="mod">
          <ac:chgData name="Barkasi, Michael" userId="604489e9-c8b5-4a18-ae0d-3a3e29c44efc" providerId="ADAL" clId="{14723DC9-91C2-A846-8CF6-085A7C83E4A0}" dt="2025-05-23T03:29:24.485" v="2" actId="1076"/>
          <ac:grpSpMkLst>
            <pc:docMk/>
            <pc:sldMk cId="1160241537" sldId="256"/>
            <ac:grpSpMk id="2" creationId="{574199DA-4B54-894E-0FA8-07A9B91554B0}"/>
          </ac:grpSpMkLst>
        </pc:grpChg>
        <pc:picChg chg="mod">
          <ac:chgData name="Barkasi, Michael" userId="604489e9-c8b5-4a18-ae0d-3a3e29c44efc" providerId="ADAL" clId="{14723DC9-91C2-A846-8CF6-085A7C83E4A0}" dt="2025-05-23T03:29:15.704" v="1" actId="164"/>
          <ac:picMkLst>
            <pc:docMk/>
            <pc:sldMk cId="1160241537" sldId="256"/>
            <ac:picMk id="9" creationId="{F8376F68-E2B1-A07A-FAD5-378B30782077}"/>
          </ac:picMkLst>
        </pc:picChg>
        <pc:picChg chg="mod">
          <ac:chgData name="Barkasi, Michael" userId="604489e9-c8b5-4a18-ae0d-3a3e29c44efc" providerId="ADAL" clId="{14723DC9-91C2-A846-8CF6-085A7C83E4A0}" dt="2025-05-23T03:29:15.704" v="1" actId="164"/>
          <ac:picMkLst>
            <pc:docMk/>
            <pc:sldMk cId="1160241537" sldId="256"/>
            <ac:picMk id="12" creationId="{0C3A8B35-30FD-60F1-F2A8-CCC7521E9D89}"/>
          </ac:picMkLst>
        </pc:picChg>
      </pc:sldChg>
      <pc:sldMasterChg chg="modSp modSldLayout">
        <pc:chgData name="Barkasi, Michael" userId="604489e9-c8b5-4a18-ae0d-3a3e29c44efc" providerId="ADAL" clId="{14723DC9-91C2-A846-8CF6-085A7C83E4A0}" dt="2025-05-23T03:29:05.646" v="0"/>
        <pc:sldMasterMkLst>
          <pc:docMk/>
          <pc:sldMasterMk cId="2751816586" sldId="2147483684"/>
        </pc:sldMasterMkLst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asterMk cId="2751816586" sldId="2147483684"/>
            <ac:spMk id="2" creationId="{00000000-0000-0000-0000-000000000000}"/>
          </ac:spMkLst>
        </pc:spChg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asterMk cId="2751816586" sldId="2147483684"/>
            <ac:spMk id="3" creationId="{00000000-0000-0000-0000-000000000000}"/>
          </ac:spMkLst>
        </pc:spChg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asterMk cId="2751816586" sldId="2147483684"/>
            <ac:spMk id="4" creationId="{00000000-0000-0000-0000-000000000000}"/>
          </ac:spMkLst>
        </pc:spChg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asterMk cId="2751816586" sldId="2147483684"/>
            <ac:spMk id="5" creationId="{00000000-0000-0000-0000-000000000000}"/>
          </ac:spMkLst>
        </pc:spChg>
        <pc:spChg chg="mod">
          <ac:chgData name="Barkasi, Michael" userId="604489e9-c8b5-4a18-ae0d-3a3e29c44efc" providerId="ADAL" clId="{14723DC9-91C2-A846-8CF6-085A7C83E4A0}" dt="2025-05-23T03:29:05.646" v="0"/>
          <ac:spMkLst>
            <pc:docMk/>
            <pc:sldMasterMk cId="2751816586" sldId="2147483684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1386076262" sldId="2147483685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1386076262" sldId="214748368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1386076262" sldId="214748368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2955566847" sldId="2147483687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55566847" sldId="214748368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55566847" sldId="2147483687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2685930672" sldId="2147483688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685930672" sldId="214748368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685930672" sldId="214748368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2903562950" sldId="2147483689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03562950" sldId="214748368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03562950" sldId="214748368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03562950" sldId="2147483689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03562950" sldId="2147483689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03562950" sldId="2147483689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2951232646" sldId="2147483692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51232646" sldId="2147483692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51232646" sldId="2147483692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2951232646" sldId="2147483692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1874333956" sldId="2147483693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1874333956" sldId="214748369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1874333956" sldId="2147483693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1874333956" sldId="2147483693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14723DC9-91C2-A846-8CF6-085A7C83E4A0}" dt="2025-05-23T03:29:05.646" v="0"/>
          <pc:sldLayoutMkLst>
            <pc:docMk/>
            <pc:sldMasterMk cId="2751816586" sldId="2147483684"/>
            <pc:sldLayoutMk cId="3401473473" sldId="2147483695"/>
          </pc:sldLayoutMkLst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3401473473" sldId="214748369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14723DC9-91C2-A846-8CF6-085A7C83E4A0}" dt="2025-05-23T03:29:05.646" v="0"/>
            <ac:spMkLst>
              <pc:docMk/>
              <pc:sldMasterMk cId="2751816586" sldId="2147483684"/>
              <pc:sldLayoutMk cId="3401473473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650" y="823066"/>
            <a:ext cx="10629900" cy="1750907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650" y="2641495"/>
            <a:ext cx="10629900" cy="1214225"/>
          </a:xfrm>
        </p:spPr>
        <p:txBody>
          <a:bodyPr/>
          <a:lstStyle>
            <a:lvl1pPr marL="0" indent="0" algn="ctr">
              <a:buNone/>
              <a:defRPr sz="1760"/>
            </a:lvl1pPr>
            <a:lvl2pPr marL="335265" indent="0" algn="ctr">
              <a:buNone/>
              <a:defRPr sz="1467"/>
            </a:lvl2pPr>
            <a:lvl3pPr marL="670530" indent="0" algn="ctr">
              <a:buNone/>
              <a:defRPr sz="1320"/>
            </a:lvl3pPr>
            <a:lvl4pPr marL="1005794" indent="0" algn="ctr">
              <a:buNone/>
              <a:defRPr sz="1173"/>
            </a:lvl4pPr>
            <a:lvl5pPr marL="1341059" indent="0" algn="ctr">
              <a:buNone/>
              <a:defRPr sz="1173"/>
            </a:lvl5pPr>
            <a:lvl6pPr marL="1676324" indent="0" algn="ctr">
              <a:buNone/>
              <a:defRPr sz="1173"/>
            </a:lvl6pPr>
            <a:lvl7pPr marL="2011589" indent="0" algn="ctr">
              <a:buNone/>
              <a:defRPr sz="1173"/>
            </a:lvl7pPr>
            <a:lvl8pPr marL="2346853" indent="0" algn="ctr">
              <a:buNone/>
              <a:defRPr sz="1173"/>
            </a:lvl8pPr>
            <a:lvl9pPr marL="2682118" indent="0" algn="ctr">
              <a:buNone/>
              <a:defRPr sz="117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36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2696" y="267758"/>
            <a:ext cx="3056096" cy="42620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4407" y="267758"/>
            <a:ext cx="8991124" cy="42620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6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58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026" y="1253808"/>
            <a:ext cx="12224385" cy="209200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026" y="3365607"/>
            <a:ext cx="12224385" cy="1100137"/>
          </a:xfrm>
        </p:spPr>
        <p:txBody>
          <a:bodyPr/>
          <a:lstStyle>
            <a:lvl1pPr marL="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1pPr>
            <a:lvl2pPr marL="335265" indent="0">
              <a:buNone/>
              <a:defRPr sz="1467">
                <a:solidFill>
                  <a:schemeClr val="tx1">
                    <a:tint val="82000"/>
                  </a:schemeClr>
                </a:solidFill>
              </a:defRPr>
            </a:lvl2pPr>
            <a:lvl3pPr marL="670530" indent="0">
              <a:buNone/>
              <a:defRPr sz="1320">
                <a:solidFill>
                  <a:schemeClr val="tx1">
                    <a:tint val="82000"/>
                  </a:schemeClr>
                </a:solidFill>
              </a:defRPr>
            </a:lvl3pPr>
            <a:lvl4pPr marL="100579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4pPr>
            <a:lvl5pPr marL="134105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5pPr>
            <a:lvl6pPr marL="1676324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6pPr>
            <a:lvl7pPr marL="2011589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7pPr>
            <a:lvl8pPr marL="2346853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8pPr>
            <a:lvl9pPr marL="2682118" indent="0">
              <a:buNone/>
              <a:defRPr sz="11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3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4408" y="1338792"/>
            <a:ext cx="602361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5183" y="1338792"/>
            <a:ext cx="6023610" cy="3190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267758"/>
            <a:ext cx="12224385" cy="972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6254" y="1232853"/>
            <a:ext cx="5995927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6254" y="1837055"/>
            <a:ext cx="5995927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175183" y="1232853"/>
            <a:ext cx="6025456" cy="604202"/>
          </a:xfrm>
        </p:spPr>
        <p:txBody>
          <a:bodyPr anchor="b"/>
          <a:lstStyle>
            <a:lvl1pPr marL="0" indent="0">
              <a:buNone/>
              <a:defRPr sz="1760" b="1"/>
            </a:lvl1pPr>
            <a:lvl2pPr marL="335265" indent="0">
              <a:buNone/>
              <a:defRPr sz="1467" b="1"/>
            </a:lvl2pPr>
            <a:lvl3pPr marL="670530" indent="0">
              <a:buNone/>
              <a:defRPr sz="1320" b="1"/>
            </a:lvl3pPr>
            <a:lvl4pPr marL="1005794" indent="0">
              <a:buNone/>
              <a:defRPr sz="1173" b="1"/>
            </a:lvl4pPr>
            <a:lvl5pPr marL="1341059" indent="0">
              <a:buNone/>
              <a:defRPr sz="1173" b="1"/>
            </a:lvl5pPr>
            <a:lvl6pPr marL="1676324" indent="0">
              <a:buNone/>
              <a:defRPr sz="1173" b="1"/>
            </a:lvl6pPr>
            <a:lvl7pPr marL="2011589" indent="0">
              <a:buNone/>
              <a:defRPr sz="1173" b="1"/>
            </a:lvl7pPr>
            <a:lvl8pPr marL="2346853" indent="0">
              <a:buNone/>
              <a:defRPr sz="1173" b="1"/>
            </a:lvl8pPr>
            <a:lvl9pPr marL="2682118" indent="0">
              <a:buNone/>
              <a:defRPr sz="11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75183" y="1837055"/>
            <a:ext cx="6025456" cy="27020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5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38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20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35280"/>
            <a:ext cx="457122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5456" y="724112"/>
            <a:ext cx="7175183" cy="3573992"/>
          </a:xfrm>
        </p:spPr>
        <p:txBody>
          <a:bodyPr/>
          <a:lstStyle>
            <a:lvl1pPr>
              <a:defRPr sz="2347"/>
            </a:lvl1pPr>
            <a:lvl2pPr>
              <a:defRPr sz="2053"/>
            </a:lvl2pPr>
            <a:lvl3pPr>
              <a:defRPr sz="1760"/>
            </a:lvl3pPr>
            <a:lvl4pPr>
              <a:defRPr sz="1467"/>
            </a:lvl4pPr>
            <a:lvl5pPr>
              <a:defRPr sz="1467"/>
            </a:lvl5pPr>
            <a:lvl6pPr>
              <a:defRPr sz="1467"/>
            </a:lvl6pPr>
            <a:lvl7pPr>
              <a:defRPr sz="1467"/>
            </a:lvl7pPr>
            <a:lvl8pPr>
              <a:defRPr sz="1467"/>
            </a:lvl8pPr>
            <a:lvl9pPr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1508760"/>
            <a:ext cx="457122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254" y="335280"/>
            <a:ext cx="4571226" cy="1173480"/>
          </a:xfrm>
        </p:spPr>
        <p:txBody>
          <a:bodyPr anchor="b"/>
          <a:lstStyle>
            <a:lvl1pPr>
              <a:defRPr sz="23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25456" y="724112"/>
            <a:ext cx="7175183" cy="3573992"/>
          </a:xfrm>
        </p:spPr>
        <p:txBody>
          <a:bodyPr anchor="t"/>
          <a:lstStyle>
            <a:lvl1pPr marL="0" indent="0">
              <a:buNone/>
              <a:defRPr sz="2347"/>
            </a:lvl1pPr>
            <a:lvl2pPr marL="335265" indent="0">
              <a:buNone/>
              <a:defRPr sz="2053"/>
            </a:lvl2pPr>
            <a:lvl3pPr marL="670530" indent="0">
              <a:buNone/>
              <a:defRPr sz="1760"/>
            </a:lvl3pPr>
            <a:lvl4pPr marL="1005794" indent="0">
              <a:buNone/>
              <a:defRPr sz="1467"/>
            </a:lvl4pPr>
            <a:lvl5pPr marL="1341059" indent="0">
              <a:buNone/>
              <a:defRPr sz="1467"/>
            </a:lvl5pPr>
            <a:lvl6pPr marL="1676324" indent="0">
              <a:buNone/>
              <a:defRPr sz="1467"/>
            </a:lvl6pPr>
            <a:lvl7pPr marL="2011589" indent="0">
              <a:buNone/>
              <a:defRPr sz="1467"/>
            </a:lvl7pPr>
            <a:lvl8pPr marL="2346853" indent="0">
              <a:buNone/>
              <a:defRPr sz="1467"/>
            </a:lvl8pPr>
            <a:lvl9pPr marL="2682118" indent="0">
              <a:buNone/>
              <a:defRPr sz="14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6254" y="1508760"/>
            <a:ext cx="4571226" cy="2795165"/>
          </a:xfrm>
        </p:spPr>
        <p:txBody>
          <a:bodyPr/>
          <a:lstStyle>
            <a:lvl1pPr marL="0" indent="0">
              <a:buNone/>
              <a:defRPr sz="1173"/>
            </a:lvl1pPr>
            <a:lvl2pPr marL="335265" indent="0">
              <a:buNone/>
              <a:defRPr sz="1027"/>
            </a:lvl2pPr>
            <a:lvl3pPr marL="670530" indent="0">
              <a:buNone/>
              <a:defRPr sz="880"/>
            </a:lvl3pPr>
            <a:lvl4pPr marL="1005794" indent="0">
              <a:buNone/>
              <a:defRPr sz="733"/>
            </a:lvl4pPr>
            <a:lvl5pPr marL="1341059" indent="0">
              <a:buNone/>
              <a:defRPr sz="733"/>
            </a:lvl5pPr>
            <a:lvl6pPr marL="1676324" indent="0">
              <a:buNone/>
              <a:defRPr sz="733"/>
            </a:lvl6pPr>
            <a:lvl7pPr marL="2011589" indent="0">
              <a:buNone/>
              <a:defRPr sz="733"/>
            </a:lvl7pPr>
            <a:lvl8pPr marL="2346853" indent="0">
              <a:buNone/>
              <a:defRPr sz="733"/>
            </a:lvl8pPr>
            <a:lvl9pPr marL="2682118" indent="0">
              <a:buNone/>
              <a:defRPr sz="7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37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4408" y="267758"/>
            <a:ext cx="12224385" cy="972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408" y="1338792"/>
            <a:ext cx="12224385" cy="3190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4407" y="4661324"/>
            <a:ext cx="31889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1BF96-9467-0B49-AF35-7149D7F70E39}" type="datetimeFigureOut">
              <a:rPr lang="en-US" smtClean="0"/>
              <a:pPr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4873" y="4661324"/>
            <a:ext cx="4783455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09823" y="4661324"/>
            <a:ext cx="3188970" cy="2677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3B440-2E26-1F41-A810-01B253535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77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0530" rtl="0" eaLnBrk="1" latinLnBrk="0" hangingPunct="1">
        <a:lnSpc>
          <a:spcPct val="90000"/>
        </a:lnSpc>
        <a:spcBef>
          <a:spcPct val="0"/>
        </a:spcBef>
        <a:buNone/>
        <a:defRPr sz="32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7632" indent="-167632" algn="l" defTabSz="67053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053" kern="1200">
          <a:solidFill>
            <a:schemeClr val="tx1"/>
          </a:solidFill>
          <a:latin typeface="+mn-lt"/>
          <a:ea typeface="+mn-ea"/>
          <a:cs typeface="+mn-cs"/>
        </a:defRPr>
      </a:lvl1pPr>
      <a:lvl2pPr marL="50289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760" kern="1200">
          <a:solidFill>
            <a:schemeClr val="tx1"/>
          </a:solidFill>
          <a:latin typeface="+mn-lt"/>
          <a:ea typeface="+mn-ea"/>
          <a:cs typeface="+mn-cs"/>
        </a:defRPr>
      </a:lvl2pPr>
      <a:lvl3pPr marL="838162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3pPr>
      <a:lvl4pPr marL="1173427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50869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84395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179221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514486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849750" indent="-167632" algn="l" defTabSz="670530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1pPr>
      <a:lvl2pPr marL="335265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2pPr>
      <a:lvl3pPr marL="670530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3pPr>
      <a:lvl4pPr marL="100579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4pPr>
      <a:lvl5pPr marL="134105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5pPr>
      <a:lvl6pPr marL="1676324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6pPr>
      <a:lvl7pPr marL="2011589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7pPr>
      <a:lvl8pPr marL="2346853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8pPr>
      <a:lvl9pPr marL="2682118" algn="l" defTabSz="670530" rtl="0" eaLnBrk="1" latinLnBrk="0" hangingPunct="1">
        <a:defRPr sz="1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person's body&#10;&#10;AI-generated content may be incorrect.">
            <a:extLst>
              <a:ext uri="{FF2B5EF4-FFF2-40B4-BE49-F238E27FC236}">
                <a16:creationId xmlns:a16="http://schemas.microsoft.com/office/drawing/2014/main" id="{F8376F68-E2B1-A07A-FAD5-378B30782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3" y="639200"/>
            <a:ext cx="3461657" cy="397923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737FB37-D94B-EB09-5DBF-DA3B45803AF9}"/>
              </a:ext>
            </a:extLst>
          </p:cNvPr>
          <p:cNvSpPr/>
          <p:nvPr/>
        </p:nvSpPr>
        <p:spPr>
          <a:xfrm>
            <a:off x="0" y="470025"/>
            <a:ext cx="2162062" cy="361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2C0C59-B88E-1A37-3301-55C9F77DF7D3}"/>
              </a:ext>
            </a:extLst>
          </p:cNvPr>
          <p:cNvSpPr txBox="1"/>
          <p:nvPr/>
        </p:nvSpPr>
        <p:spPr>
          <a:xfrm>
            <a:off x="64315" y="467557"/>
            <a:ext cx="26294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Coordinates from CCFv3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302993-DD51-CC3D-EE9E-6AB07E87E742}"/>
              </a:ext>
            </a:extLst>
          </p:cNvPr>
          <p:cNvSpPr txBox="1"/>
          <p:nvPr/>
        </p:nvSpPr>
        <p:spPr>
          <a:xfrm>
            <a:off x="1395159" y="4483829"/>
            <a:ext cx="12158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F7333AD-39E2-F1BE-0029-38386FDB7D17}"/>
              </a:ext>
            </a:extLst>
          </p:cNvPr>
          <p:cNvSpPr txBox="1"/>
          <p:nvPr/>
        </p:nvSpPr>
        <p:spPr>
          <a:xfrm rot="5400000">
            <a:off x="-451368" y="2483645"/>
            <a:ext cx="12158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pic>
        <p:nvPicPr>
          <p:cNvPr id="5" name="Picture 4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0E0AED48-620C-1F0E-65CC-725094FFD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495" y="2844374"/>
            <a:ext cx="5008400" cy="2168992"/>
          </a:xfrm>
          <a:prstGeom prst="rect">
            <a:avLst/>
          </a:prstGeom>
        </p:spPr>
      </p:pic>
      <p:pic>
        <p:nvPicPr>
          <p:cNvPr id="11" name="Picture 10" descr="A graph of colored dots&#10;&#10;AI-generated content may be incorrect.">
            <a:extLst>
              <a:ext uri="{FF2B5EF4-FFF2-40B4-BE49-F238E27FC236}">
                <a16:creationId xmlns:a16="http://schemas.microsoft.com/office/drawing/2014/main" id="{CD44AFD6-3DD0-BBEC-3DB0-8F7583594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2494" y="583709"/>
            <a:ext cx="5008400" cy="216899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91DD4F-8E1E-E9FB-FE2A-E9A0304EE8A1}"/>
              </a:ext>
            </a:extLst>
          </p:cNvPr>
          <p:cNvSpPr/>
          <p:nvPr/>
        </p:nvSpPr>
        <p:spPr>
          <a:xfrm>
            <a:off x="8542902" y="1057968"/>
            <a:ext cx="337993" cy="3458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0A3D1F-6FAF-0137-94F8-3B0AF6F172D8}"/>
              </a:ext>
            </a:extLst>
          </p:cNvPr>
          <p:cNvSpPr/>
          <p:nvPr/>
        </p:nvSpPr>
        <p:spPr>
          <a:xfrm rot="16200000">
            <a:off x="6311676" y="-1384889"/>
            <a:ext cx="130035" cy="430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15B280-3EAC-DD2E-7B99-DE549B779C6A}"/>
              </a:ext>
            </a:extLst>
          </p:cNvPr>
          <p:cNvSpPr/>
          <p:nvPr/>
        </p:nvSpPr>
        <p:spPr>
          <a:xfrm rot="16200000">
            <a:off x="6479701" y="850564"/>
            <a:ext cx="130035" cy="430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7D3E9-F6AC-40DB-2581-58FA1DC09D0D}"/>
              </a:ext>
            </a:extLst>
          </p:cNvPr>
          <p:cNvSpPr txBox="1"/>
          <p:nvPr/>
        </p:nvSpPr>
        <p:spPr>
          <a:xfrm>
            <a:off x="4165493" y="74455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B21508-310C-084C-90DB-4536FA70C578}"/>
              </a:ext>
            </a:extLst>
          </p:cNvPr>
          <p:cNvSpPr txBox="1"/>
          <p:nvPr/>
        </p:nvSpPr>
        <p:spPr>
          <a:xfrm>
            <a:off x="4165493" y="3143721"/>
            <a:ext cx="482824" cy="307777"/>
          </a:xfrm>
          <a:prstGeom prst="rect">
            <a:avLst/>
          </a:prstGeom>
          <a:solidFill>
            <a:schemeClr val="bg1">
              <a:alpha val="65119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ACE375-140F-ABBF-99B5-E90E4D3F0097}"/>
              </a:ext>
            </a:extLst>
          </p:cNvPr>
          <p:cNvSpPr txBox="1"/>
          <p:nvPr/>
        </p:nvSpPr>
        <p:spPr>
          <a:xfrm>
            <a:off x="6376693" y="748269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3DFDAD-3292-5568-9297-AEBC3860A5DA}"/>
              </a:ext>
            </a:extLst>
          </p:cNvPr>
          <p:cNvSpPr txBox="1"/>
          <p:nvPr/>
        </p:nvSpPr>
        <p:spPr>
          <a:xfrm>
            <a:off x="6376694" y="3143720"/>
            <a:ext cx="603050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E5522E-260A-87C4-320B-130EB388D970}"/>
              </a:ext>
            </a:extLst>
          </p:cNvPr>
          <p:cNvSpPr txBox="1"/>
          <p:nvPr/>
        </p:nvSpPr>
        <p:spPr>
          <a:xfrm>
            <a:off x="3976376" y="468322"/>
            <a:ext cx="307933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1: Translate to origin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61E832-5A9C-7FA5-B576-F946E195770F}"/>
              </a:ext>
            </a:extLst>
          </p:cNvPr>
          <p:cNvSpPr txBox="1"/>
          <p:nvPr/>
        </p:nvSpPr>
        <p:spPr>
          <a:xfrm>
            <a:off x="3976375" y="2789667"/>
            <a:ext cx="404315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3: Fit quadratic to L4 and flatten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B1CAC3-A690-A8BA-ABAE-E523DEA91CD3}"/>
              </a:ext>
            </a:extLst>
          </p:cNvPr>
          <p:cNvSpPr txBox="1"/>
          <p:nvPr/>
        </p:nvSpPr>
        <p:spPr>
          <a:xfrm>
            <a:off x="5690783" y="2656620"/>
            <a:ext cx="12158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0BE34F-57FC-A882-BE9C-DE71B97773AC}"/>
              </a:ext>
            </a:extLst>
          </p:cNvPr>
          <p:cNvSpPr txBox="1"/>
          <p:nvPr/>
        </p:nvSpPr>
        <p:spPr>
          <a:xfrm>
            <a:off x="5552887" y="4930936"/>
            <a:ext cx="1215838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9FB2DF-D27D-0D92-AE12-899E4D85F4C0}"/>
              </a:ext>
            </a:extLst>
          </p:cNvPr>
          <p:cNvSpPr txBox="1"/>
          <p:nvPr/>
        </p:nvSpPr>
        <p:spPr>
          <a:xfrm rot="5400000">
            <a:off x="2367737" y="2703208"/>
            <a:ext cx="3071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pic>
        <p:nvPicPr>
          <p:cNvPr id="3" name="Picture 2" descr="A group of colored squares&#10;&#10;AI-generated content may be incorrect.">
            <a:extLst>
              <a:ext uri="{FF2B5EF4-FFF2-40B4-BE49-F238E27FC236}">
                <a16:creationId xmlns:a16="http://schemas.microsoft.com/office/drawing/2014/main" id="{9544E333-E1FA-8662-37B6-E2500278F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9045" y="2844373"/>
            <a:ext cx="5008400" cy="2168992"/>
          </a:xfrm>
          <a:prstGeom prst="rect">
            <a:avLst/>
          </a:prstGeom>
        </p:spPr>
      </p:pic>
      <p:pic>
        <p:nvPicPr>
          <p:cNvPr id="7" name="Picture 6" descr="A graph of colored lines&#10;&#10;AI-generated content may be incorrect.">
            <a:extLst>
              <a:ext uri="{FF2B5EF4-FFF2-40B4-BE49-F238E27FC236}">
                <a16:creationId xmlns:a16="http://schemas.microsoft.com/office/drawing/2014/main" id="{76E4B8B8-4670-CE42-1DCF-D61EA9453D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9043" y="583709"/>
            <a:ext cx="5008400" cy="216899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CABAB10-265F-7B21-7E4A-78722ABB6501}"/>
              </a:ext>
            </a:extLst>
          </p:cNvPr>
          <p:cNvSpPr/>
          <p:nvPr/>
        </p:nvSpPr>
        <p:spPr>
          <a:xfrm>
            <a:off x="13449451" y="1057968"/>
            <a:ext cx="337993" cy="3458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BF9B13-3340-B1E4-256E-9A39D868530C}"/>
              </a:ext>
            </a:extLst>
          </p:cNvPr>
          <p:cNvSpPr/>
          <p:nvPr/>
        </p:nvSpPr>
        <p:spPr>
          <a:xfrm rot="16200000">
            <a:off x="11053013" y="-1384889"/>
            <a:ext cx="130035" cy="430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B5E42C-BDAF-4472-57FD-CEC87C4ED0C1}"/>
              </a:ext>
            </a:extLst>
          </p:cNvPr>
          <p:cNvSpPr/>
          <p:nvPr/>
        </p:nvSpPr>
        <p:spPr>
          <a:xfrm rot="16200000">
            <a:off x="10939934" y="850564"/>
            <a:ext cx="130035" cy="4302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3340DE-406D-11E2-8775-79C3AE14B727}"/>
              </a:ext>
            </a:extLst>
          </p:cNvPr>
          <p:cNvSpPr txBox="1"/>
          <p:nvPr/>
        </p:nvSpPr>
        <p:spPr>
          <a:xfrm>
            <a:off x="9126607" y="744556"/>
            <a:ext cx="482824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1C9DC5-F89E-0FC9-7E6B-863DA0C1F720}"/>
              </a:ext>
            </a:extLst>
          </p:cNvPr>
          <p:cNvSpPr txBox="1"/>
          <p:nvPr/>
        </p:nvSpPr>
        <p:spPr>
          <a:xfrm>
            <a:off x="9126607" y="3143721"/>
            <a:ext cx="482824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9293E5-FAEF-B4AC-3345-328CCDC32FFE}"/>
              </a:ext>
            </a:extLst>
          </p:cNvPr>
          <p:cNvSpPr txBox="1"/>
          <p:nvPr/>
        </p:nvSpPr>
        <p:spPr>
          <a:xfrm>
            <a:off x="11283243" y="744556"/>
            <a:ext cx="603050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72E4EF-A136-9742-80DD-A64970F72AEF}"/>
              </a:ext>
            </a:extLst>
          </p:cNvPr>
          <p:cNvSpPr txBox="1"/>
          <p:nvPr/>
        </p:nvSpPr>
        <p:spPr>
          <a:xfrm>
            <a:off x="11283244" y="3143719"/>
            <a:ext cx="603050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CEB36B-1F87-DD10-A42A-BEC8CD516816}"/>
              </a:ext>
            </a:extLst>
          </p:cNvPr>
          <p:cNvSpPr txBox="1"/>
          <p:nvPr/>
        </p:nvSpPr>
        <p:spPr>
          <a:xfrm>
            <a:off x="8851473" y="468322"/>
            <a:ext cx="476567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2: Level L4 and rotate to put L2/3 on top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6EB0F7-039E-DF0B-BDCE-5B7C2881181F}"/>
              </a:ext>
            </a:extLst>
          </p:cNvPr>
          <p:cNvSpPr txBox="1"/>
          <p:nvPr/>
        </p:nvSpPr>
        <p:spPr>
          <a:xfrm>
            <a:off x="8846967" y="2787078"/>
            <a:ext cx="477018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4: Bin coordinates and rescale to edges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F5549-0FC3-C0C8-82DA-2E112CEFFB46}"/>
              </a:ext>
            </a:extLst>
          </p:cNvPr>
          <p:cNvSpPr txBox="1"/>
          <p:nvPr/>
        </p:nvSpPr>
        <p:spPr>
          <a:xfrm>
            <a:off x="10772444" y="2653451"/>
            <a:ext cx="121583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2A2658-E403-25D7-3AC3-3E31397ED7F3}"/>
              </a:ext>
            </a:extLst>
          </p:cNvPr>
          <p:cNvSpPr txBox="1"/>
          <p:nvPr/>
        </p:nvSpPr>
        <p:spPr>
          <a:xfrm>
            <a:off x="10561287" y="4897219"/>
            <a:ext cx="1215838" cy="914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F0D54BB-7B2F-BE9F-E94A-AB4B7CA0E82E}"/>
              </a:ext>
            </a:extLst>
          </p:cNvPr>
          <p:cNvSpPr txBox="1"/>
          <p:nvPr/>
        </p:nvSpPr>
        <p:spPr>
          <a:xfrm rot="5400000">
            <a:off x="7267448" y="2783891"/>
            <a:ext cx="3071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b="1" dirty="0"/>
          </a:p>
        </p:txBody>
      </p:sp>
      <p:pic>
        <p:nvPicPr>
          <p:cNvPr id="12" name="Picture 11" descr="A graph of colored lines&#10;&#10;AI-generated content may be incorrect.">
            <a:extLst>
              <a:ext uri="{FF2B5EF4-FFF2-40B4-BE49-F238E27FC236}">
                <a16:creationId xmlns:a16="http://schemas.microsoft.com/office/drawing/2014/main" id="{0C3A8B35-30FD-60F1-F2A8-CCC7521E9D8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4305" t="30377" r="76" b="32484"/>
          <a:stretch/>
        </p:blipFill>
        <p:spPr>
          <a:xfrm>
            <a:off x="13419438" y="1475461"/>
            <a:ext cx="753762" cy="2157481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EAE47810-0E78-1D70-BB59-D061A2D94E9A}"/>
              </a:ext>
            </a:extLst>
          </p:cNvPr>
          <p:cNvSpPr txBox="1"/>
          <p:nvPr/>
        </p:nvSpPr>
        <p:spPr>
          <a:xfrm>
            <a:off x="9126606" y="4422557"/>
            <a:ext cx="513282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AAC87AF-261E-ABF7-50F7-87FC51C56B51}"/>
              </a:ext>
            </a:extLst>
          </p:cNvPr>
          <p:cNvSpPr txBox="1"/>
          <p:nvPr/>
        </p:nvSpPr>
        <p:spPr>
          <a:xfrm>
            <a:off x="11380362" y="4422557"/>
            <a:ext cx="513282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Pos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ED3D04B-5A2C-CA5B-1D61-9DDC547AC876}"/>
              </a:ext>
            </a:extLst>
          </p:cNvPr>
          <p:cNvSpPr txBox="1"/>
          <p:nvPr/>
        </p:nvSpPr>
        <p:spPr>
          <a:xfrm>
            <a:off x="12746625" y="4422556"/>
            <a:ext cx="453970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B96981-705A-C6BA-FD25-F7B3C75652C6}"/>
              </a:ext>
            </a:extLst>
          </p:cNvPr>
          <p:cNvSpPr txBox="1"/>
          <p:nvPr/>
        </p:nvSpPr>
        <p:spPr>
          <a:xfrm>
            <a:off x="10572348" y="4422556"/>
            <a:ext cx="453970" cy="307777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205FA8-F77A-14F7-9549-610A8D9BD025}"/>
              </a:ext>
            </a:extLst>
          </p:cNvPr>
          <p:cNvSpPr txBox="1"/>
          <p:nvPr/>
        </p:nvSpPr>
        <p:spPr>
          <a:xfrm>
            <a:off x="3829073" y="58717"/>
            <a:ext cx="6515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Transformation into Laminar and Columnar Coordinates</a:t>
            </a:r>
          </a:p>
        </p:txBody>
      </p:sp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1518</TotalTime>
  <Words>57</Words>
  <Application>Microsoft Macintosh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2025-05-23T03:35:13Z</dcterms:modified>
</cp:coreProperties>
</file>