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84582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26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C62"/>
    <a:srgbClr val="1FBFC9"/>
    <a:srgbClr val="FF2F92"/>
    <a:srgbClr val="9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89464C-FE5A-1C4F-8201-2C9097759D9A}" v="6" dt="2025-05-20T18:14:47.430"/>
    <p1510:client id="{72AC2874-D1E0-C24A-A39A-122BCD6BBAD5}" v="1" dt="2025-05-21T11:58:53.040"/>
    <p1510:client id="{F19F6765-F9C2-2F4B-B759-1DC0051C5417}" v="134" dt="2025-05-20T17:15:26.1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4"/>
    <p:restoredTop sz="94694"/>
  </p:normalViewPr>
  <p:slideViewPr>
    <p:cSldViewPr snapToGrid="0">
      <p:cViewPr varScale="1">
        <p:scale>
          <a:sx n="125" d="100"/>
          <a:sy n="125" d="100"/>
        </p:scale>
        <p:origin x="2456" y="168"/>
      </p:cViewPr>
      <p:guideLst>
        <p:guide orient="horz" pos="2016"/>
        <p:guide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kasi, Michael" userId="604489e9-c8b5-4a18-ae0d-3a3e29c44efc" providerId="ADAL" clId="{2289464C-FE5A-1C4F-8201-2C9097759D9A}"/>
    <pc:docChg chg="custSel modSld modMainMaster">
      <pc:chgData name="Barkasi, Michael" userId="604489e9-c8b5-4a18-ae0d-3a3e29c44efc" providerId="ADAL" clId="{2289464C-FE5A-1C4F-8201-2C9097759D9A}" dt="2025-05-20T18:14:56.413" v="28" actId="20577"/>
      <pc:docMkLst>
        <pc:docMk/>
      </pc:docMkLst>
      <pc:sldChg chg="addSp delSp modSp mod">
        <pc:chgData name="Barkasi, Michael" userId="604489e9-c8b5-4a18-ae0d-3a3e29c44efc" providerId="ADAL" clId="{2289464C-FE5A-1C4F-8201-2C9097759D9A}" dt="2025-05-20T18:14:56.413" v="28" actId="20577"/>
        <pc:sldMkLst>
          <pc:docMk/>
          <pc:sldMk cId="1160241537" sldId="256"/>
        </pc:sldMkLst>
        <pc:spChg chg="add mod">
          <ac:chgData name="Barkasi, Michael" userId="604489e9-c8b5-4a18-ae0d-3a3e29c44efc" providerId="ADAL" clId="{2289464C-FE5A-1C4F-8201-2C9097759D9A}" dt="2025-05-20T18:14:45.849" v="25" actId="1076"/>
          <ac:spMkLst>
            <pc:docMk/>
            <pc:sldMk cId="1160241537" sldId="256"/>
            <ac:spMk id="9" creationId="{38728E77-B77E-21D2-4C76-6F9AF58D94B4}"/>
          </ac:spMkLst>
        </pc:spChg>
        <pc:spChg chg="add mod">
          <ac:chgData name="Barkasi, Michael" userId="604489e9-c8b5-4a18-ae0d-3a3e29c44efc" providerId="ADAL" clId="{2289464C-FE5A-1C4F-8201-2C9097759D9A}" dt="2025-05-20T18:14:56.413" v="28" actId="20577"/>
          <ac:spMkLst>
            <pc:docMk/>
            <pc:sldMk cId="1160241537" sldId="256"/>
            <ac:spMk id="10" creationId="{D61C9E44-2E41-6087-7892-4FA2EC303BD6}"/>
          </ac:spMkLst>
        </pc:spChg>
        <pc:grpChg chg="del">
          <ac:chgData name="Barkasi, Michael" userId="604489e9-c8b5-4a18-ae0d-3a3e29c44efc" providerId="ADAL" clId="{2289464C-FE5A-1C4F-8201-2C9097759D9A}" dt="2025-05-20T18:10:44.580" v="0" actId="478"/>
          <ac:grpSpMkLst>
            <pc:docMk/>
            <pc:sldMk cId="1160241537" sldId="256"/>
            <ac:grpSpMk id="186" creationId="{E341C37D-6060-D94A-DECD-063F334E4673}"/>
          </ac:grpSpMkLst>
        </pc:grpChg>
        <pc:grpChg chg="del">
          <ac:chgData name="Barkasi, Michael" userId="604489e9-c8b5-4a18-ae0d-3a3e29c44efc" providerId="ADAL" clId="{2289464C-FE5A-1C4F-8201-2C9097759D9A}" dt="2025-05-20T18:10:44.580" v="0" actId="478"/>
          <ac:grpSpMkLst>
            <pc:docMk/>
            <pc:sldMk cId="1160241537" sldId="256"/>
            <ac:grpSpMk id="188" creationId="{E40BF04C-D254-2888-5982-D8F51CE558C0}"/>
          </ac:grpSpMkLst>
        </pc:grpChg>
        <pc:grpChg chg="del">
          <ac:chgData name="Barkasi, Michael" userId="604489e9-c8b5-4a18-ae0d-3a3e29c44efc" providerId="ADAL" clId="{2289464C-FE5A-1C4F-8201-2C9097759D9A}" dt="2025-05-20T18:10:44.580" v="0" actId="478"/>
          <ac:grpSpMkLst>
            <pc:docMk/>
            <pc:sldMk cId="1160241537" sldId="256"/>
            <ac:grpSpMk id="189" creationId="{84B508D5-4790-168B-0F85-F57F9D5430A9}"/>
          </ac:grpSpMkLst>
        </pc:grpChg>
        <pc:grpChg chg="del">
          <ac:chgData name="Barkasi, Michael" userId="604489e9-c8b5-4a18-ae0d-3a3e29c44efc" providerId="ADAL" clId="{2289464C-FE5A-1C4F-8201-2C9097759D9A}" dt="2025-05-20T18:10:44.580" v="0" actId="478"/>
          <ac:grpSpMkLst>
            <pc:docMk/>
            <pc:sldMk cId="1160241537" sldId="256"/>
            <ac:grpSpMk id="199" creationId="{638CAE59-3ACA-31DE-F1ED-D412BA9E80F5}"/>
          </ac:grpSpMkLst>
        </pc:grpChg>
        <pc:grpChg chg="del">
          <ac:chgData name="Barkasi, Michael" userId="604489e9-c8b5-4a18-ae0d-3a3e29c44efc" providerId="ADAL" clId="{2289464C-FE5A-1C4F-8201-2C9097759D9A}" dt="2025-05-20T18:10:44.580" v="0" actId="478"/>
          <ac:grpSpMkLst>
            <pc:docMk/>
            <pc:sldMk cId="1160241537" sldId="256"/>
            <ac:grpSpMk id="200" creationId="{62FF7366-DFD8-D478-5CEC-9F314A591E3D}"/>
          </ac:grpSpMkLst>
        </pc:grpChg>
        <pc:picChg chg="add mod">
          <ac:chgData name="Barkasi, Michael" userId="604489e9-c8b5-4a18-ae0d-3a3e29c44efc" providerId="ADAL" clId="{2289464C-FE5A-1C4F-8201-2C9097759D9A}" dt="2025-05-20T18:12:43.413" v="11" actId="1076"/>
          <ac:picMkLst>
            <pc:docMk/>
            <pc:sldMk cId="1160241537" sldId="256"/>
            <ac:picMk id="4" creationId="{89995C01-3319-AA1D-30B5-E67445520907}"/>
          </ac:picMkLst>
        </pc:picChg>
        <pc:picChg chg="add mod">
          <ac:chgData name="Barkasi, Michael" userId="604489e9-c8b5-4a18-ae0d-3a3e29c44efc" providerId="ADAL" clId="{2289464C-FE5A-1C4F-8201-2C9097759D9A}" dt="2025-05-20T18:12:43.413" v="11" actId="1076"/>
          <ac:picMkLst>
            <pc:docMk/>
            <pc:sldMk cId="1160241537" sldId="256"/>
            <ac:picMk id="6" creationId="{2A09E399-F201-7AEE-FB61-15E2C85CF544}"/>
          </ac:picMkLst>
        </pc:picChg>
        <pc:cxnChg chg="add mod">
          <ac:chgData name="Barkasi, Michael" userId="604489e9-c8b5-4a18-ae0d-3a3e29c44efc" providerId="ADAL" clId="{2289464C-FE5A-1C4F-8201-2C9097759D9A}" dt="2025-05-20T18:13:36.583" v="21" actId="1076"/>
          <ac:cxnSpMkLst>
            <pc:docMk/>
            <pc:sldMk cId="1160241537" sldId="256"/>
            <ac:cxnSpMk id="8" creationId="{6D5C557E-2BF0-C562-B996-21FE58F42E44}"/>
          </ac:cxnSpMkLst>
        </pc:cxnChg>
      </pc:sldChg>
      <pc:sldMasterChg chg="modSp modSldLayout">
        <pc:chgData name="Barkasi, Michael" userId="604489e9-c8b5-4a18-ae0d-3a3e29c44efc" providerId="ADAL" clId="{2289464C-FE5A-1C4F-8201-2C9097759D9A}" dt="2025-05-20T18:11:53.958" v="8"/>
        <pc:sldMasterMkLst>
          <pc:docMk/>
          <pc:sldMasterMk cId="171461312" sldId="2147483672"/>
        </pc:sldMasterMkLst>
        <pc:spChg chg="mod">
          <ac:chgData name="Barkasi, Michael" userId="604489e9-c8b5-4a18-ae0d-3a3e29c44efc" providerId="ADAL" clId="{2289464C-FE5A-1C4F-8201-2C9097759D9A}" dt="2025-05-20T18:11:53.958" v="8"/>
          <ac:spMkLst>
            <pc:docMk/>
            <pc:sldMasterMk cId="171461312" sldId="2147483672"/>
            <ac:spMk id="2" creationId="{00000000-0000-0000-0000-000000000000}"/>
          </ac:spMkLst>
        </pc:spChg>
        <pc:spChg chg="mod">
          <ac:chgData name="Barkasi, Michael" userId="604489e9-c8b5-4a18-ae0d-3a3e29c44efc" providerId="ADAL" clId="{2289464C-FE5A-1C4F-8201-2C9097759D9A}" dt="2025-05-20T18:11:53.958" v="8"/>
          <ac:spMkLst>
            <pc:docMk/>
            <pc:sldMasterMk cId="171461312" sldId="2147483672"/>
            <ac:spMk id="3" creationId="{00000000-0000-0000-0000-000000000000}"/>
          </ac:spMkLst>
        </pc:spChg>
        <pc:spChg chg="mod">
          <ac:chgData name="Barkasi, Michael" userId="604489e9-c8b5-4a18-ae0d-3a3e29c44efc" providerId="ADAL" clId="{2289464C-FE5A-1C4F-8201-2C9097759D9A}" dt="2025-05-20T18:11:53.958" v="8"/>
          <ac:spMkLst>
            <pc:docMk/>
            <pc:sldMasterMk cId="171461312" sldId="2147483672"/>
            <ac:spMk id="4" creationId="{00000000-0000-0000-0000-000000000000}"/>
          </ac:spMkLst>
        </pc:spChg>
        <pc:spChg chg="mod">
          <ac:chgData name="Barkasi, Michael" userId="604489e9-c8b5-4a18-ae0d-3a3e29c44efc" providerId="ADAL" clId="{2289464C-FE5A-1C4F-8201-2C9097759D9A}" dt="2025-05-20T18:11:53.958" v="8"/>
          <ac:spMkLst>
            <pc:docMk/>
            <pc:sldMasterMk cId="171461312" sldId="2147483672"/>
            <ac:spMk id="5" creationId="{00000000-0000-0000-0000-000000000000}"/>
          </ac:spMkLst>
        </pc:spChg>
        <pc:spChg chg="mod">
          <ac:chgData name="Barkasi, Michael" userId="604489e9-c8b5-4a18-ae0d-3a3e29c44efc" providerId="ADAL" clId="{2289464C-FE5A-1C4F-8201-2C9097759D9A}" dt="2025-05-20T18:11:53.958" v="8"/>
          <ac:spMkLst>
            <pc:docMk/>
            <pc:sldMasterMk cId="171461312" sldId="2147483672"/>
            <ac:spMk id="6" creationId="{00000000-0000-0000-0000-000000000000}"/>
          </ac:spMkLst>
        </pc:spChg>
        <pc:sldLayoutChg chg="modSp">
          <pc:chgData name="Barkasi, Michael" userId="604489e9-c8b5-4a18-ae0d-3a3e29c44efc" providerId="ADAL" clId="{2289464C-FE5A-1C4F-8201-2C9097759D9A}" dt="2025-05-20T18:11:53.958" v="8"/>
          <pc:sldLayoutMkLst>
            <pc:docMk/>
            <pc:sldMasterMk cId="171461312" sldId="2147483672"/>
            <pc:sldLayoutMk cId="69657434" sldId="2147483673"/>
          </pc:sldLayoutMkLst>
          <pc:spChg chg="mod">
            <ac:chgData name="Barkasi, Michael" userId="604489e9-c8b5-4a18-ae0d-3a3e29c44efc" providerId="ADAL" clId="{2289464C-FE5A-1C4F-8201-2C9097759D9A}" dt="2025-05-20T18:11:53.958" v="8"/>
            <ac:spMkLst>
              <pc:docMk/>
              <pc:sldMasterMk cId="171461312" sldId="2147483672"/>
              <pc:sldLayoutMk cId="69657434" sldId="2147483673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2289464C-FE5A-1C4F-8201-2C9097759D9A}" dt="2025-05-20T18:11:53.958" v="8"/>
            <ac:spMkLst>
              <pc:docMk/>
              <pc:sldMasterMk cId="171461312" sldId="2147483672"/>
              <pc:sldLayoutMk cId="69657434" sldId="2147483673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2289464C-FE5A-1C4F-8201-2C9097759D9A}" dt="2025-05-20T18:11:53.958" v="8"/>
          <pc:sldLayoutMkLst>
            <pc:docMk/>
            <pc:sldMasterMk cId="171461312" sldId="2147483672"/>
            <pc:sldLayoutMk cId="3535915611" sldId="2147483675"/>
          </pc:sldLayoutMkLst>
          <pc:spChg chg="mod">
            <ac:chgData name="Barkasi, Michael" userId="604489e9-c8b5-4a18-ae0d-3a3e29c44efc" providerId="ADAL" clId="{2289464C-FE5A-1C4F-8201-2C9097759D9A}" dt="2025-05-20T18:11:53.958" v="8"/>
            <ac:spMkLst>
              <pc:docMk/>
              <pc:sldMasterMk cId="171461312" sldId="2147483672"/>
              <pc:sldLayoutMk cId="3535915611" sldId="2147483675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2289464C-FE5A-1C4F-8201-2C9097759D9A}" dt="2025-05-20T18:11:53.958" v="8"/>
            <ac:spMkLst>
              <pc:docMk/>
              <pc:sldMasterMk cId="171461312" sldId="2147483672"/>
              <pc:sldLayoutMk cId="3535915611" sldId="2147483675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2289464C-FE5A-1C4F-8201-2C9097759D9A}" dt="2025-05-20T18:11:53.958" v="8"/>
          <pc:sldLayoutMkLst>
            <pc:docMk/>
            <pc:sldMasterMk cId="171461312" sldId="2147483672"/>
            <pc:sldLayoutMk cId="3192792159" sldId="2147483676"/>
          </pc:sldLayoutMkLst>
          <pc:spChg chg="mod">
            <ac:chgData name="Barkasi, Michael" userId="604489e9-c8b5-4a18-ae0d-3a3e29c44efc" providerId="ADAL" clId="{2289464C-FE5A-1C4F-8201-2C9097759D9A}" dt="2025-05-20T18:11:53.958" v="8"/>
            <ac:spMkLst>
              <pc:docMk/>
              <pc:sldMasterMk cId="171461312" sldId="2147483672"/>
              <pc:sldLayoutMk cId="3192792159" sldId="2147483676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2289464C-FE5A-1C4F-8201-2C9097759D9A}" dt="2025-05-20T18:11:53.958" v="8"/>
            <ac:spMkLst>
              <pc:docMk/>
              <pc:sldMasterMk cId="171461312" sldId="2147483672"/>
              <pc:sldLayoutMk cId="3192792159" sldId="2147483676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2289464C-FE5A-1C4F-8201-2C9097759D9A}" dt="2025-05-20T18:11:53.958" v="8"/>
          <pc:sldLayoutMkLst>
            <pc:docMk/>
            <pc:sldMasterMk cId="171461312" sldId="2147483672"/>
            <pc:sldLayoutMk cId="3544962617" sldId="2147483677"/>
          </pc:sldLayoutMkLst>
          <pc:spChg chg="mod">
            <ac:chgData name="Barkasi, Michael" userId="604489e9-c8b5-4a18-ae0d-3a3e29c44efc" providerId="ADAL" clId="{2289464C-FE5A-1C4F-8201-2C9097759D9A}" dt="2025-05-20T18:11:53.958" v="8"/>
            <ac:spMkLst>
              <pc:docMk/>
              <pc:sldMasterMk cId="171461312" sldId="2147483672"/>
              <pc:sldLayoutMk cId="3544962617" sldId="2147483677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2289464C-FE5A-1C4F-8201-2C9097759D9A}" dt="2025-05-20T18:11:53.958" v="8"/>
            <ac:spMkLst>
              <pc:docMk/>
              <pc:sldMasterMk cId="171461312" sldId="2147483672"/>
              <pc:sldLayoutMk cId="3544962617" sldId="2147483677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2289464C-FE5A-1C4F-8201-2C9097759D9A}" dt="2025-05-20T18:11:53.958" v="8"/>
            <ac:spMkLst>
              <pc:docMk/>
              <pc:sldMasterMk cId="171461312" sldId="2147483672"/>
              <pc:sldLayoutMk cId="3544962617" sldId="2147483677"/>
              <ac:spMk id="4" creationId="{00000000-0000-0000-0000-000000000000}"/>
            </ac:spMkLst>
          </pc:spChg>
          <pc:spChg chg="mod">
            <ac:chgData name="Barkasi, Michael" userId="604489e9-c8b5-4a18-ae0d-3a3e29c44efc" providerId="ADAL" clId="{2289464C-FE5A-1C4F-8201-2C9097759D9A}" dt="2025-05-20T18:11:53.958" v="8"/>
            <ac:spMkLst>
              <pc:docMk/>
              <pc:sldMasterMk cId="171461312" sldId="2147483672"/>
              <pc:sldLayoutMk cId="3544962617" sldId="2147483677"/>
              <ac:spMk id="5" creationId="{00000000-0000-0000-0000-000000000000}"/>
            </ac:spMkLst>
          </pc:spChg>
          <pc:spChg chg="mod">
            <ac:chgData name="Barkasi, Michael" userId="604489e9-c8b5-4a18-ae0d-3a3e29c44efc" providerId="ADAL" clId="{2289464C-FE5A-1C4F-8201-2C9097759D9A}" dt="2025-05-20T18:11:53.958" v="8"/>
            <ac:spMkLst>
              <pc:docMk/>
              <pc:sldMasterMk cId="171461312" sldId="2147483672"/>
              <pc:sldLayoutMk cId="3544962617" sldId="2147483677"/>
              <ac:spMk id="6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2289464C-FE5A-1C4F-8201-2C9097759D9A}" dt="2025-05-20T18:11:53.958" v="8"/>
          <pc:sldLayoutMkLst>
            <pc:docMk/>
            <pc:sldMasterMk cId="171461312" sldId="2147483672"/>
            <pc:sldLayoutMk cId="3329222126" sldId="2147483680"/>
          </pc:sldLayoutMkLst>
          <pc:spChg chg="mod">
            <ac:chgData name="Barkasi, Michael" userId="604489e9-c8b5-4a18-ae0d-3a3e29c44efc" providerId="ADAL" clId="{2289464C-FE5A-1C4F-8201-2C9097759D9A}" dt="2025-05-20T18:11:53.958" v="8"/>
            <ac:spMkLst>
              <pc:docMk/>
              <pc:sldMasterMk cId="171461312" sldId="2147483672"/>
              <pc:sldLayoutMk cId="3329222126" sldId="2147483680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2289464C-FE5A-1C4F-8201-2C9097759D9A}" dt="2025-05-20T18:11:53.958" v="8"/>
            <ac:spMkLst>
              <pc:docMk/>
              <pc:sldMasterMk cId="171461312" sldId="2147483672"/>
              <pc:sldLayoutMk cId="3329222126" sldId="2147483680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2289464C-FE5A-1C4F-8201-2C9097759D9A}" dt="2025-05-20T18:11:53.958" v="8"/>
            <ac:spMkLst>
              <pc:docMk/>
              <pc:sldMasterMk cId="171461312" sldId="2147483672"/>
              <pc:sldLayoutMk cId="3329222126" sldId="2147483680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2289464C-FE5A-1C4F-8201-2C9097759D9A}" dt="2025-05-20T18:11:53.958" v="8"/>
          <pc:sldLayoutMkLst>
            <pc:docMk/>
            <pc:sldMasterMk cId="171461312" sldId="2147483672"/>
            <pc:sldLayoutMk cId="2241992417" sldId="2147483681"/>
          </pc:sldLayoutMkLst>
          <pc:spChg chg="mod">
            <ac:chgData name="Barkasi, Michael" userId="604489e9-c8b5-4a18-ae0d-3a3e29c44efc" providerId="ADAL" clId="{2289464C-FE5A-1C4F-8201-2C9097759D9A}" dt="2025-05-20T18:11:53.958" v="8"/>
            <ac:spMkLst>
              <pc:docMk/>
              <pc:sldMasterMk cId="171461312" sldId="2147483672"/>
              <pc:sldLayoutMk cId="2241992417" sldId="2147483681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2289464C-FE5A-1C4F-8201-2C9097759D9A}" dt="2025-05-20T18:11:53.958" v="8"/>
            <ac:spMkLst>
              <pc:docMk/>
              <pc:sldMasterMk cId="171461312" sldId="2147483672"/>
              <pc:sldLayoutMk cId="2241992417" sldId="2147483681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2289464C-FE5A-1C4F-8201-2C9097759D9A}" dt="2025-05-20T18:11:53.958" v="8"/>
            <ac:spMkLst>
              <pc:docMk/>
              <pc:sldMasterMk cId="171461312" sldId="2147483672"/>
              <pc:sldLayoutMk cId="2241992417" sldId="2147483681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2289464C-FE5A-1C4F-8201-2C9097759D9A}" dt="2025-05-20T18:11:53.958" v="8"/>
          <pc:sldLayoutMkLst>
            <pc:docMk/>
            <pc:sldMasterMk cId="171461312" sldId="2147483672"/>
            <pc:sldLayoutMk cId="1772471420" sldId="2147483683"/>
          </pc:sldLayoutMkLst>
          <pc:spChg chg="mod">
            <ac:chgData name="Barkasi, Michael" userId="604489e9-c8b5-4a18-ae0d-3a3e29c44efc" providerId="ADAL" clId="{2289464C-FE5A-1C4F-8201-2C9097759D9A}" dt="2025-05-20T18:11:53.958" v="8"/>
            <ac:spMkLst>
              <pc:docMk/>
              <pc:sldMasterMk cId="171461312" sldId="2147483672"/>
              <pc:sldLayoutMk cId="1772471420" sldId="2147483683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2289464C-FE5A-1C4F-8201-2C9097759D9A}" dt="2025-05-20T18:11:53.958" v="8"/>
            <ac:spMkLst>
              <pc:docMk/>
              <pc:sldMasterMk cId="171461312" sldId="2147483672"/>
              <pc:sldLayoutMk cId="1772471420" sldId="2147483683"/>
              <ac:spMk id="3" creationId="{00000000-0000-0000-0000-000000000000}"/>
            </ac:spMkLst>
          </pc:spChg>
        </pc:sldLayoutChg>
      </pc:sldMasterChg>
      <pc:sldMasterChg chg="modSp modSldLayout">
        <pc:chgData name="Barkasi, Michael" userId="604489e9-c8b5-4a18-ae0d-3a3e29c44efc" providerId="ADAL" clId="{2289464C-FE5A-1C4F-8201-2C9097759D9A}" dt="2025-05-20T18:12:21.317" v="10"/>
        <pc:sldMasterMkLst>
          <pc:docMk/>
          <pc:sldMasterMk cId="3247497693" sldId="2147483684"/>
        </pc:sldMasterMkLst>
        <pc:spChg chg="mod">
          <ac:chgData name="Barkasi, Michael" userId="604489e9-c8b5-4a18-ae0d-3a3e29c44efc" providerId="ADAL" clId="{2289464C-FE5A-1C4F-8201-2C9097759D9A}" dt="2025-05-20T18:12:21.317" v="10"/>
          <ac:spMkLst>
            <pc:docMk/>
            <pc:sldMasterMk cId="3247497693" sldId="2147483684"/>
            <ac:spMk id="2" creationId="{00000000-0000-0000-0000-000000000000}"/>
          </ac:spMkLst>
        </pc:spChg>
        <pc:spChg chg="mod">
          <ac:chgData name="Barkasi, Michael" userId="604489e9-c8b5-4a18-ae0d-3a3e29c44efc" providerId="ADAL" clId="{2289464C-FE5A-1C4F-8201-2C9097759D9A}" dt="2025-05-20T18:12:21.317" v="10"/>
          <ac:spMkLst>
            <pc:docMk/>
            <pc:sldMasterMk cId="3247497693" sldId="2147483684"/>
            <ac:spMk id="3" creationId="{00000000-0000-0000-0000-000000000000}"/>
          </ac:spMkLst>
        </pc:spChg>
        <pc:spChg chg="mod">
          <ac:chgData name="Barkasi, Michael" userId="604489e9-c8b5-4a18-ae0d-3a3e29c44efc" providerId="ADAL" clId="{2289464C-FE5A-1C4F-8201-2C9097759D9A}" dt="2025-05-20T18:12:21.317" v="10"/>
          <ac:spMkLst>
            <pc:docMk/>
            <pc:sldMasterMk cId="3247497693" sldId="2147483684"/>
            <ac:spMk id="4" creationId="{00000000-0000-0000-0000-000000000000}"/>
          </ac:spMkLst>
        </pc:spChg>
        <pc:spChg chg="mod">
          <ac:chgData name="Barkasi, Michael" userId="604489e9-c8b5-4a18-ae0d-3a3e29c44efc" providerId="ADAL" clId="{2289464C-FE5A-1C4F-8201-2C9097759D9A}" dt="2025-05-20T18:12:21.317" v="10"/>
          <ac:spMkLst>
            <pc:docMk/>
            <pc:sldMasterMk cId="3247497693" sldId="2147483684"/>
            <ac:spMk id="5" creationId="{00000000-0000-0000-0000-000000000000}"/>
          </ac:spMkLst>
        </pc:spChg>
        <pc:spChg chg="mod">
          <ac:chgData name="Barkasi, Michael" userId="604489e9-c8b5-4a18-ae0d-3a3e29c44efc" providerId="ADAL" clId="{2289464C-FE5A-1C4F-8201-2C9097759D9A}" dt="2025-05-20T18:12:21.317" v="10"/>
          <ac:spMkLst>
            <pc:docMk/>
            <pc:sldMasterMk cId="3247497693" sldId="2147483684"/>
            <ac:spMk id="6" creationId="{00000000-0000-0000-0000-000000000000}"/>
          </ac:spMkLst>
        </pc:spChg>
        <pc:sldLayoutChg chg="modSp">
          <pc:chgData name="Barkasi, Michael" userId="604489e9-c8b5-4a18-ae0d-3a3e29c44efc" providerId="ADAL" clId="{2289464C-FE5A-1C4F-8201-2C9097759D9A}" dt="2025-05-20T18:12:21.317" v="10"/>
          <pc:sldLayoutMkLst>
            <pc:docMk/>
            <pc:sldMasterMk cId="3247497693" sldId="2147483684"/>
            <pc:sldLayoutMk cId="2116635149" sldId="2147483685"/>
          </pc:sldLayoutMkLst>
          <pc:spChg chg="mod">
            <ac:chgData name="Barkasi, Michael" userId="604489e9-c8b5-4a18-ae0d-3a3e29c44efc" providerId="ADAL" clId="{2289464C-FE5A-1C4F-8201-2C9097759D9A}" dt="2025-05-20T18:12:21.317" v="10"/>
            <ac:spMkLst>
              <pc:docMk/>
              <pc:sldMasterMk cId="3247497693" sldId="2147483684"/>
              <pc:sldLayoutMk cId="2116635149" sldId="2147483685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2289464C-FE5A-1C4F-8201-2C9097759D9A}" dt="2025-05-20T18:12:21.317" v="10"/>
            <ac:spMkLst>
              <pc:docMk/>
              <pc:sldMasterMk cId="3247497693" sldId="2147483684"/>
              <pc:sldLayoutMk cId="2116635149" sldId="2147483685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2289464C-FE5A-1C4F-8201-2C9097759D9A}" dt="2025-05-20T18:12:21.317" v="10"/>
          <pc:sldLayoutMkLst>
            <pc:docMk/>
            <pc:sldMasterMk cId="3247497693" sldId="2147483684"/>
            <pc:sldLayoutMk cId="672255106" sldId="2147483687"/>
          </pc:sldLayoutMkLst>
          <pc:spChg chg="mod">
            <ac:chgData name="Barkasi, Michael" userId="604489e9-c8b5-4a18-ae0d-3a3e29c44efc" providerId="ADAL" clId="{2289464C-FE5A-1C4F-8201-2C9097759D9A}" dt="2025-05-20T18:12:21.317" v="10"/>
            <ac:spMkLst>
              <pc:docMk/>
              <pc:sldMasterMk cId="3247497693" sldId="2147483684"/>
              <pc:sldLayoutMk cId="672255106" sldId="2147483687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2289464C-FE5A-1C4F-8201-2C9097759D9A}" dt="2025-05-20T18:12:21.317" v="10"/>
            <ac:spMkLst>
              <pc:docMk/>
              <pc:sldMasterMk cId="3247497693" sldId="2147483684"/>
              <pc:sldLayoutMk cId="672255106" sldId="2147483687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2289464C-FE5A-1C4F-8201-2C9097759D9A}" dt="2025-05-20T18:12:21.317" v="10"/>
          <pc:sldLayoutMkLst>
            <pc:docMk/>
            <pc:sldMasterMk cId="3247497693" sldId="2147483684"/>
            <pc:sldLayoutMk cId="1735921359" sldId="2147483688"/>
          </pc:sldLayoutMkLst>
          <pc:spChg chg="mod">
            <ac:chgData name="Barkasi, Michael" userId="604489e9-c8b5-4a18-ae0d-3a3e29c44efc" providerId="ADAL" clId="{2289464C-FE5A-1C4F-8201-2C9097759D9A}" dt="2025-05-20T18:12:21.317" v="10"/>
            <ac:spMkLst>
              <pc:docMk/>
              <pc:sldMasterMk cId="3247497693" sldId="2147483684"/>
              <pc:sldLayoutMk cId="1735921359" sldId="2147483688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2289464C-FE5A-1C4F-8201-2C9097759D9A}" dt="2025-05-20T18:12:21.317" v="10"/>
            <ac:spMkLst>
              <pc:docMk/>
              <pc:sldMasterMk cId="3247497693" sldId="2147483684"/>
              <pc:sldLayoutMk cId="1735921359" sldId="2147483688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2289464C-FE5A-1C4F-8201-2C9097759D9A}" dt="2025-05-20T18:12:21.317" v="10"/>
          <pc:sldLayoutMkLst>
            <pc:docMk/>
            <pc:sldMasterMk cId="3247497693" sldId="2147483684"/>
            <pc:sldLayoutMk cId="861326343" sldId="2147483689"/>
          </pc:sldLayoutMkLst>
          <pc:spChg chg="mod">
            <ac:chgData name="Barkasi, Michael" userId="604489e9-c8b5-4a18-ae0d-3a3e29c44efc" providerId="ADAL" clId="{2289464C-FE5A-1C4F-8201-2C9097759D9A}" dt="2025-05-20T18:12:21.317" v="10"/>
            <ac:spMkLst>
              <pc:docMk/>
              <pc:sldMasterMk cId="3247497693" sldId="2147483684"/>
              <pc:sldLayoutMk cId="861326343" sldId="2147483689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2289464C-FE5A-1C4F-8201-2C9097759D9A}" dt="2025-05-20T18:12:21.317" v="10"/>
            <ac:spMkLst>
              <pc:docMk/>
              <pc:sldMasterMk cId="3247497693" sldId="2147483684"/>
              <pc:sldLayoutMk cId="861326343" sldId="2147483689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2289464C-FE5A-1C4F-8201-2C9097759D9A}" dt="2025-05-20T18:12:21.317" v="10"/>
            <ac:spMkLst>
              <pc:docMk/>
              <pc:sldMasterMk cId="3247497693" sldId="2147483684"/>
              <pc:sldLayoutMk cId="861326343" sldId="2147483689"/>
              <ac:spMk id="4" creationId="{00000000-0000-0000-0000-000000000000}"/>
            </ac:spMkLst>
          </pc:spChg>
          <pc:spChg chg="mod">
            <ac:chgData name="Barkasi, Michael" userId="604489e9-c8b5-4a18-ae0d-3a3e29c44efc" providerId="ADAL" clId="{2289464C-FE5A-1C4F-8201-2C9097759D9A}" dt="2025-05-20T18:12:21.317" v="10"/>
            <ac:spMkLst>
              <pc:docMk/>
              <pc:sldMasterMk cId="3247497693" sldId="2147483684"/>
              <pc:sldLayoutMk cId="861326343" sldId="2147483689"/>
              <ac:spMk id="5" creationId="{00000000-0000-0000-0000-000000000000}"/>
            </ac:spMkLst>
          </pc:spChg>
          <pc:spChg chg="mod">
            <ac:chgData name="Barkasi, Michael" userId="604489e9-c8b5-4a18-ae0d-3a3e29c44efc" providerId="ADAL" clId="{2289464C-FE5A-1C4F-8201-2C9097759D9A}" dt="2025-05-20T18:12:21.317" v="10"/>
            <ac:spMkLst>
              <pc:docMk/>
              <pc:sldMasterMk cId="3247497693" sldId="2147483684"/>
              <pc:sldLayoutMk cId="861326343" sldId="2147483689"/>
              <ac:spMk id="6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2289464C-FE5A-1C4F-8201-2C9097759D9A}" dt="2025-05-20T18:12:21.317" v="10"/>
          <pc:sldLayoutMkLst>
            <pc:docMk/>
            <pc:sldMasterMk cId="3247497693" sldId="2147483684"/>
            <pc:sldLayoutMk cId="1620424510" sldId="2147483692"/>
          </pc:sldLayoutMkLst>
          <pc:spChg chg="mod">
            <ac:chgData name="Barkasi, Michael" userId="604489e9-c8b5-4a18-ae0d-3a3e29c44efc" providerId="ADAL" clId="{2289464C-FE5A-1C4F-8201-2C9097759D9A}" dt="2025-05-20T18:12:21.317" v="10"/>
            <ac:spMkLst>
              <pc:docMk/>
              <pc:sldMasterMk cId="3247497693" sldId="2147483684"/>
              <pc:sldLayoutMk cId="1620424510" sldId="2147483692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2289464C-FE5A-1C4F-8201-2C9097759D9A}" dt="2025-05-20T18:12:21.317" v="10"/>
            <ac:spMkLst>
              <pc:docMk/>
              <pc:sldMasterMk cId="3247497693" sldId="2147483684"/>
              <pc:sldLayoutMk cId="1620424510" sldId="2147483692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2289464C-FE5A-1C4F-8201-2C9097759D9A}" dt="2025-05-20T18:12:21.317" v="10"/>
            <ac:spMkLst>
              <pc:docMk/>
              <pc:sldMasterMk cId="3247497693" sldId="2147483684"/>
              <pc:sldLayoutMk cId="1620424510" sldId="2147483692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2289464C-FE5A-1C4F-8201-2C9097759D9A}" dt="2025-05-20T18:12:21.317" v="10"/>
          <pc:sldLayoutMkLst>
            <pc:docMk/>
            <pc:sldMasterMk cId="3247497693" sldId="2147483684"/>
            <pc:sldLayoutMk cId="1171014480" sldId="2147483693"/>
          </pc:sldLayoutMkLst>
          <pc:spChg chg="mod">
            <ac:chgData name="Barkasi, Michael" userId="604489e9-c8b5-4a18-ae0d-3a3e29c44efc" providerId="ADAL" clId="{2289464C-FE5A-1C4F-8201-2C9097759D9A}" dt="2025-05-20T18:12:21.317" v="10"/>
            <ac:spMkLst>
              <pc:docMk/>
              <pc:sldMasterMk cId="3247497693" sldId="2147483684"/>
              <pc:sldLayoutMk cId="1171014480" sldId="2147483693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2289464C-FE5A-1C4F-8201-2C9097759D9A}" dt="2025-05-20T18:12:21.317" v="10"/>
            <ac:spMkLst>
              <pc:docMk/>
              <pc:sldMasterMk cId="3247497693" sldId="2147483684"/>
              <pc:sldLayoutMk cId="1171014480" sldId="2147483693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2289464C-FE5A-1C4F-8201-2C9097759D9A}" dt="2025-05-20T18:12:21.317" v="10"/>
            <ac:spMkLst>
              <pc:docMk/>
              <pc:sldMasterMk cId="3247497693" sldId="2147483684"/>
              <pc:sldLayoutMk cId="1171014480" sldId="2147483693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2289464C-FE5A-1C4F-8201-2C9097759D9A}" dt="2025-05-20T18:12:21.317" v="10"/>
          <pc:sldLayoutMkLst>
            <pc:docMk/>
            <pc:sldMasterMk cId="3247497693" sldId="2147483684"/>
            <pc:sldLayoutMk cId="4286711109" sldId="2147483695"/>
          </pc:sldLayoutMkLst>
          <pc:spChg chg="mod">
            <ac:chgData name="Barkasi, Michael" userId="604489e9-c8b5-4a18-ae0d-3a3e29c44efc" providerId="ADAL" clId="{2289464C-FE5A-1C4F-8201-2C9097759D9A}" dt="2025-05-20T18:12:21.317" v="10"/>
            <ac:spMkLst>
              <pc:docMk/>
              <pc:sldMasterMk cId="3247497693" sldId="2147483684"/>
              <pc:sldLayoutMk cId="4286711109" sldId="2147483695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2289464C-FE5A-1C4F-8201-2C9097759D9A}" dt="2025-05-20T18:12:21.317" v="10"/>
            <ac:spMkLst>
              <pc:docMk/>
              <pc:sldMasterMk cId="3247497693" sldId="2147483684"/>
              <pc:sldLayoutMk cId="4286711109" sldId="2147483695"/>
              <ac:spMk id="3" creationId="{00000000-0000-0000-0000-000000000000}"/>
            </ac:spMkLst>
          </pc:spChg>
        </pc:sldLayoutChg>
      </pc:sldMasterChg>
    </pc:docChg>
  </pc:docChgLst>
  <pc:docChgLst>
    <pc:chgData name="Barkasi, Michael" userId="604489e9-c8b5-4a18-ae0d-3a3e29c44efc" providerId="ADAL" clId="{F19F6765-F9C2-2F4B-B759-1DC0051C5417}"/>
    <pc:docChg chg="undo custSel addSld delSld modSld modMainMaster">
      <pc:chgData name="Barkasi, Michael" userId="604489e9-c8b5-4a18-ae0d-3a3e29c44efc" providerId="ADAL" clId="{F19F6765-F9C2-2F4B-B759-1DC0051C5417}" dt="2025-05-20T17:16:12.712" v="1253" actId="2696"/>
      <pc:docMkLst>
        <pc:docMk/>
      </pc:docMkLst>
      <pc:sldChg chg="addSp delSp modSp mod modAnim">
        <pc:chgData name="Barkasi, Michael" userId="604489e9-c8b5-4a18-ae0d-3a3e29c44efc" providerId="ADAL" clId="{F19F6765-F9C2-2F4B-B759-1DC0051C5417}" dt="2025-05-20T17:15:58.539" v="1252" actId="1076"/>
        <pc:sldMkLst>
          <pc:docMk/>
          <pc:sldMk cId="1160241537" sldId="256"/>
        </pc:sldMkLst>
        <pc:spChg chg="del mod topLvl">
          <ac:chgData name="Barkasi, Michael" userId="604489e9-c8b5-4a18-ae0d-3a3e29c44efc" providerId="ADAL" clId="{F19F6765-F9C2-2F4B-B759-1DC0051C5417}" dt="2025-05-20T15:28:09.232" v="755" actId="478"/>
          <ac:spMkLst>
            <pc:docMk/>
            <pc:sldMk cId="1160241537" sldId="256"/>
            <ac:spMk id="7" creationId="{A65283F6-D47B-6C10-4EDE-CC1FE4C15342}"/>
          </ac:spMkLst>
        </pc:spChg>
        <pc:spChg chg="del mod topLvl">
          <ac:chgData name="Barkasi, Michael" userId="604489e9-c8b5-4a18-ae0d-3a3e29c44efc" providerId="ADAL" clId="{F19F6765-F9C2-2F4B-B759-1DC0051C5417}" dt="2025-05-20T15:28:10.089" v="756" actId="478"/>
          <ac:spMkLst>
            <pc:docMk/>
            <pc:sldMk cId="1160241537" sldId="256"/>
            <ac:spMk id="8" creationId="{5D7C3C3C-F702-EF49-4863-32982B76632E}"/>
          </ac:spMkLst>
        </pc:spChg>
        <pc:spChg chg="del mod topLvl">
          <ac:chgData name="Barkasi, Michael" userId="604489e9-c8b5-4a18-ae0d-3a3e29c44efc" providerId="ADAL" clId="{F19F6765-F9C2-2F4B-B759-1DC0051C5417}" dt="2025-05-20T15:06:33.033" v="297" actId="478"/>
          <ac:spMkLst>
            <pc:docMk/>
            <pc:sldMk cId="1160241537" sldId="256"/>
            <ac:spMk id="18" creationId="{3F70E659-9494-C5C1-DB09-BBB870FA12B7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k cId="1160241537" sldId="256"/>
            <ac:spMk id="28" creationId="{EC1FBF5A-3333-E899-2543-90256C7B2DC0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k cId="1160241537" sldId="256"/>
            <ac:spMk id="32" creationId="{A3075410-58E7-5FAB-0677-F603233F606C}"/>
          </ac:spMkLst>
        </pc:spChg>
        <pc:spChg chg="mod topLvl">
          <ac:chgData name="Barkasi, Michael" userId="604489e9-c8b5-4a18-ae0d-3a3e29c44efc" providerId="ADAL" clId="{F19F6765-F9C2-2F4B-B759-1DC0051C5417}" dt="2025-05-20T14:07:57.495" v="249" actId="164"/>
          <ac:spMkLst>
            <pc:docMk/>
            <pc:sldMk cId="1160241537" sldId="256"/>
            <ac:spMk id="33" creationId="{6DD1B967-3B7C-B8E3-3AD9-127CC0BB85B5}"/>
          </ac:spMkLst>
        </pc:spChg>
        <pc:spChg chg="add mod">
          <ac:chgData name="Barkasi, Michael" userId="604489e9-c8b5-4a18-ae0d-3a3e29c44efc" providerId="ADAL" clId="{F19F6765-F9C2-2F4B-B759-1DC0051C5417}" dt="2025-05-20T17:06:54.038" v="1196" actId="165"/>
          <ac:spMkLst>
            <pc:docMk/>
            <pc:sldMk cId="1160241537" sldId="256"/>
            <ac:spMk id="35" creationId="{E3CFEEBD-B3A3-4DD4-A67D-99C9207168B2}"/>
          </ac:spMkLst>
        </pc:spChg>
        <pc:spChg chg="add mod">
          <ac:chgData name="Barkasi, Michael" userId="604489e9-c8b5-4a18-ae0d-3a3e29c44efc" providerId="ADAL" clId="{F19F6765-F9C2-2F4B-B759-1DC0051C5417}" dt="2025-05-20T17:06:54.038" v="1196" actId="165"/>
          <ac:spMkLst>
            <pc:docMk/>
            <pc:sldMk cId="1160241537" sldId="256"/>
            <ac:spMk id="36" creationId="{6FDA9154-6D2F-4A4A-9556-6290A63FE165}"/>
          </ac:spMkLst>
        </pc:spChg>
        <pc:spChg chg="add mod topLvl">
          <ac:chgData name="Barkasi, Michael" userId="604489e9-c8b5-4a18-ae0d-3a3e29c44efc" providerId="ADAL" clId="{F19F6765-F9C2-2F4B-B759-1DC0051C5417}" dt="2025-05-20T17:06:54.038" v="1196" actId="165"/>
          <ac:spMkLst>
            <pc:docMk/>
            <pc:sldMk cId="1160241537" sldId="256"/>
            <ac:spMk id="40" creationId="{7B5F8C9B-DE1D-A2B4-48E4-F738B68D11F2}"/>
          </ac:spMkLst>
        </pc:spChg>
        <pc:spChg chg="add mod">
          <ac:chgData name="Barkasi, Michael" userId="604489e9-c8b5-4a18-ae0d-3a3e29c44efc" providerId="ADAL" clId="{F19F6765-F9C2-2F4B-B759-1DC0051C5417}" dt="2025-05-20T14:08:50.131" v="253" actId="1076"/>
          <ac:spMkLst>
            <pc:docMk/>
            <pc:sldMk cId="1160241537" sldId="256"/>
            <ac:spMk id="41" creationId="{489C7890-2293-260F-927E-3A0BAF6AE31E}"/>
          </ac:spMkLst>
        </pc:spChg>
        <pc:spChg chg="add mod topLvl">
          <ac:chgData name="Barkasi, Michael" userId="604489e9-c8b5-4a18-ae0d-3a3e29c44efc" providerId="ADAL" clId="{F19F6765-F9C2-2F4B-B759-1DC0051C5417}" dt="2025-05-20T16:54:06.374" v="1045" actId="338"/>
          <ac:spMkLst>
            <pc:docMk/>
            <pc:sldMk cId="1160241537" sldId="256"/>
            <ac:spMk id="42" creationId="{BB15E696-D7E8-065F-22C9-1F1C225CBEE6}"/>
          </ac:spMkLst>
        </pc:spChg>
        <pc:spChg chg="add del mod">
          <ac:chgData name="Barkasi, Michael" userId="604489e9-c8b5-4a18-ae0d-3a3e29c44efc" providerId="ADAL" clId="{F19F6765-F9C2-2F4B-B759-1DC0051C5417}" dt="2025-05-20T15:28:11.558" v="757" actId="478"/>
          <ac:spMkLst>
            <pc:docMk/>
            <pc:sldMk cId="1160241537" sldId="256"/>
            <ac:spMk id="43" creationId="{CDC17340-8A6A-952F-C785-2381010C19BF}"/>
          </ac:spMkLst>
        </pc:spChg>
        <pc:spChg chg="add del mod">
          <ac:chgData name="Barkasi, Michael" userId="604489e9-c8b5-4a18-ae0d-3a3e29c44efc" providerId="ADAL" clId="{F19F6765-F9C2-2F4B-B759-1DC0051C5417}" dt="2025-05-20T15:28:18.366" v="762" actId="478"/>
          <ac:spMkLst>
            <pc:docMk/>
            <pc:sldMk cId="1160241537" sldId="256"/>
            <ac:spMk id="44" creationId="{71DEAC27-2EA9-F41D-4751-9DC0B3CBC65F}"/>
          </ac:spMkLst>
        </pc:spChg>
        <pc:spChg chg="add mod topLvl">
          <ac:chgData name="Barkasi, Michael" userId="604489e9-c8b5-4a18-ae0d-3a3e29c44efc" providerId="ADAL" clId="{F19F6765-F9C2-2F4B-B759-1DC0051C5417}" dt="2025-05-20T17:15:26.142" v="1249"/>
          <ac:spMkLst>
            <pc:docMk/>
            <pc:sldMk cId="1160241537" sldId="256"/>
            <ac:spMk id="50" creationId="{9316C8CA-EF5A-7928-4A64-8F05EA11A88F}"/>
          </ac:spMkLst>
        </pc:spChg>
        <pc:spChg chg="mod">
          <ac:chgData name="Barkasi, Michael" userId="604489e9-c8b5-4a18-ae0d-3a3e29c44efc" providerId="ADAL" clId="{F19F6765-F9C2-2F4B-B759-1DC0051C5417}" dt="2025-05-20T15:25:16.434" v="740" actId="688"/>
          <ac:spMkLst>
            <pc:docMk/>
            <pc:sldMk cId="1160241537" sldId="256"/>
            <ac:spMk id="63" creationId="{FDD6AE29-8FDD-DACA-D18C-08AA850D1937}"/>
          </ac:spMkLst>
        </pc:spChg>
        <pc:spChg chg="add mod topLvl">
          <ac:chgData name="Barkasi, Michael" userId="604489e9-c8b5-4a18-ae0d-3a3e29c44efc" providerId="ADAL" clId="{F19F6765-F9C2-2F4B-B759-1DC0051C5417}" dt="2025-05-20T17:15:26.142" v="1249"/>
          <ac:spMkLst>
            <pc:docMk/>
            <pc:sldMk cId="1160241537" sldId="256"/>
            <ac:spMk id="64" creationId="{7BA4831B-95DD-C630-EF30-FEBB3DA4C883}"/>
          </ac:spMkLst>
        </pc:spChg>
        <pc:spChg chg="add mod topLvl">
          <ac:chgData name="Barkasi, Michael" userId="604489e9-c8b5-4a18-ae0d-3a3e29c44efc" providerId="ADAL" clId="{F19F6765-F9C2-2F4B-B759-1DC0051C5417}" dt="2025-05-20T17:06:54.038" v="1196" actId="165"/>
          <ac:spMkLst>
            <pc:docMk/>
            <pc:sldMk cId="1160241537" sldId="256"/>
            <ac:spMk id="68" creationId="{FE26D807-9A68-F894-F807-D4DE88AD4FC0}"/>
          </ac:spMkLst>
        </pc:spChg>
        <pc:spChg chg="mod">
          <ac:chgData name="Barkasi, Michael" userId="604489e9-c8b5-4a18-ae0d-3a3e29c44efc" providerId="ADAL" clId="{F19F6765-F9C2-2F4B-B759-1DC0051C5417}" dt="2025-05-20T16:15:39.475" v="781" actId="692"/>
          <ac:spMkLst>
            <pc:docMk/>
            <pc:sldMk cId="1160241537" sldId="256"/>
            <ac:spMk id="71" creationId="{7FB4963E-FE7B-E9B3-AAF6-C5AE888E5E24}"/>
          </ac:spMkLst>
        </pc:spChg>
        <pc:spChg chg="mod">
          <ac:chgData name="Barkasi, Michael" userId="604489e9-c8b5-4a18-ae0d-3a3e29c44efc" providerId="ADAL" clId="{F19F6765-F9C2-2F4B-B759-1DC0051C5417}" dt="2025-05-20T15:24:50.708" v="734"/>
          <ac:spMkLst>
            <pc:docMk/>
            <pc:sldMk cId="1160241537" sldId="256"/>
            <ac:spMk id="77" creationId="{2ECFC52B-E100-9421-B8AD-198610E3E620}"/>
          </ac:spMkLst>
        </pc:spChg>
        <pc:spChg chg="mod">
          <ac:chgData name="Barkasi, Michael" userId="604489e9-c8b5-4a18-ae0d-3a3e29c44efc" providerId="ADAL" clId="{F19F6765-F9C2-2F4B-B759-1DC0051C5417}" dt="2025-05-20T16:15:59.164" v="784" actId="692"/>
          <ac:spMkLst>
            <pc:docMk/>
            <pc:sldMk cId="1160241537" sldId="256"/>
            <ac:spMk id="78" creationId="{54BDA467-B6C8-DDEE-CC0A-F6127F9E038E}"/>
          </ac:spMkLst>
        </pc:spChg>
        <pc:spChg chg="mod">
          <ac:chgData name="Barkasi, Michael" userId="604489e9-c8b5-4a18-ae0d-3a3e29c44efc" providerId="ADAL" clId="{F19F6765-F9C2-2F4B-B759-1DC0051C5417}" dt="2025-05-20T17:06:35.795" v="1194" actId="165"/>
          <ac:spMkLst>
            <pc:docMk/>
            <pc:sldMk cId="1160241537" sldId="256"/>
            <ac:spMk id="92" creationId="{4BDE5564-FDBB-2E9F-4A79-62701D44C591}"/>
          </ac:spMkLst>
        </pc:spChg>
        <pc:spChg chg="mod">
          <ac:chgData name="Barkasi, Michael" userId="604489e9-c8b5-4a18-ae0d-3a3e29c44efc" providerId="ADAL" clId="{F19F6765-F9C2-2F4B-B759-1DC0051C5417}" dt="2025-05-20T15:29:06.077" v="766"/>
          <ac:spMkLst>
            <pc:docMk/>
            <pc:sldMk cId="1160241537" sldId="256"/>
            <ac:spMk id="100" creationId="{F043DA36-8CC1-6F6A-B465-9EFEBF9002A1}"/>
          </ac:spMkLst>
        </pc:spChg>
        <pc:spChg chg="add mod topLvl">
          <ac:chgData name="Barkasi, Michael" userId="604489e9-c8b5-4a18-ae0d-3a3e29c44efc" providerId="ADAL" clId="{F19F6765-F9C2-2F4B-B759-1DC0051C5417}" dt="2025-05-20T17:06:54.038" v="1196" actId="165"/>
          <ac:spMkLst>
            <pc:docMk/>
            <pc:sldMk cId="1160241537" sldId="256"/>
            <ac:spMk id="102" creationId="{1A3C6997-4E40-38F4-EB1E-1C61067AAE9F}"/>
          </ac:spMkLst>
        </pc:spChg>
        <pc:spChg chg="add del mod">
          <ac:chgData name="Barkasi, Michael" userId="604489e9-c8b5-4a18-ae0d-3a3e29c44efc" providerId="ADAL" clId="{F19F6765-F9C2-2F4B-B759-1DC0051C5417}" dt="2025-05-20T15:28:13.835" v="760" actId="478"/>
          <ac:spMkLst>
            <pc:docMk/>
            <pc:sldMk cId="1160241537" sldId="256"/>
            <ac:spMk id="103" creationId="{74CFA3CB-217D-96DE-8D0B-AA3628379351}"/>
          </ac:spMkLst>
        </pc:spChg>
        <pc:spChg chg="add del mod">
          <ac:chgData name="Barkasi, Michael" userId="604489e9-c8b5-4a18-ae0d-3a3e29c44efc" providerId="ADAL" clId="{F19F6765-F9C2-2F4B-B759-1DC0051C5417}" dt="2025-05-20T15:28:00.051" v="752" actId="478"/>
          <ac:spMkLst>
            <pc:docMk/>
            <pc:sldMk cId="1160241537" sldId="256"/>
            <ac:spMk id="104" creationId="{B493F746-8314-8F87-5519-0151F9AFD43C}"/>
          </ac:spMkLst>
        </pc:spChg>
        <pc:spChg chg="mod">
          <ac:chgData name="Barkasi, Michael" userId="604489e9-c8b5-4a18-ae0d-3a3e29c44efc" providerId="ADAL" clId="{F19F6765-F9C2-2F4B-B759-1DC0051C5417}" dt="2025-05-20T15:29:06.077" v="766"/>
          <ac:spMkLst>
            <pc:docMk/>
            <pc:sldMk cId="1160241537" sldId="256"/>
            <ac:spMk id="107" creationId="{24B848E4-820D-72B6-8978-881654243BE9}"/>
          </ac:spMkLst>
        </pc:spChg>
        <pc:spChg chg="add del mod">
          <ac:chgData name="Barkasi, Michael" userId="604489e9-c8b5-4a18-ae0d-3a3e29c44efc" providerId="ADAL" clId="{F19F6765-F9C2-2F4B-B759-1DC0051C5417}" dt="2025-05-20T15:28:16.372" v="761" actId="478"/>
          <ac:spMkLst>
            <pc:docMk/>
            <pc:sldMk cId="1160241537" sldId="256"/>
            <ac:spMk id="109" creationId="{C0CECDFC-29DC-9E49-F628-C98AF3712AF1}"/>
          </ac:spMkLst>
        </pc:spChg>
        <pc:spChg chg="add mod topLvl">
          <ac:chgData name="Barkasi, Michael" userId="604489e9-c8b5-4a18-ae0d-3a3e29c44efc" providerId="ADAL" clId="{F19F6765-F9C2-2F4B-B759-1DC0051C5417}" dt="2025-05-20T17:06:35.795" v="1194" actId="165"/>
          <ac:spMkLst>
            <pc:docMk/>
            <pc:sldMk cId="1160241537" sldId="256"/>
            <ac:spMk id="110" creationId="{DD6AAAD2-9A51-A203-8D3E-39A30D638981}"/>
          </ac:spMkLst>
        </pc:spChg>
        <pc:spChg chg="del mod">
          <ac:chgData name="Barkasi, Michael" userId="604489e9-c8b5-4a18-ae0d-3a3e29c44efc" providerId="ADAL" clId="{F19F6765-F9C2-2F4B-B759-1DC0051C5417}" dt="2025-05-20T16:13:56.976" v="773" actId="478"/>
          <ac:spMkLst>
            <pc:docMk/>
            <pc:sldMk cId="1160241537" sldId="256"/>
            <ac:spMk id="113" creationId="{3A8ECA80-D6DF-C565-52AC-E1E6A8F86583}"/>
          </ac:spMkLst>
        </pc:spChg>
        <pc:spChg chg="del mod topLvl">
          <ac:chgData name="Barkasi, Michael" userId="604489e9-c8b5-4a18-ae0d-3a3e29c44efc" providerId="ADAL" clId="{F19F6765-F9C2-2F4B-B759-1DC0051C5417}" dt="2025-05-20T16:13:59.867" v="774" actId="478"/>
          <ac:spMkLst>
            <pc:docMk/>
            <pc:sldMk cId="1160241537" sldId="256"/>
            <ac:spMk id="114" creationId="{493C5719-4E3D-7FD0-9908-4B7DF32A6EE4}"/>
          </ac:spMkLst>
        </pc:spChg>
        <pc:spChg chg="del mod">
          <ac:chgData name="Barkasi, Michael" userId="604489e9-c8b5-4a18-ae0d-3a3e29c44efc" providerId="ADAL" clId="{F19F6765-F9C2-2F4B-B759-1DC0051C5417}" dt="2025-05-20T16:13:53" v="772" actId="478"/>
          <ac:spMkLst>
            <pc:docMk/>
            <pc:sldMk cId="1160241537" sldId="256"/>
            <ac:spMk id="115" creationId="{FEFAB52B-E757-AD59-9720-4D73DF0660CC}"/>
          </ac:spMkLst>
        </pc:spChg>
        <pc:spChg chg="add del mod">
          <ac:chgData name="Barkasi, Michael" userId="604489e9-c8b5-4a18-ae0d-3a3e29c44efc" providerId="ADAL" clId="{F19F6765-F9C2-2F4B-B759-1DC0051C5417}" dt="2025-05-20T17:15:26.142" v="1249"/>
          <ac:spMkLst>
            <pc:docMk/>
            <pc:sldMk cId="1160241537" sldId="256"/>
            <ac:spMk id="117" creationId="{FFFA2B60-14DC-D4AF-1B34-723767EC5F38}"/>
          </ac:spMkLst>
        </pc:spChg>
        <pc:spChg chg="add mod">
          <ac:chgData name="Barkasi, Michael" userId="604489e9-c8b5-4a18-ae0d-3a3e29c44efc" providerId="ADAL" clId="{F19F6765-F9C2-2F4B-B759-1DC0051C5417}" dt="2025-05-20T16:45:06.322" v="987" actId="692"/>
          <ac:spMkLst>
            <pc:docMk/>
            <pc:sldMk cId="1160241537" sldId="256"/>
            <ac:spMk id="118" creationId="{FF80155E-BAC0-E66B-52DF-E6A0ADDFA323}"/>
          </ac:spMkLst>
        </pc:spChg>
        <pc:spChg chg="mod topLvl">
          <ac:chgData name="Barkasi, Michael" userId="604489e9-c8b5-4a18-ae0d-3a3e29c44efc" providerId="ADAL" clId="{F19F6765-F9C2-2F4B-B759-1DC0051C5417}" dt="2025-05-20T17:15:26.142" v="1249"/>
          <ac:spMkLst>
            <pc:docMk/>
            <pc:sldMk cId="1160241537" sldId="256"/>
            <ac:spMk id="122" creationId="{94F0D5ED-F579-5836-7C72-CAB8552BFBBF}"/>
          </ac:spMkLst>
        </pc:spChg>
        <pc:spChg chg="mod">
          <ac:chgData name="Barkasi, Michael" userId="604489e9-c8b5-4a18-ae0d-3a3e29c44efc" providerId="ADAL" clId="{F19F6765-F9C2-2F4B-B759-1DC0051C5417}" dt="2025-05-20T16:43:47.853" v="977" actId="165"/>
          <ac:spMkLst>
            <pc:docMk/>
            <pc:sldMk cId="1160241537" sldId="256"/>
            <ac:spMk id="124" creationId="{82051162-7158-D1C2-8ECC-4BE5ABB1E509}"/>
          </ac:spMkLst>
        </pc:spChg>
        <pc:spChg chg="mod">
          <ac:chgData name="Barkasi, Michael" userId="604489e9-c8b5-4a18-ae0d-3a3e29c44efc" providerId="ADAL" clId="{F19F6765-F9C2-2F4B-B759-1DC0051C5417}" dt="2025-05-20T16:25:23.526" v="910"/>
          <ac:spMkLst>
            <pc:docMk/>
            <pc:sldMk cId="1160241537" sldId="256"/>
            <ac:spMk id="127" creationId="{02B12E7F-F71E-E4C5-461D-6E14EEBDEE04}"/>
          </ac:spMkLst>
        </pc:spChg>
        <pc:spChg chg="mod">
          <ac:chgData name="Barkasi, Michael" userId="604489e9-c8b5-4a18-ae0d-3a3e29c44efc" providerId="ADAL" clId="{F19F6765-F9C2-2F4B-B759-1DC0051C5417}" dt="2025-05-20T16:25:23.526" v="910"/>
          <ac:spMkLst>
            <pc:docMk/>
            <pc:sldMk cId="1160241537" sldId="256"/>
            <ac:spMk id="130" creationId="{5F5ADC40-D898-8E2C-E752-2A01F9CA5B1B}"/>
          </ac:spMkLst>
        </pc:spChg>
        <pc:spChg chg="mod">
          <ac:chgData name="Barkasi, Michael" userId="604489e9-c8b5-4a18-ae0d-3a3e29c44efc" providerId="ADAL" clId="{F19F6765-F9C2-2F4B-B759-1DC0051C5417}" dt="2025-05-20T17:06:35.795" v="1194" actId="165"/>
          <ac:spMkLst>
            <pc:docMk/>
            <pc:sldMk cId="1160241537" sldId="256"/>
            <ac:spMk id="133" creationId="{5326F9BF-BA8B-220C-1E4F-EF4E2D0CEBD9}"/>
          </ac:spMkLst>
        </pc:spChg>
        <pc:spChg chg="mod">
          <ac:chgData name="Barkasi, Michael" userId="604489e9-c8b5-4a18-ae0d-3a3e29c44efc" providerId="ADAL" clId="{F19F6765-F9C2-2F4B-B759-1DC0051C5417}" dt="2025-05-20T16:43:37.824" v="976" actId="165"/>
          <ac:spMkLst>
            <pc:docMk/>
            <pc:sldMk cId="1160241537" sldId="256"/>
            <ac:spMk id="136" creationId="{97BDF13A-A893-407C-095C-6D54ABFE875B}"/>
          </ac:spMkLst>
        </pc:spChg>
        <pc:spChg chg="add mod">
          <ac:chgData name="Barkasi, Michael" userId="604489e9-c8b5-4a18-ae0d-3a3e29c44efc" providerId="ADAL" clId="{F19F6765-F9C2-2F4B-B759-1DC0051C5417}" dt="2025-05-20T16:30:38.030" v="946" actId="164"/>
          <ac:spMkLst>
            <pc:docMk/>
            <pc:sldMk cId="1160241537" sldId="256"/>
            <ac:spMk id="138" creationId="{FFB33957-C7D5-2272-4F29-57CB3E60E8D5}"/>
          </ac:spMkLst>
        </pc:spChg>
        <pc:spChg chg="add mod">
          <ac:chgData name="Barkasi, Michael" userId="604489e9-c8b5-4a18-ae0d-3a3e29c44efc" providerId="ADAL" clId="{F19F6765-F9C2-2F4B-B759-1DC0051C5417}" dt="2025-05-20T17:15:26.142" v="1249"/>
          <ac:spMkLst>
            <pc:docMk/>
            <pc:sldMk cId="1160241537" sldId="256"/>
            <ac:spMk id="139" creationId="{2293D57C-EC8B-5FBD-4115-099B2922BF81}"/>
          </ac:spMkLst>
        </pc:spChg>
        <pc:spChg chg="add mod">
          <ac:chgData name="Barkasi, Michael" userId="604489e9-c8b5-4a18-ae0d-3a3e29c44efc" providerId="ADAL" clId="{F19F6765-F9C2-2F4B-B759-1DC0051C5417}" dt="2025-05-20T16:30:38.030" v="946" actId="164"/>
          <ac:spMkLst>
            <pc:docMk/>
            <pc:sldMk cId="1160241537" sldId="256"/>
            <ac:spMk id="140" creationId="{4D13E371-1A41-9EFE-6480-A5F8E8AB352E}"/>
          </ac:spMkLst>
        </pc:spChg>
        <pc:spChg chg="add mod">
          <ac:chgData name="Barkasi, Michael" userId="604489e9-c8b5-4a18-ae0d-3a3e29c44efc" providerId="ADAL" clId="{F19F6765-F9C2-2F4B-B759-1DC0051C5417}" dt="2025-05-20T17:06:54.038" v="1196" actId="165"/>
          <ac:spMkLst>
            <pc:docMk/>
            <pc:sldMk cId="1160241537" sldId="256"/>
            <ac:spMk id="141" creationId="{84827807-33C5-4A50-46EC-767F2558440A}"/>
          </ac:spMkLst>
        </pc:spChg>
        <pc:spChg chg="add mod">
          <ac:chgData name="Barkasi, Michael" userId="604489e9-c8b5-4a18-ae0d-3a3e29c44efc" providerId="ADAL" clId="{F19F6765-F9C2-2F4B-B759-1DC0051C5417}" dt="2025-05-20T17:15:35.738" v="1250" actId="1076"/>
          <ac:spMkLst>
            <pc:docMk/>
            <pc:sldMk cId="1160241537" sldId="256"/>
            <ac:spMk id="184" creationId="{0F69969E-C89D-FC3B-3D75-9F48D5BF9959}"/>
          </ac:spMkLst>
        </pc:spChg>
        <pc:spChg chg="add mod">
          <ac:chgData name="Barkasi, Michael" userId="604489e9-c8b5-4a18-ae0d-3a3e29c44efc" providerId="ADAL" clId="{F19F6765-F9C2-2F4B-B759-1DC0051C5417}" dt="2025-05-20T17:15:44.723" v="1251" actId="1076"/>
          <ac:spMkLst>
            <pc:docMk/>
            <pc:sldMk cId="1160241537" sldId="256"/>
            <ac:spMk id="185" creationId="{292B5B58-2FC4-A32B-E7BB-38300C5BBC38}"/>
          </ac:spMkLst>
        </pc:spChg>
        <pc:spChg chg="add mod">
          <ac:chgData name="Barkasi, Michael" userId="604489e9-c8b5-4a18-ae0d-3a3e29c44efc" providerId="ADAL" clId="{F19F6765-F9C2-2F4B-B759-1DC0051C5417}" dt="2025-05-20T17:13:20.862" v="1243" actId="164"/>
          <ac:spMkLst>
            <pc:docMk/>
            <pc:sldMk cId="1160241537" sldId="256"/>
            <ac:spMk id="192" creationId="{DD1375E4-34B2-EE72-C956-1670D95DFA51}"/>
          </ac:spMkLst>
        </pc:spChg>
        <pc:spChg chg="add mod">
          <ac:chgData name="Barkasi, Michael" userId="604489e9-c8b5-4a18-ae0d-3a3e29c44efc" providerId="ADAL" clId="{F19F6765-F9C2-2F4B-B759-1DC0051C5417}" dt="2025-05-20T17:10:41.666" v="1225"/>
          <ac:spMkLst>
            <pc:docMk/>
            <pc:sldMk cId="1160241537" sldId="256"/>
            <ac:spMk id="193" creationId="{50B1E969-950D-91CB-53A6-C3E97A6B431E}"/>
          </ac:spMkLst>
        </pc:spChg>
        <pc:spChg chg="add mod">
          <ac:chgData name="Barkasi, Michael" userId="604489e9-c8b5-4a18-ae0d-3a3e29c44efc" providerId="ADAL" clId="{F19F6765-F9C2-2F4B-B759-1DC0051C5417}" dt="2025-05-20T17:15:26.142" v="1249"/>
          <ac:spMkLst>
            <pc:docMk/>
            <pc:sldMk cId="1160241537" sldId="256"/>
            <ac:spMk id="194" creationId="{D7510943-98D5-B205-C2A0-C0A0077566F8}"/>
          </ac:spMkLst>
        </pc:spChg>
        <pc:spChg chg="add mod">
          <ac:chgData name="Barkasi, Michael" userId="604489e9-c8b5-4a18-ae0d-3a3e29c44efc" providerId="ADAL" clId="{F19F6765-F9C2-2F4B-B759-1DC0051C5417}" dt="2025-05-20T17:13:20.862" v="1243" actId="164"/>
          <ac:spMkLst>
            <pc:docMk/>
            <pc:sldMk cId="1160241537" sldId="256"/>
            <ac:spMk id="195" creationId="{4C04DCD4-F294-DBBF-DE89-FACEC363BA5E}"/>
          </ac:spMkLst>
        </pc:spChg>
        <pc:spChg chg="add mod">
          <ac:chgData name="Barkasi, Michael" userId="604489e9-c8b5-4a18-ae0d-3a3e29c44efc" providerId="ADAL" clId="{F19F6765-F9C2-2F4B-B759-1DC0051C5417}" dt="2025-05-20T17:12:57.941" v="1241" actId="164"/>
          <ac:spMkLst>
            <pc:docMk/>
            <pc:sldMk cId="1160241537" sldId="256"/>
            <ac:spMk id="196" creationId="{94B2DCD7-D35D-F5A8-570B-21B4E35EAD37}"/>
          </ac:spMkLst>
        </pc:spChg>
        <pc:spChg chg="add mod">
          <ac:chgData name="Barkasi, Michael" userId="604489e9-c8b5-4a18-ae0d-3a3e29c44efc" providerId="ADAL" clId="{F19F6765-F9C2-2F4B-B759-1DC0051C5417}" dt="2025-05-20T17:12:57.941" v="1241" actId="164"/>
          <ac:spMkLst>
            <pc:docMk/>
            <pc:sldMk cId="1160241537" sldId="256"/>
            <ac:spMk id="197" creationId="{6D7CD4F6-C114-0C27-861E-85CD05973F0C}"/>
          </ac:spMkLst>
        </pc:spChg>
        <pc:spChg chg="add mod">
          <ac:chgData name="Barkasi, Michael" userId="604489e9-c8b5-4a18-ae0d-3a3e29c44efc" providerId="ADAL" clId="{F19F6765-F9C2-2F4B-B759-1DC0051C5417}" dt="2025-05-20T17:15:26.142" v="1249"/>
          <ac:spMkLst>
            <pc:docMk/>
            <pc:sldMk cId="1160241537" sldId="256"/>
            <ac:spMk id="198" creationId="{3B8BAC3B-89DB-69AD-8EEE-304EBF3113D4}"/>
          </ac:spMkLst>
        </pc:spChg>
        <pc:grpChg chg="add del mod">
          <ac:chgData name="Barkasi, Michael" userId="604489e9-c8b5-4a18-ae0d-3a3e29c44efc" providerId="ADAL" clId="{F19F6765-F9C2-2F4B-B759-1DC0051C5417}" dt="2025-05-20T14:07:07.134" v="241" actId="165"/>
          <ac:grpSpMkLst>
            <pc:docMk/>
            <pc:sldMk cId="1160241537" sldId="256"/>
            <ac:grpSpMk id="2" creationId="{BA07E182-16F6-8C15-D158-58B94AD4E86F}"/>
          </ac:grpSpMkLst>
        </pc:grpChg>
        <pc:grpChg chg="add del mod">
          <ac:chgData name="Barkasi, Michael" userId="604489e9-c8b5-4a18-ae0d-3a3e29c44efc" providerId="ADAL" clId="{F19F6765-F9C2-2F4B-B759-1DC0051C5417}" dt="2025-05-20T15:06:36.646" v="299" actId="478"/>
          <ac:grpSpMkLst>
            <pc:docMk/>
            <pc:sldMk cId="1160241537" sldId="256"/>
            <ac:grpSpMk id="9" creationId="{21732A3C-C774-15F2-FF32-8E54782CE242}"/>
          </ac:grpSpMkLst>
        </pc:grpChg>
        <pc:grpChg chg="add del mod">
          <ac:chgData name="Barkasi, Michael" userId="604489e9-c8b5-4a18-ae0d-3a3e29c44efc" providerId="ADAL" clId="{F19F6765-F9C2-2F4B-B759-1DC0051C5417}" dt="2025-05-20T15:06:35.958" v="298" actId="478"/>
          <ac:grpSpMkLst>
            <pc:docMk/>
            <pc:sldMk cId="1160241537" sldId="256"/>
            <ac:grpSpMk id="10" creationId="{0F694047-C1AC-B54B-A565-5CC22B788BE6}"/>
          </ac:grpSpMkLst>
        </pc:grpChg>
        <pc:grpChg chg="add del mod">
          <ac:chgData name="Barkasi, Michael" userId="604489e9-c8b5-4a18-ae0d-3a3e29c44efc" providerId="ADAL" clId="{F19F6765-F9C2-2F4B-B759-1DC0051C5417}" dt="2025-05-20T14:22:33.899" v="277" actId="165"/>
          <ac:grpSpMkLst>
            <pc:docMk/>
            <pc:sldMk cId="1160241537" sldId="256"/>
            <ac:grpSpMk id="14" creationId="{3A385F74-B03A-8AB2-33A2-ADCE967BDAE4}"/>
          </ac:grpSpMkLst>
        </pc:grpChg>
        <pc:grpChg chg="mod topLvl">
          <ac:chgData name="Barkasi, Michael" userId="604489e9-c8b5-4a18-ae0d-3a3e29c44efc" providerId="ADAL" clId="{F19F6765-F9C2-2F4B-B759-1DC0051C5417}" dt="2025-05-20T16:54:06.374" v="1045" actId="338"/>
          <ac:grpSpMkLst>
            <pc:docMk/>
            <pc:sldMk cId="1160241537" sldId="256"/>
            <ac:grpSpMk id="16" creationId="{4112BF9C-FBFD-F6FF-1DA6-8D81C6C1BDD8}"/>
          </ac:grpSpMkLst>
        </pc:grpChg>
        <pc:grpChg chg="add mod">
          <ac:chgData name="Barkasi, Michael" userId="604489e9-c8b5-4a18-ae0d-3a3e29c44efc" providerId="ADAL" clId="{F19F6765-F9C2-2F4B-B759-1DC0051C5417}" dt="2025-05-20T16:39:56.258" v="961" actId="164"/>
          <ac:grpSpMkLst>
            <pc:docMk/>
            <pc:sldMk cId="1160241537" sldId="256"/>
            <ac:grpSpMk id="25" creationId="{9C0464E5-BF56-6BC8-18D0-430219D1F32C}"/>
          </ac:grpSpMkLst>
        </pc:grpChg>
        <pc:grpChg chg="add mod">
          <ac:chgData name="Barkasi, Michael" userId="604489e9-c8b5-4a18-ae0d-3a3e29c44efc" providerId="ADAL" clId="{F19F6765-F9C2-2F4B-B759-1DC0051C5417}" dt="2025-05-20T16:39:56.258" v="961" actId="164"/>
          <ac:grpSpMkLst>
            <pc:docMk/>
            <pc:sldMk cId="1160241537" sldId="256"/>
            <ac:grpSpMk id="37" creationId="{46CC87C5-872E-FF3A-8A85-ADDB3FD4AF80}"/>
          </ac:grpSpMkLst>
        </pc:grpChg>
        <pc:grpChg chg="add mod">
          <ac:chgData name="Barkasi, Michael" userId="604489e9-c8b5-4a18-ae0d-3a3e29c44efc" providerId="ADAL" clId="{F19F6765-F9C2-2F4B-B759-1DC0051C5417}" dt="2025-05-20T16:39:56.258" v="961" actId="164"/>
          <ac:grpSpMkLst>
            <pc:docMk/>
            <pc:sldMk cId="1160241537" sldId="256"/>
            <ac:grpSpMk id="38" creationId="{A025C0CE-7EE4-6B2E-7F8C-576D54AD0479}"/>
          </ac:grpSpMkLst>
        </pc:grpChg>
        <pc:grpChg chg="del mod">
          <ac:chgData name="Barkasi, Michael" userId="604489e9-c8b5-4a18-ae0d-3a3e29c44efc" providerId="ADAL" clId="{F19F6765-F9C2-2F4B-B759-1DC0051C5417}" dt="2025-05-20T15:28:05.260" v="753" actId="478"/>
          <ac:grpSpMkLst>
            <pc:docMk/>
            <pc:sldMk cId="1160241537" sldId="256"/>
            <ac:grpSpMk id="45" creationId="{4FF82988-8CD1-293B-C955-4394041791E5}"/>
          </ac:grpSpMkLst>
        </pc:grpChg>
        <pc:grpChg chg="add del mod topLvl">
          <ac:chgData name="Barkasi, Michael" userId="604489e9-c8b5-4a18-ae0d-3a3e29c44efc" providerId="ADAL" clId="{F19F6765-F9C2-2F4B-B759-1DC0051C5417}" dt="2025-05-20T16:28:13.670" v="928" actId="165"/>
          <ac:grpSpMkLst>
            <pc:docMk/>
            <pc:sldMk cId="1160241537" sldId="256"/>
            <ac:grpSpMk id="48" creationId="{E9AC409A-1903-5BD4-6A45-355D4B527312}"/>
          </ac:grpSpMkLst>
        </pc:grpChg>
        <pc:grpChg chg="add mod">
          <ac:chgData name="Barkasi, Michael" userId="604489e9-c8b5-4a18-ae0d-3a3e29c44efc" providerId="ADAL" clId="{F19F6765-F9C2-2F4B-B759-1DC0051C5417}" dt="2025-05-20T15:26:10.507" v="748" actId="164"/>
          <ac:grpSpMkLst>
            <pc:docMk/>
            <pc:sldMk cId="1160241537" sldId="256"/>
            <ac:grpSpMk id="51" creationId="{91B13722-EE3D-923C-F3FF-57665BF6331A}"/>
          </ac:grpSpMkLst>
        </pc:grpChg>
        <pc:grpChg chg="add del mod topLvl">
          <ac:chgData name="Barkasi, Michael" userId="604489e9-c8b5-4a18-ae0d-3a3e29c44efc" providerId="ADAL" clId="{F19F6765-F9C2-2F4B-B759-1DC0051C5417}" dt="2025-05-20T16:28:58.560" v="936" actId="165"/>
          <ac:grpSpMkLst>
            <pc:docMk/>
            <pc:sldMk cId="1160241537" sldId="256"/>
            <ac:grpSpMk id="69" creationId="{2792B2B5-C974-63DF-1604-4D304CF4D80A}"/>
          </ac:grpSpMkLst>
        </pc:grpChg>
        <pc:grpChg chg="add mod">
          <ac:chgData name="Barkasi, Michael" userId="604489e9-c8b5-4a18-ae0d-3a3e29c44efc" providerId="ADAL" clId="{F19F6765-F9C2-2F4B-B759-1DC0051C5417}" dt="2025-05-20T15:26:10.507" v="748" actId="164"/>
          <ac:grpSpMkLst>
            <pc:docMk/>
            <pc:sldMk cId="1160241537" sldId="256"/>
            <ac:grpSpMk id="70" creationId="{B8BA9937-4DFE-ABE8-3996-476C1E3F9274}"/>
          </ac:grpSpMkLst>
        </pc:grpChg>
        <pc:grpChg chg="add del mod">
          <ac:chgData name="Barkasi, Michael" userId="604489e9-c8b5-4a18-ae0d-3a3e29c44efc" providerId="ADAL" clId="{F19F6765-F9C2-2F4B-B759-1DC0051C5417}" dt="2025-05-20T16:28:08.062" v="927" actId="165"/>
          <ac:grpSpMkLst>
            <pc:docMk/>
            <pc:sldMk cId="1160241537" sldId="256"/>
            <ac:grpSpMk id="80" creationId="{E3A00164-5450-BD68-5D71-E5BB80E7835D}"/>
          </ac:grpSpMkLst>
        </pc:grpChg>
        <pc:grpChg chg="add del mod">
          <ac:chgData name="Barkasi, Michael" userId="604489e9-c8b5-4a18-ae0d-3a3e29c44efc" providerId="ADAL" clId="{F19F6765-F9C2-2F4B-B759-1DC0051C5417}" dt="2025-05-20T16:30:13.999" v="943" actId="478"/>
          <ac:grpSpMkLst>
            <pc:docMk/>
            <pc:sldMk cId="1160241537" sldId="256"/>
            <ac:grpSpMk id="83" creationId="{188D050E-0A2F-7A81-74CA-4304FC2D8D7D}"/>
          </ac:grpSpMkLst>
        </pc:grpChg>
        <pc:grpChg chg="add mod">
          <ac:chgData name="Barkasi, Michael" userId="604489e9-c8b5-4a18-ae0d-3a3e29c44efc" providerId="ADAL" clId="{F19F6765-F9C2-2F4B-B759-1DC0051C5417}" dt="2025-05-20T16:47:23.345" v="1004" actId="164"/>
          <ac:grpSpMkLst>
            <pc:docMk/>
            <pc:sldMk cId="1160241537" sldId="256"/>
            <ac:grpSpMk id="86" creationId="{71E1B3D1-DC81-EDD7-7C52-3DBB70FED54F}"/>
          </ac:grpSpMkLst>
        </pc:grpChg>
        <pc:grpChg chg="add del mod">
          <ac:chgData name="Barkasi, Michael" userId="604489e9-c8b5-4a18-ae0d-3a3e29c44efc" providerId="ADAL" clId="{F19F6765-F9C2-2F4B-B759-1DC0051C5417}" dt="2025-05-20T16:25:49.411" v="916" actId="478"/>
          <ac:grpSpMkLst>
            <pc:docMk/>
            <pc:sldMk cId="1160241537" sldId="256"/>
            <ac:grpSpMk id="95" creationId="{310227D5-968F-31E3-5605-7E727D6FF2DB}"/>
          </ac:grpSpMkLst>
        </pc:grpChg>
        <pc:grpChg chg="del mod">
          <ac:chgData name="Barkasi, Michael" userId="604489e9-c8b5-4a18-ae0d-3a3e29c44efc" providerId="ADAL" clId="{F19F6765-F9C2-2F4B-B759-1DC0051C5417}" dt="2025-05-20T15:28:07.494" v="754" actId="478"/>
          <ac:grpSpMkLst>
            <pc:docMk/>
            <pc:sldMk cId="1160241537" sldId="256"/>
            <ac:grpSpMk id="101" creationId="{289FB2F7-62B1-6DC0-4D26-83891CDF8F1C}"/>
          </ac:grpSpMkLst>
        </pc:grpChg>
        <pc:grpChg chg="add del mod">
          <ac:chgData name="Barkasi, Michael" userId="604489e9-c8b5-4a18-ae0d-3a3e29c44efc" providerId="ADAL" clId="{F19F6765-F9C2-2F4B-B759-1DC0051C5417}" dt="2025-05-20T16:25:44.117" v="912" actId="478"/>
          <ac:grpSpMkLst>
            <pc:docMk/>
            <pc:sldMk cId="1160241537" sldId="256"/>
            <ac:grpSpMk id="105" creationId="{59CA3A4D-5CCC-CB67-181C-FD7258AD9394}"/>
          </ac:grpSpMkLst>
        </pc:grpChg>
        <pc:grpChg chg="add del mod">
          <ac:chgData name="Barkasi, Michael" userId="604489e9-c8b5-4a18-ae0d-3a3e29c44efc" providerId="ADAL" clId="{F19F6765-F9C2-2F4B-B759-1DC0051C5417}" dt="2025-05-20T16:13:59.867" v="774" actId="478"/>
          <ac:grpSpMkLst>
            <pc:docMk/>
            <pc:sldMk cId="1160241537" sldId="256"/>
            <ac:grpSpMk id="108" creationId="{460F4209-DF46-4219-1E84-90F92FB6F006}"/>
          </ac:grpSpMkLst>
        </pc:grpChg>
        <pc:grpChg chg="add del mod topLvl">
          <ac:chgData name="Barkasi, Michael" userId="604489e9-c8b5-4a18-ae0d-3a3e29c44efc" providerId="ADAL" clId="{F19F6765-F9C2-2F4B-B759-1DC0051C5417}" dt="2025-05-20T16:17:12.118" v="787" actId="164"/>
          <ac:grpSpMkLst>
            <pc:docMk/>
            <pc:sldMk cId="1160241537" sldId="256"/>
            <ac:grpSpMk id="111" creationId="{64F0C550-ECCD-28B9-5466-2F47BCEF0238}"/>
          </ac:grpSpMkLst>
        </pc:grpChg>
        <pc:grpChg chg="del mod">
          <ac:chgData name="Barkasi, Michael" userId="604489e9-c8b5-4a18-ae0d-3a3e29c44efc" providerId="ADAL" clId="{F19F6765-F9C2-2F4B-B759-1DC0051C5417}" dt="2025-05-20T16:13:56.976" v="773" actId="478"/>
          <ac:grpSpMkLst>
            <pc:docMk/>
            <pc:sldMk cId="1160241537" sldId="256"/>
            <ac:grpSpMk id="112" creationId="{40A51AEE-D750-5580-9196-095316E54B43}"/>
          </ac:grpSpMkLst>
        </pc:grpChg>
        <pc:grpChg chg="add mod">
          <ac:chgData name="Barkasi, Michael" userId="604489e9-c8b5-4a18-ae0d-3a3e29c44efc" providerId="ADAL" clId="{F19F6765-F9C2-2F4B-B759-1DC0051C5417}" dt="2025-05-20T16:46:53.879" v="1002" actId="164"/>
          <ac:grpSpMkLst>
            <pc:docMk/>
            <pc:sldMk cId="1160241537" sldId="256"/>
            <ac:grpSpMk id="119" creationId="{D0A8173B-3F57-ABDF-96D0-40DADB369986}"/>
          </ac:grpSpMkLst>
        </pc:grpChg>
        <pc:grpChg chg="add del mod">
          <ac:chgData name="Barkasi, Michael" userId="604489e9-c8b5-4a18-ae0d-3a3e29c44efc" providerId="ADAL" clId="{F19F6765-F9C2-2F4B-B759-1DC0051C5417}" dt="2025-05-20T16:43:47.853" v="977" actId="165"/>
          <ac:grpSpMkLst>
            <pc:docMk/>
            <pc:sldMk cId="1160241537" sldId="256"/>
            <ac:grpSpMk id="120" creationId="{A83F168B-92D8-10B7-612B-B7EF9ED1963C}"/>
          </ac:grpSpMkLst>
        </pc:grpChg>
        <pc:grpChg chg="del mod topLvl">
          <ac:chgData name="Barkasi, Michael" userId="604489e9-c8b5-4a18-ae0d-3a3e29c44efc" providerId="ADAL" clId="{F19F6765-F9C2-2F4B-B759-1DC0051C5417}" dt="2025-05-20T16:43:53.307" v="979" actId="478"/>
          <ac:grpSpMkLst>
            <pc:docMk/>
            <pc:sldMk cId="1160241537" sldId="256"/>
            <ac:grpSpMk id="121" creationId="{38C3E24F-D685-8B24-A528-AF54904EA22A}"/>
          </ac:grpSpMkLst>
        </pc:grpChg>
        <pc:grpChg chg="add del mod">
          <ac:chgData name="Barkasi, Michael" userId="604489e9-c8b5-4a18-ae0d-3a3e29c44efc" providerId="ADAL" clId="{F19F6765-F9C2-2F4B-B759-1DC0051C5417}" dt="2025-05-20T16:26:13.532" v="918" actId="478"/>
          <ac:grpSpMkLst>
            <pc:docMk/>
            <pc:sldMk cId="1160241537" sldId="256"/>
            <ac:grpSpMk id="125" creationId="{0DCB5A39-A1BF-4DFD-A454-C8FE8C59B17E}"/>
          </ac:grpSpMkLst>
        </pc:grpChg>
        <pc:grpChg chg="add del mod">
          <ac:chgData name="Barkasi, Michael" userId="604489e9-c8b5-4a18-ae0d-3a3e29c44efc" providerId="ADAL" clId="{F19F6765-F9C2-2F4B-B759-1DC0051C5417}" dt="2025-05-20T16:26:13.532" v="918" actId="478"/>
          <ac:grpSpMkLst>
            <pc:docMk/>
            <pc:sldMk cId="1160241537" sldId="256"/>
            <ac:grpSpMk id="128" creationId="{A6857E31-146E-E17B-5FE0-B2F10D4ED9CF}"/>
          </ac:grpSpMkLst>
        </pc:grpChg>
        <pc:grpChg chg="add mod">
          <ac:chgData name="Barkasi, Michael" userId="604489e9-c8b5-4a18-ae0d-3a3e29c44efc" providerId="ADAL" clId="{F19F6765-F9C2-2F4B-B759-1DC0051C5417}" dt="2025-05-20T16:47:23.345" v="1004" actId="164"/>
          <ac:grpSpMkLst>
            <pc:docMk/>
            <pc:sldMk cId="1160241537" sldId="256"/>
            <ac:grpSpMk id="131" creationId="{76AAE9F0-9A16-40E0-25EB-09E2701D4BBC}"/>
          </ac:grpSpMkLst>
        </pc:grpChg>
        <pc:grpChg chg="add mod">
          <ac:chgData name="Barkasi, Michael" userId="604489e9-c8b5-4a18-ae0d-3a3e29c44efc" providerId="ADAL" clId="{F19F6765-F9C2-2F4B-B759-1DC0051C5417}" dt="2025-05-20T16:47:23.345" v="1004" actId="164"/>
          <ac:grpSpMkLst>
            <pc:docMk/>
            <pc:sldMk cId="1160241537" sldId="256"/>
            <ac:grpSpMk id="134" creationId="{0E3CC465-6D9A-BA27-66D0-A50753484861}"/>
          </ac:grpSpMkLst>
        </pc:grpChg>
        <pc:grpChg chg="add mod">
          <ac:chgData name="Barkasi, Michael" userId="604489e9-c8b5-4a18-ae0d-3a3e29c44efc" providerId="ADAL" clId="{F19F6765-F9C2-2F4B-B759-1DC0051C5417}" dt="2025-05-20T16:39:56.258" v="961" actId="164"/>
          <ac:grpSpMkLst>
            <pc:docMk/>
            <pc:sldMk cId="1160241537" sldId="256"/>
            <ac:grpSpMk id="142" creationId="{3A008576-BADA-58D0-E0DC-5FFA225BD27D}"/>
          </ac:grpSpMkLst>
        </pc:grpChg>
        <pc:grpChg chg="add mod">
          <ac:chgData name="Barkasi, Michael" userId="604489e9-c8b5-4a18-ae0d-3a3e29c44efc" providerId="ADAL" clId="{F19F6765-F9C2-2F4B-B759-1DC0051C5417}" dt="2025-05-20T16:39:56.258" v="961" actId="164"/>
          <ac:grpSpMkLst>
            <pc:docMk/>
            <pc:sldMk cId="1160241537" sldId="256"/>
            <ac:grpSpMk id="143" creationId="{B01C5DC6-D44F-B272-A2A1-249EEC3FF885}"/>
          </ac:grpSpMkLst>
        </pc:grpChg>
        <pc:grpChg chg="add del mod">
          <ac:chgData name="Barkasi, Michael" userId="604489e9-c8b5-4a18-ae0d-3a3e29c44efc" providerId="ADAL" clId="{F19F6765-F9C2-2F4B-B759-1DC0051C5417}" dt="2025-05-20T16:51:20.404" v="1032" actId="165"/>
          <ac:grpSpMkLst>
            <pc:docMk/>
            <pc:sldMk cId="1160241537" sldId="256"/>
            <ac:grpSpMk id="144" creationId="{DC4C44C4-8BDE-7C63-6E9C-3594773BCB94}"/>
          </ac:grpSpMkLst>
        </pc:grpChg>
        <pc:grpChg chg="add mod">
          <ac:chgData name="Barkasi, Michael" userId="604489e9-c8b5-4a18-ae0d-3a3e29c44efc" providerId="ADAL" clId="{F19F6765-F9C2-2F4B-B759-1DC0051C5417}" dt="2025-05-20T17:06:57.009" v="1197" actId="164"/>
          <ac:grpSpMkLst>
            <pc:docMk/>
            <pc:sldMk cId="1160241537" sldId="256"/>
            <ac:grpSpMk id="145" creationId="{95C3F5A5-58AA-8C23-6C90-A93557A95D43}"/>
          </ac:grpSpMkLst>
        </pc:grpChg>
        <pc:grpChg chg="add mod">
          <ac:chgData name="Barkasi, Michael" userId="604489e9-c8b5-4a18-ae0d-3a3e29c44efc" providerId="ADAL" clId="{F19F6765-F9C2-2F4B-B759-1DC0051C5417}" dt="2025-05-20T16:42:42.731" v="975" actId="1076"/>
          <ac:grpSpMkLst>
            <pc:docMk/>
            <pc:sldMk cId="1160241537" sldId="256"/>
            <ac:grpSpMk id="146" creationId="{78EC8A49-3900-AB80-2701-935D4D3CADE8}"/>
          </ac:grpSpMkLst>
        </pc:grpChg>
        <pc:grpChg chg="add mod">
          <ac:chgData name="Barkasi, Michael" userId="604489e9-c8b5-4a18-ae0d-3a3e29c44efc" providerId="ADAL" clId="{F19F6765-F9C2-2F4B-B759-1DC0051C5417}" dt="2025-05-20T16:47:23.345" v="1004" actId="164"/>
          <ac:grpSpMkLst>
            <pc:docMk/>
            <pc:sldMk cId="1160241537" sldId="256"/>
            <ac:grpSpMk id="155" creationId="{84B6E706-79B8-7A95-0953-3AD1938BC187}"/>
          </ac:grpSpMkLst>
        </pc:grpChg>
        <pc:grpChg chg="add mod">
          <ac:chgData name="Barkasi, Michael" userId="604489e9-c8b5-4a18-ae0d-3a3e29c44efc" providerId="ADAL" clId="{F19F6765-F9C2-2F4B-B759-1DC0051C5417}" dt="2025-05-20T17:07:04.330" v="1198" actId="164"/>
          <ac:grpSpMkLst>
            <pc:docMk/>
            <pc:sldMk cId="1160241537" sldId="256"/>
            <ac:grpSpMk id="156" creationId="{6F21B6B4-01CE-6FD0-73DE-9177204423B2}"/>
          </ac:grpSpMkLst>
        </pc:grpChg>
        <pc:grpChg chg="add mod">
          <ac:chgData name="Barkasi, Michael" userId="604489e9-c8b5-4a18-ae0d-3a3e29c44efc" providerId="ADAL" clId="{F19F6765-F9C2-2F4B-B759-1DC0051C5417}" dt="2025-05-20T16:49:58.682" v="1018" actId="1076"/>
          <ac:grpSpMkLst>
            <pc:docMk/>
            <pc:sldMk cId="1160241537" sldId="256"/>
            <ac:grpSpMk id="160" creationId="{E0A1B6D8-AFE8-07F3-9DC1-347125AFF7D2}"/>
          </ac:grpSpMkLst>
        </pc:grpChg>
        <pc:grpChg chg="add del mod">
          <ac:chgData name="Barkasi, Michael" userId="604489e9-c8b5-4a18-ae0d-3a3e29c44efc" providerId="ADAL" clId="{F19F6765-F9C2-2F4B-B759-1DC0051C5417}" dt="2025-05-20T16:53:33.141" v="1043" actId="165"/>
          <ac:grpSpMkLst>
            <pc:docMk/>
            <pc:sldMk cId="1160241537" sldId="256"/>
            <ac:grpSpMk id="163" creationId="{9D94A2AD-4649-965D-1778-CFE6F51B117D}"/>
          </ac:grpSpMkLst>
        </pc:grpChg>
        <pc:grpChg chg="add mod">
          <ac:chgData name="Barkasi, Michael" userId="604489e9-c8b5-4a18-ae0d-3a3e29c44efc" providerId="ADAL" clId="{F19F6765-F9C2-2F4B-B759-1DC0051C5417}" dt="2025-05-20T17:06:07.899" v="1190" actId="164"/>
          <ac:grpSpMkLst>
            <pc:docMk/>
            <pc:sldMk cId="1160241537" sldId="256"/>
            <ac:grpSpMk id="164" creationId="{32D46C8E-17F8-6B0C-2559-3712748258FD}"/>
          </ac:grpSpMkLst>
        </pc:grpChg>
        <pc:grpChg chg="add mod">
          <ac:chgData name="Barkasi, Michael" userId="604489e9-c8b5-4a18-ae0d-3a3e29c44efc" providerId="ADAL" clId="{F19F6765-F9C2-2F4B-B759-1DC0051C5417}" dt="2025-05-20T16:52:18.390" v="1036" actId="164"/>
          <ac:grpSpMkLst>
            <pc:docMk/>
            <pc:sldMk cId="1160241537" sldId="256"/>
            <ac:grpSpMk id="165" creationId="{44511EF5-C7DD-037F-95BC-55F67FFA6B30}"/>
          </ac:grpSpMkLst>
        </pc:grpChg>
        <pc:grpChg chg="add mod">
          <ac:chgData name="Barkasi, Michael" userId="604489e9-c8b5-4a18-ae0d-3a3e29c44efc" providerId="ADAL" clId="{F19F6765-F9C2-2F4B-B759-1DC0051C5417}" dt="2025-05-20T17:06:01.741" v="1189" actId="164"/>
          <ac:grpSpMkLst>
            <pc:docMk/>
            <pc:sldMk cId="1160241537" sldId="256"/>
            <ac:grpSpMk id="167" creationId="{36DE713A-8CF2-594A-44D7-52E4BBCFA18A}"/>
          </ac:grpSpMkLst>
        </pc:grpChg>
        <pc:grpChg chg="add mod">
          <ac:chgData name="Barkasi, Michael" userId="604489e9-c8b5-4a18-ae0d-3a3e29c44efc" providerId="ADAL" clId="{F19F6765-F9C2-2F4B-B759-1DC0051C5417}" dt="2025-05-20T16:54:29.556" v="1046" actId="164"/>
          <ac:grpSpMkLst>
            <pc:docMk/>
            <pc:sldMk cId="1160241537" sldId="256"/>
            <ac:grpSpMk id="168" creationId="{3CCA89CF-1C95-F7A0-0A72-457901BC30C4}"/>
          </ac:grpSpMkLst>
        </pc:grpChg>
        <pc:grpChg chg="add mod">
          <ac:chgData name="Barkasi, Michael" userId="604489e9-c8b5-4a18-ae0d-3a3e29c44efc" providerId="ADAL" clId="{F19F6765-F9C2-2F4B-B759-1DC0051C5417}" dt="2025-05-20T17:15:58.539" v="1252" actId="1076"/>
          <ac:grpSpMkLst>
            <pc:docMk/>
            <pc:sldMk cId="1160241537" sldId="256"/>
            <ac:grpSpMk id="186" creationId="{E341C37D-6060-D94A-DECD-063F334E4673}"/>
          </ac:grpSpMkLst>
        </pc:grpChg>
        <pc:grpChg chg="add mod">
          <ac:chgData name="Barkasi, Michael" userId="604489e9-c8b5-4a18-ae0d-3a3e29c44efc" providerId="ADAL" clId="{F19F6765-F9C2-2F4B-B759-1DC0051C5417}" dt="2025-05-20T17:06:07.899" v="1190" actId="164"/>
          <ac:grpSpMkLst>
            <pc:docMk/>
            <pc:sldMk cId="1160241537" sldId="256"/>
            <ac:grpSpMk id="187" creationId="{7152DFDF-957D-C7C6-FE25-440B9B5E1DF8}"/>
          </ac:grpSpMkLst>
        </pc:grpChg>
        <pc:grpChg chg="add mod">
          <ac:chgData name="Barkasi, Michael" userId="604489e9-c8b5-4a18-ae0d-3a3e29c44efc" providerId="ADAL" clId="{F19F6765-F9C2-2F4B-B759-1DC0051C5417}" dt="2025-05-20T17:15:58.539" v="1252" actId="1076"/>
          <ac:grpSpMkLst>
            <pc:docMk/>
            <pc:sldMk cId="1160241537" sldId="256"/>
            <ac:grpSpMk id="188" creationId="{E40BF04C-D254-2888-5982-D8F51CE558C0}"/>
          </ac:grpSpMkLst>
        </pc:grpChg>
        <pc:grpChg chg="add mod">
          <ac:chgData name="Barkasi, Michael" userId="604489e9-c8b5-4a18-ae0d-3a3e29c44efc" providerId="ADAL" clId="{F19F6765-F9C2-2F4B-B759-1DC0051C5417}" dt="2025-05-20T17:15:58.539" v="1252" actId="1076"/>
          <ac:grpSpMkLst>
            <pc:docMk/>
            <pc:sldMk cId="1160241537" sldId="256"/>
            <ac:grpSpMk id="189" creationId="{84B508D5-4790-168B-0F85-F57F9D5430A9}"/>
          </ac:grpSpMkLst>
        </pc:grpChg>
        <pc:grpChg chg="add mod">
          <ac:chgData name="Barkasi, Michael" userId="604489e9-c8b5-4a18-ae0d-3a3e29c44efc" providerId="ADAL" clId="{F19F6765-F9C2-2F4B-B759-1DC0051C5417}" dt="2025-05-20T17:15:58.539" v="1252" actId="1076"/>
          <ac:grpSpMkLst>
            <pc:docMk/>
            <pc:sldMk cId="1160241537" sldId="256"/>
            <ac:grpSpMk id="199" creationId="{638CAE59-3ACA-31DE-F1ED-D412BA9E80F5}"/>
          </ac:grpSpMkLst>
        </pc:grpChg>
        <pc:grpChg chg="add mod">
          <ac:chgData name="Barkasi, Michael" userId="604489e9-c8b5-4a18-ae0d-3a3e29c44efc" providerId="ADAL" clId="{F19F6765-F9C2-2F4B-B759-1DC0051C5417}" dt="2025-05-20T17:15:58.539" v="1252" actId="1076"/>
          <ac:grpSpMkLst>
            <pc:docMk/>
            <pc:sldMk cId="1160241537" sldId="256"/>
            <ac:grpSpMk id="200" creationId="{62FF7366-DFD8-D478-5CEC-9F314A591E3D}"/>
          </ac:grpSpMkLst>
        </pc:grpChg>
        <pc:picChg chg="mod topLvl">
          <ac:chgData name="Barkasi, Michael" userId="604489e9-c8b5-4a18-ae0d-3a3e29c44efc" providerId="ADAL" clId="{F19F6765-F9C2-2F4B-B759-1DC0051C5417}" dt="2025-05-20T16:54:06.374" v="1045" actId="338"/>
          <ac:picMkLst>
            <pc:docMk/>
            <pc:sldMk cId="1160241537" sldId="256"/>
            <ac:picMk id="3" creationId="{E3A423F9-121E-9144-389D-86BF08D82B70}"/>
          </ac:picMkLst>
        </pc:picChg>
        <pc:picChg chg="del mod topLvl">
          <ac:chgData name="Barkasi, Michael" userId="604489e9-c8b5-4a18-ae0d-3a3e29c44efc" providerId="ADAL" clId="{F19F6765-F9C2-2F4B-B759-1DC0051C5417}" dt="2025-05-20T15:28:12.306" v="758" actId="478"/>
          <ac:picMkLst>
            <pc:docMk/>
            <pc:sldMk cId="1160241537" sldId="256"/>
            <ac:picMk id="4" creationId="{A81ED27C-7B60-F674-81BF-00C2CE97DB0A}"/>
          </ac:picMkLst>
        </pc:picChg>
        <pc:picChg chg="del mod topLvl">
          <ac:chgData name="Barkasi, Michael" userId="604489e9-c8b5-4a18-ae0d-3a3e29c44efc" providerId="ADAL" clId="{F19F6765-F9C2-2F4B-B759-1DC0051C5417}" dt="2025-05-20T15:28:19.113" v="763" actId="478"/>
          <ac:picMkLst>
            <pc:docMk/>
            <pc:sldMk cId="1160241537" sldId="256"/>
            <ac:picMk id="5" creationId="{F149C215-0B00-0C7B-AD6B-9441C3814BA7}"/>
          </ac:picMkLst>
        </pc:picChg>
        <pc:picChg chg="del mod topLvl">
          <ac:chgData name="Barkasi, Michael" userId="604489e9-c8b5-4a18-ae0d-3a3e29c44efc" providerId="ADAL" clId="{F19F6765-F9C2-2F4B-B759-1DC0051C5417}" dt="2025-05-20T15:28:12.943" v="759" actId="478"/>
          <ac:picMkLst>
            <pc:docMk/>
            <pc:sldMk cId="1160241537" sldId="256"/>
            <ac:picMk id="6" creationId="{AD851FCB-E838-2B09-F97C-7929B3AF17D7}"/>
          </ac:picMkLst>
        </pc:picChg>
        <pc:picChg chg="add mod topLvl">
          <ac:chgData name="Barkasi, Michael" userId="604489e9-c8b5-4a18-ae0d-3a3e29c44efc" providerId="ADAL" clId="{F19F6765-F9C2-2F4B-B759-1DC0051C5417}" dt="2025-05-20T16:54:06.374" v="1045" actId="338"/>
          <ac:picMkLst>
            <pc:docMk/>
            <pc:sldMk cId="1160241537" sldId="256"/>
            <ac:picMk id="12" creationId="{9C39DF87-DE4F-0F20-9282-C0EF4BBF038B}"/>
          </ac:picMkLst>
        </pc:picChg>
        <pc:picChg chg="add mod topLvl">
          <ac:chgData name="Barkasi, Michael" userId="604489e9-c8b5-4a18-ae0d-3a3e29c44efc" providerId="ADAL" clId="{F19F6765-F9C2-2F4B-B759-1DC0051C5417}" dt="2025-05-20T16:54:06.374" v="1045" actId="338"/>
          <ac:picMkLst>
            <pc:docMk/>
            <pc:sldMk cId="1160241537" sldId="256"/>
            <ac:picMk id="13" creationId="{997B0F20-AB6A-106F-B24A-0604B016B50A}"/>
          </ac:picMkLst>
        </pc:picChg>
        <pc:picChg chg="del mod topLvl">
          <ac:chgData name="Barkasi, Michael" userId="604489e9-c8b5-4a18-ae0d-3a3e29c44efc" providerId="ADAL" clId="{F19F6765-F9C2-2F4B-B759-1DC0051C5417}" dt="2025-05-20T15:06:33.033" v="297" actId="478"/>
          <ac:picMkLst>
            <pc:docMk/>
            <pc:sldMk cId="1160241537" sldId="256"/>
            <ac:picMk id="15" creationId="{6301C614-CA11-C6EF-967C-1FD0120BE8A4}"/>
          </ac:picMkLst>
        </pc:picChg>
        <pc:picChg chg="add mod">
          <ac:chgData name="Barkasi, Michael" userId="604489e9-c8b5-4a18-ae0d-3a3e29c44efc" providerId="ADAL" clId="{F19F6765-F9C2-2F4B-B759-1DC0051C5417}" dt="2025-05-20T15:09:43.089" v="692" actId="164"/>
          <ac:picMkLst>
            <pc:docMk/>
            <pc:sldMk cId="1160241537" sldId="256"/>
            <ac:picMk id="20" creationId="{141E12E8-8546-E0CF-D1D5-547DD97B3731}"/>
          </ac:picMkLst>
        </pc:picChg>
        <pc:picChg chg="add del mod">
          <ac:chgData name="Barkasi, Michael" userId="604489e9-c8b5-4a18-ae0d-3a3e29c44efc" providerId="ADAL" clId="{F19F6765-F9C2-2F4B-B759-1DC0051C5417}" dt="2025-05-20T15:04:15.403" v="290" actId="478"/>
          <ac:picMkLst>
            <pc:docMk/>
            <pc:sldMk cId="1160241537" sldId="256"/>
            <ac:picMk id="22" creationId="{0E742206-F595-502E-A900-AB64DE290D15}"/>
          </ac:picMkLst>
        </pc:picChg>
        <pc:picChg chg="add mod">
          <ac:chgData name="Barkasi, Michael" userId="604489e9-c8b5-4a18-ae0d-3a3e29c44efc" providerId="ADAL" clId="{F19F6765-F9C2-2F4B-B759-1DC0051C5417}" dt="2025-05-20T15:10:22.157" v="697" actId="164"/>
          <ac:picMkLst>
            <pc:docMk/>
            <pc:sldMk cId="1160241537" sldId="256"/>
            <ac:picMk id="23" creationId="{0D6163F7-F13D-70A1-591D-3B2B9CB653DE}"/>
          </ac:picMkLst>
        </pc:picChg>
        <pc:picChg chg="del mod topLvl">
          <ac:chgData name="Barkasi, Michael" userId="604489e9-c8b5-4a18-ae0d-3a3e29c44efc" providerId="ADAL" clId="{F19F6765-F9C2-2F4B-B759-1DC0051C5417}" dt="2025-05-20T14:14:05.673" v="270" actId="478"/>
          <ac:picMkLst>
            <pc:docMk/>
            <pc:sldMk cId="1160241537" sldId="256"/>
            <ac:picMk id="24" creationId="{63CF131A-C072-13E5-D148-6AFC2E15179D}"/>
          </ac:picMkLst>
        </pc:picChg>
        <pc:picChg chg="mod">
          <ac:chgData name="Barkasi, Michael" userId="604489e9-c8b5-4a18-ae0d-3a3e29c44efc" providerId="ADAL" clId="{F19F6765-F9C2-2F4B-B759-1DC0051C5417}" dt="2025-05-20T16:53:33.141" v="1043" actId="165"/>
          <ac:picMkLst>
            <pc:docMk/>
            <pc:sldMk cId="1160241537" sldId="256"/>
            <ac:picMk id="26" creationId="{C9231AFA-391C-14C4-C56E-524D53B6A033}"/>
          </ac:picMkLst>
        </pc:picChg>
        <pc:picChg chg="mod">
          <ac:chgData name="Barkasi, Michael" userId="604489e9-c8b5-4a18-ae0d-3a3e29c44efc" providerId="ADAL" clId="{F19F6765-F9C2-2F4B-B759-1DC0051C5417}" dt="2025-05-20T15:06:38.993" v="300"/>
          <ac:picMkLst>
            <pc:docMk/>
            <pc:sldMk cId="1160241537" sldId="256"/>
            <ac:picMk id="29" creationId="{868C0546-6005-D1C1-44EE-E30888C94466}"/>
          </ac:picMkLst>
        </pc:picChg>
        <pc:picChg chg="mod topLvl modCrop">
          <ac:chgData name="Barkasi, Michael" userId="604489e9-c8b5-4a18-ae0d-3a3e29c44efc" providerId="ADAL" clId="{F19F6765-F9C2-2F4B-B759-1DC0051C5417}" dt="2025-05-20T14:07:57.495" v="249" actId="164"/>
          <ac:picMkLst>
            <pc:docMk/>
            <pc:sldMk cId="1160241537" sldId="256"/>
            <ac:picMk id="31" creationId="{B89A559F-3D9B-F6E0-FB14-F38603D20325}"/>
          </ac:picMkLst>
        </pc:picChg>
        <pc:picChg chg="add mod modCrop">
          <ac:chgData name="Barkasi, Michael" userId="604489e9-c8b5-4a18-ae0d-3a3e29c44efc" providerId="ADAL" clId="{F19F6765-F9C2-2F4B-B759-1DC0051C5417}" dt="2025-05-20T14:08:13.959" v="250" actId="164"/>
          <ac:picMkLst>
            <pc:docMk/>
            <pc:sldMk cId="1160241537" sldId="256"/>
            <ac:picMk id="34" creationId="{A19C1B91-2F0C-834D-5D19-0D9DCE67831D}"/>
          </ac:picMkLst>
        </pc:picChg>
        <pc:picChg chg="add mod topLvl">
          <ac:chgData name="Barkasi, Michael" userId="604489e9-c8b5-4a18-ae0d-3a3e29c44efc" providerId="ADAL" clId="{F19F6765-F9C2-2F4B-B759-1DC0051C5417}" dt="2025-05-20T16:31:12.182" v="950" actId="164"/>
          <ac:picMkLst>
            <pc:docMk/>
            <pc:sldMk cId="1160241537" sldId="256"/>
            <ac:picMk id="39" creationId="{69D302A1-C458-A769-07C2-1DC5FE9AA927}"/>
          </ac:picMkLst>
        </pc:picChg>
        <pc:picChg chg="mod">
          <ac:chgData name="Barkasi, Michael" userId="604489e9-c8b5-4a18-ae0d-3a3e29c44efc" providerId="ADAL" clId="{F19F6765-F9C2-2F4B-B759-1DC0051C5417}" dt="2025-05-20T15:22:27.003" v="708"/>
          <ac:picMkLst>
            <pc:docMk/>
            <pc:sldMk cId="1160241537" sldId="256"/>
            <ac:picMk id="61" creationId="{EE09B292-B462-2332-556D-BFC6D61727AF}"/>
          </ac:picMkLst>
        </pc:picChg>
        <pc:picChg chg="add del mod">
          <ac:chgData name="Barkasi, Michael" userId="604489e9-c8b5-4a18-ae0d-3a3e29c44efc" providerId="ADAL" clId="{F19F6765-F9C2-2F4B-B759-1DC0051C5417}" dt="2025-05-20T14:14:06.827" v="271" actId="478"/>
          <ac:picMkLst>
            <pc:docMk/>
            <pc:sldMk cId="1160241537" sldId="256"/>
            <ac:picMk id="67" creationId="{2AEEA982-89AD-E6DA-4767-5E12320F1BCF}"/>
          </ac:picMkLst>
        </pc:picChg>
        <pc:picChg chg="mod">
          <ac:chgData name="Barkasi, Michael" userId="604489e9-c8b5-4a18-ae0d-3a3e29c44efc" providerId="ADAL" clId="{F19F6765-F9C2-2F4B-B759-1DC0051C5417}" dt="2025-05-20T15:28:23.885" v="764"/>
          <ac:picMkLst>
            <pc:docMk/>
            <pc:sldMk cId="1160241537" sldId="256"/>
            <ac:picMk id="87" creationId="{3B96F61D-49D3-DB8A-F3D8-A713E68F6E36}"/>
          </ac:picMkLst>
        </pc:picChg>
        <pc:picChg chg="mod">
          <ac:chgData name="Barkasi, Michael" userId="604489e9-c8b5-4a18-ae0d-3a3e29c44efc" providerId="ADAL" clId="{F19F6765-F9C2-2F4B-B759-1DC0051C5417}" dt="2025-05-20T15:29:06.077" v="766"/>
          <ac:picMkLst>
            <pc:docMk/>
            <pc:sldMk cId="1160241537" sldId="256"/>
            <ac:picMk id="98" creationId="{3DB4FBE4-9736-DA19-DA56-74B4CF7FD724}"/>
          </ac:picMkLst>
        </pc:picChg>
        <pc:picChg chg="mod">
          <ac:chgData name="Barkasi, Michael" userId="604489e9-c8b5-4a18-ae0d-3a3e29c44efc" providerId="ADAL" clId="{F19F6765-F9C2-2F4B-B759-1DC0051C5417}" dt="2025-05-20T15:29:06.077" v="766"/>
          <ac:picMkLst>
            <pc:docMk/>
            <pc:sldMk cId="1160241537" sldId="256"/>
            <ac:picMk id="106" creationId="{E11FF205-FA15-A461-9A58-76B12AE2C03C}"/>
          </ac:picMkLst>
        </pc:picChg>
        <pc:picChg chg="mod">
          <ac:chgData name="Barkasi, Michael" userId="604489e9-c8b5-4a18-ae0d-3a3e29c44efc" providerId="ADAL" clId="{F19F6765-F9C2-2F4B-B759-1DC0051C5417}" dt="2025-05-20T16:43:37.824" v="976" actId="165"/>
          <ac:picMkLst>
            <pc:docMk/>
            <pc:sldMk cId="1160241537" sldId="256"/>
            <ac:picMk id="116" creationId="{72E6E8E1-3D4B-D85E-A547-BEAC67A8F7B6}"/>
          </ac:picMkLst>
        </pc:picChg>
        <pc:picChg chg="mod">
          <ac:chgData name="Barkasi, Michael" userId="604489e9-c8b5-4a18-ae0d-3a3e29c44efc" providerId="ADAL" clId="{F19F6765-F9C2-2F4B-B759-1DC0051C5417}" dt="2025-05-20T16:43:47.853" v="977" actId="165"/>
          <ac:picMkLst>
            <pc:docMk/>
            <pc:sldMk cId="1160241537" sldId="256"/>
            <ac:picMk id="123" creationId="{85C3924F-5F03-3CC4-92C8-AFC6210DF3CE}"/>
          </ac:picMkLst>
        </pc:picChg>
        <pc:picChg chg="mod">
          <ac:chgData name="Barkasi, Michael" userId="604489e9-c8b5-4a18-ae0d-3a3e29c44efc" providerId="ADAL" clId="{F19F6765-F9C2-2F4B-B759-1DC0051C5417}" dt="2025-05-20T16:25:23.526" v="910"/>
          <ac:picMkLst>
            <pc:docMk/>
            <pc:sldMk cId="1160241537" sldId="256"/>
            <ac:picMk id="126" creationId="{CB497FCE-7363-EBCA-63FD-0D97DFFE236E}"/>
          </ac:picMkLst>
        </pc:picChg>
        <pc:picChg chg="mod">
          <ac:chgData name="Barkasi, Michael" userId="604489e9-c8b5-4a18-ae0d-3a3e29c44efc" providerId="ADAL" clId="{F19F6765-F9C2-2F4B-B759-1DC0051C5417}" dt="2025-05-20T16:25:23.526" v="910"/>
          <ac:picMkLst>
            <pc:docMk/>
            <pc:sldMk cId="1160241537" sldId="256"/>
            <ac:picMk id="129" creationId="{210E1C6F-7E26-4C19-012A-9454C2F223EA}"/>
          </ac:picMkLst>
        </pc:picChg>
        <pc:picChg chg="mod">
          <ac:chgData name="Barkasi, Michael" userId="604489e9-c8b5-4a18-ae0d-3a3e29c44efc" providerId="ADAL" clId="{F19F6765-F9C2-2F4B-B759-1DC0051C5417}" dt="2025-05-20T16:26:26.312" v="921"/>
          <ac:picMkLst>
            <pc:docMk/>
            <pc:sldMk cId="1160241537" sldId="256"/>
            <ac:picMk id="132" creationId="{FD5BA5F0-A733-29B7-49CF-099D07EE37F9}"/>
          </ac:picMkLst>
        </pc:picChg>
        <pc:picChg chg="mod">
          <ac:chgData name="Barkasi, Michael" userId="604489e9-c8b5-4a18-ae0d-3a3e29c44efc" providerId="ADAL" clId="{F19F6765-F9C2-2F4B-B759-1DC0051C5417}" dt="2025-05-20T16:43:37.824" v="976" actId="165"/>
          <ac:picMkLst>
            <pc:docMk/>
            <pc:sldMk cId="1160241537" sldId="256"/>
            <ac:picMk id="135" creationId="{A3D55B86-582A-C046-49A8-4290464C191E}"/>
          </ac:picMkLst>
        </pc:picChg>
        <pc:picChg chg="add mod">
          <ac:chgData name="Barkasi, Michael" userId="604489e9-c8b5-4a18-ae0d-3a3e29c44efc" providerId="ADAL" clId="{F19F6765-F9C2-2F4B-B759-1DC0051C5417}" dt="2025-05-20T16:30:38.030" v="946" actId="164"/>
          <ac:picMkLst>
            <pc:docMk/>
            <pc:sldMk cId="1160241537" sldId="256"/>
            <ac:picMk id="137" creationId="{58F8D6FA-FECC-63A9-B4C2-F05F650A6058}"/>
          </ac:picMkLst>
        </pc:picChg>
        <pc:cxnChg chg="del mod topLvl">
          <ac:chgData name="Barkasi, Michael" userId="604489e9-c8b5-4a18-ae0d-3a3e29c44efc" providerId="ADAL" clId="{F19F6765-F9C2-2F4B-B759-1DC0051C5417}" dt="2025-05-20T15:06:33.033" v="297" actId="478"/>
          <ac:cxnSpMkLst>
            <pc:docMk/>
            <pc:sldMk cId="1160241537" sldId="256"/>
            <ac:cxnSpMk id="17" creationId="{BA976B49-905E-A04A-AEB1-E048FFFA272A}"/>
          </ac:cxnSpMkLst>
        </pc:cxnChg>
        <pc:cxnChg chg="mod">
          <ac:chgData name="Barkasi, Michael" userId="604489e9-c8b5-4a18-ae0d-3a3e29c44efc" providerId="ADAL" clId="{F19F6765-F9C2-2F4B-B759-1DC0051C5417}" dt="2025-05-20T16:53:33.141" v="1043" actId="165"/>
          <ac:cxnSpMkLst>
            <pc:docMk/>
            <pc:sldMk cId="1160241537" sldId="256"/>
            <ac:cxnSpMk id="27" creationId="{C9BCD99F-272A-E300-9470-ECE18F355444}"/>
          </ac:cxnSpMkLst>
        </pc:cxnChg>
        <pc:cxnChg chg="mod">
          <ac:chgData name="Barkasi, Michael" userId="604489e9-c8b5-4a18-ae0d-3a3e29c44efc" providerId="ADAL" clId="{F19F6765-F9C2-2F4B-B759-1DC0051C5417}" dt="2025-05-20T15:06:38.993" v="300"/>
          <ac:cxnSpMkLst>
            <pc:docMk/>
            <pc:sldMk cId="1160241537" sldId="256"/>
            <ac:cxnSpMk id="30" creationId="{E54F3572-AB21-F2C4-A1AB-861577B0C288}"/>
          </ac:cxnSpMkLst>
        </pc:cxnChg>
        <pc:cxnChg chg="mod">
          <ac:chgData name="Barkasi, Michael" userId="604489e9-c8b5-4a18-ae0d-3a3e29c44efc" providerId="ADAL" clId="{F19F6765-F9C2-2F4B-B759-1DC0051C5417}" dt="2025-05-20T15:28:23.885" v="764"/>
          <ac:cxnSpMkLst>
            <pc:docMk/>
            <pc:sldMk cId="1160241537" sldId="256"/>
            <ac:cxnSpMk id="88" creationId="{8EE9B2AA-52FC-B032-A408-E9A78BD78599}"/>
          </ac:cxnSpMkLst>
        </pc:cxnChg>
        <pc:cxnChg chg="add del">
          <ac:chgData name="Barkasi, Michael" userId="604489e9-c8b5-4a18-ae0d-3a3e29c44efc" providerId="ADAL" clId="{F19F6765-F9C2-2F4B-B759-1DC0051C5417}" dt="2025-05-20T16:42:17.423" v="973" actId="478"/>
          <ac:cxnSpMkLst>
            <pc:docMk/>
            <pc:sldMk cId="1160241537" sldId="256"/>
            <ac:cxnSpMk id="148" creationId="{39EE0CFC-A27E-A08D-CDB9-E0C060E560B4}"/>
          </ac:cxnSpMkLst>
        </pc:cxnChg>
        <pc:cxnChg chg="add del mod">
          <ac:chgData name="Barkasi, Michael" userId="604489e9-c8b5-4a18-ae0d-3a3e29c44efc" providerId="ADAL" clId="{F19F6765-F9C2-2F4B-B759-1DC0051C5417}" dt="2025-05-20T16:42:16.236" v="972" actId="478"/>
          <ac:cxnSpMkLst>
            <pc:docMk/>
            <pc:sldMk cId="1160241537" sldId="256"/>
            <ac:cxnSpMk id="149" creationId="{7BE99F5B-B0D7-30F2-F05E-1622B5129186}"/>
          </ac:cxnSpMkLst>
        </pc:cxnChg>
        <pc:cxnChg chg="add mod">
          <ac:chgData name="Barkasi, Michael" userId="604489e9-c8b5-4a18-ae0d-3a3e29c44efc" providerId="ADAL" clId="{F19F6765-F9C2-2F4B-B759-1DC0051C5417}" dt="2025-05-20T16:46:53.879" v="1002" actId="164"/>
          <ac:cxnSpMkLst>
            <pc:docMk/>
            <pc:sldMk cId="1160241537" sldId="256"/>
            <ac:cxnSpMk id="151" creationId="{EA4CDD37-288A-B2A9-5F0D-2AD5C4034158}"/>
          </ac:cxnSpMkLst>
        </pc:cxnChg>
        <pc:cxnChg chg="add del">
          <ac:chgData name="Barkasi, Michael" userId="604489e9-c8b5-4a18-ae0d-3a3e29c44efc" providerId="ADAL" clId="{F19F6765-F9C2-2F4B-B759-1DC0051C5417}" dt="2025-05-20T16:46:36.298" v="999" actId="478"/>
          <ac:cxnSpMkLst>
            <pc:docMk/>
            <pc:sldMk cId="1160241537" sldId="256"/>
            <ac:cxnSpMk id="153" creationId="{853BF357-F7A9-4875-B312-2C64014CF750}"/>
          </ac:cxnSpMkLst>
        </pc:cxnChg>
        <pc:cxnChg chg="add del mod">
          <ac:chgData name="Barkasi, Michael" userId="604489e9-c8b5-4a18-ae0d-3a3e29c44efc" providerId="ADAL" clId="{F19F6765-F9C2-2F4B-B759-1DC0051C5417}" dt="2025-05-20T16:49:27.964" v="1015" actId="478"/>
          <ac:cxnSpMkLst>
            <pc:docMk/>
            <pc:sldMk cId="1160241537" sldId="256"/>
            <ac:cxnSpMk id="158" creationId="{8588EA19-5C96-88EB-E6C5-9ABBA9FB33D4}"/>
          </ac:cxnSpMkLst>
        </pc:cxnChg>
        <pc:cxnChg chg="add del mod">
          <ac:chgData name="Barkasi, Michael" userId="604489e9-c8b5-4a18-ae0d-3a3e29c44efc" providerId="ADAL" clId="{F19F6765-F9C2-2F4B-B759-1DC0051C5417}" dt="2025-05-20T16:49:29.163" v="1016" actId="478"/>
          <ac:cxnSpMkLst>
            <pc:docMk/>
            <pc:sldMk cId="1160241537" sldId="256"/>
            <ac:cxnSpMk id="159" creationId="{1BA0CCE6-FCC7-ACF7-8373-B3AA42212962}"/>
          </ac:cxnSpMkLst>
        </pc:cxnChg>
        <pc:cxnChg chg="add mod">
          <ac:chgData name="Barkasi, Michael" userId="604489e9-c8b5-4a18-ae0d-3a3e29c44efc" providerId="ADAL" clId="{F19F6765-F9C2-2F4B-B759-1DC0051C5417}" dt="2025-05-20T17:06:01.741" v="1189" actId="164"/>
          <ac:cxnSpMkLst>
            <pc:docMk/>
            <pc:sldMk cId="1160241537" sldId="256"/>
            <ac:cxnSpMk id="162" creationId="{48E10EE6-9415-511A-9FB1-9B28E04DEBB1}"/>
          </ac:cxnSpMkLst>
        </pc:cxnChg>
        <pc:cxnChg chg="add mod">
          <ac:chgData name="Barkasi, Michael" userId="604489e9-c8b5-4a18-ae0d-3a3e29c44efc" providerId="ADAL" clId="{F19F6765-F9C2-2F4B-B759-1DC0051C5417}" dt="2025-05-20T17:06:01.741" v="1189" actId="164"/>
          <ac:cxnSpMkLst>
            <pc:docMk/>
            <pc:sldMk cId="1160241537" sldId="256"/>
            <ac:cxnSpMk id="166" creationId="{9F3AD9B0-6D33-40D1-EDF9-B12507915D25}"/>
          </ac:cxnSpMkLst>
        </pc:cxnChg>
        <pc:cxnChg chg="add mod">
          <ac:chgData name="Barkasi, Michael" userId="604489e9-c8b5-4a18-ae0d-3a3e29c44efc" providerId="ADAL" clId="{F19F6765-F9C2-2F4B-B759-1DC0051C5417}" dt="2025-05-20T17:06:01.741" v="1189" actId="164"/>
          <ac:cxnSpMkLst>
            <pc:docMk/>
            <pc:sldMk cId="1160241537" sldId="256"/>
            <ac:cxnSpMk id="169" creationId="{BC3A11C1-5CF4-1A5F-47CD-3452030CFDD8}"/>
          </ac:cxnSpMkLst>
        </pc:cxnChg>
        <pc:cxnChg chg="add mod">
          <ac:chgData name="Barkasi, Michael" userId="604489e9-c8b5-4a18-ae0d-3a3e29c44efc" providerId="ADAL" clId="{F19F6765-F9C2-2F4B-B759-1DC0051C5417}" dt="2025-05-20T17:06:01.741" v="1189" actId="164"/>
          <ac:cxnSpMkLst>
            <pc:docMk/>
            <pc:sldMk cId="1160241537" sldId="256"/>
            <ac:cxnSpMk id="170" creationId="{C2E5EC6A-142D-8AB2-704D-E03693425C02}"/>
          </ac:cxnSpMkLst>
        </pc:cxnChg>
        <pc:cxnChg chg="add mod">
          <ac:chgData name="Barkasi, Michael" userId="604489e9-c8b5-4a18-ae0d-3a3e29c44efc" providerId="ADAL" clId="{F19F6765-F9C2-2F4B-B759-1DC0051C5417}" dt="2025-05-20T17:06:57.009" v="1197" actId="164"/>
          <ac:cxnSpMkLst>
            <pc:docMk/>
            <pc:sldMk cId="1160241537" sldId="256"/>
            <ac:cxnSpMk id="171" creationId="{9847A009-9C96-3B25-89B1-5015E0DAEF60}"/>
          </ac:cxnSpMkLst>
        </pc:cxnChg>
        <pc:cxnChg chg="add mod">
          <ac:chgData name="Barkasi, Michael" userId="604489e9-c8b5-4a18-ae0d-3a3e29c44efc" providerId="ADAL" clId="{F19F6765-F9C2-2F4B-B759-1DC0051C5417}" dt="2025-05-20T17:06:57.009" v="1197" actId="164"/>
          <ac:cxnSpMkLst>
            <pc:docMk/>
            <pc:sldMk cId="1160241537" sldId="256"/>
            <ac:cxnSpMk id="172" creationId="{252B7414-7C08-E9B7-188C-3BF22D881A8D}"/>
          </ac:cxnSpMkLst>
        </pc:cxnChg>
        <pc:cxnChg chg="add mod">
          <ac:chgData name="Barkasi, Michael" userId="604489e9-c8b5-4a18-ae0d-3a3e29c44efc" providerId="ADAL" clId="{F19F6765-F9C2-2F4B-B759-1DC0051C5417}" dt="2025-05-20T17:07:04.330" v="1198" actId="164"/>
          <ac:cxnSpMkLst>
            <pc:docMk/>
            <pc:sldMk cId="1160241537" sldId="256"/>
            <ac:cxnSpMk id="173" creationId="{0762801A-4D9C-483C-AFD4-18EAE506E776}"/>
          </ac:cxnSpMkLst>
        </pc:cxnChg>
        <pc:cxnChg chg="add mod">
          <ac:chgData name="Barkasi, Michael" userId="604489e9-c8b5-4a18-ae0d-3a3e29c44efc" providerId="ADAL" clId="{F19F6765-F9C2-2F4B-B759-1DC0051C5417}" dt="2025-05-20T17:07:04.330" v="1198" actId="164"/>
          <ac:cxnSpMkLst>
            <pc:docMk/>
            <pc:sldMk cId="1160241537" sldId="256"/>
            <ac:cxnSpMk id="174" creationId="{64EEE992-19CC-11C3-9AFD-92F7CCECCC03}"/>
          </ac:cxnSpMkLst>
        </pc:cxnChg>
        <pc:cxnChg chg="add del mod">
          <ac:chgData name="Barkasi, Michael" userId="604489e9-c8b5-4a18-ae0d-3a3e29c44efc" providerId="ADAL" clId="{F19F6765-F9C2-2F4B-B759-1DC0051C5417}" dt="2025-05-20T16:58:23.118" v="1086" actId="478"/>
          <ac:cxnSpMkLst>
            <pc:docMk/>
            <pc:sldMk cId="1160241537" sldId="256"/>
            <ac:cxnSpMk id="175" creationId="{41360DFA-B0B1-AB21-37C6-553FA25DCF2C}"/>
          </ac:cxnSpMkLst>
        </pc:cxnChg>
        <pc:cxnChg chg="add mod">
          <ac:chgData name="Barkasi, Michael" userId="604489e9-c8b5-4a18-ae0d-3a3e29c44efc" providerId="ADAL" clId="{F19F6765-F9C2-2F4B-B759-1DC0051C5417}" dt="2025-05-20T17:07:04.330" v="1198" actId="164"/>
          <ac:cxnSpMkLst>
            <pc:docMk/>
            <pc:sldMk cId="1160241537" sldId="256"/>
            <ac:cxnSpMk id="176" creationId="{4D393FFA-9817-BB1D-318E-A549EDA51366}"/>
          </ac:cxnSpMkLst>
        </pc:cxnChg>
        <pc:cxnChg chg="add mod">
          <ac:chgData name="Barkasi, Michael" userId="604489e9-c8b5-4a18-ae0d-3a3e29c44efc" providerId="ADAL" clId="{F19F6765-F9C2-2F4B-B759-1DC0051C5417}" dt="2025-05-20T17:07:04.330" v="1198" actId="164"/>
          <ac:cxnSpMkLst>
            <pc:docMk/>
            <pc:sldMk cId="1160241537" sldId="256"/>
            <ac:cxnSpMk id="177" creationId="{C9BF565C-1FB2-3757-5FC4-E48A80BC7244}"/>
          </ac:cxnSpMkLst>
        </pc:cxnChg>
        <pc:cxnChg chg="add mod">
          <ac:chgData name="Barkasi, Michael" userId="604489e9-c8b5-4a18-ae0d-3a3e29c44efc" providerId="ADAL" clId="{F19F6765-F9C2-2F4B-B759-1DC0051C5417}" dt="2025-05-20T17:06:57.009" v="1197" actId="164"/>
          <ac:cxnSpMkLst>
            <pc:docMk/>
            <pc:sldMk cId="1160241537" sldId="256"/>
            <ac:cxnSpMk id="178" creationId="{EDA566E4-E547-A1DF-F439-5D57E93E07F3}"/>
          </ac:cxnSpMkLst>
        </pc:cxnChg>
        <pc:cxnChg chg="add del mod">
          <ac:chgData name="Barkasi, Michael" userId="604489e9-c8b5-4a18-ae0d-3a3e29c44efc" providerId="ADAL" clId="{F19F6765-F9C2-2F4B-B759-1DC0051C5417}" dt="2025-05-20T16:59:10.322" v="1093" actId="478"/>
          <ac:cxnSpMkLst>
            <pc:docMk/>
            <pc:sldMk cId="1160241537" sldId="256"/>
            <ac:cxnSpMk id="179" creationId="{FD57596A-13DC-C017-244B-FF96E65206D0}"/>
          </ac:cxnSpMkLst>
        </pc:cxnChg>
        <pc:cxnChg chg="add mod">
          <ac:chgData name="Barkasi, Michael" userId="604489e9-c8b5-4a18-ae0d-3a3e29c44efc" providerId="ADAL" clId="{F19F6765-F9C2-2F4B-B759-1DC0051C5417}" dt="2025-05-20T17:06:57.009" v="1197" actId="164"/>
          <ac:cxnSpMkLst>
            <pc:docMk/>
            <pc:sldMk cId="1160241537" sldId="256"/>
            <ac:cxnSpMk id="181" creationId="{19C0C6A8-2348-465B-AAD4-971B229D26B3}"/>
          </ac:cxnSpMkLst>
        </pc:cxnChg>
        <pc:cxnChg chg="add del mod">
          <ac:chgData name="Barkasi, Michael" userId="604489e9-c8b5-4a18-ae0d-3a3e29c44efc" providerId="ADAL" clId="{F19F6765-F9C2-2F4B-B759-1DC0051C5417}" dt="2025-05-20T17:00:46.661" v="1100" actId="478"/>
          <ac:cxnSpMkLst>
            <pc:docMk/>
            <pc:sldMk cId="1160241537" sldId="256"/>
            <ac:cxnSpMk id="183" creationId="{23E4C5AB-85FD-3758-FC90-AE0D12AD2FD5}"/>
          </ac:cxnSpMkLst>
        </pc:cxnChg>
        <pc:cxnChg chg="add del mod">
          <ac:chgData name="Barkasi, Michael" userId="604489e9-c8b5-4a18-ae0d-3a3e29c44efc" providerId="ADAL" clId="{F19F6765-F9C2-2F4B-B759-1DC0051C5417}" dt="2025-05-20T17:08:14.447" v="1204" actId="478"/>
          <ac:cxnSpMkLst>
            <pc:docMk/>
            <pc:sldMk cId="1160241537" sldId="256"/>
            <ac:cxnSpMk id="191" creationId="{6071DB81-435F-154E-FF55-0C0940FBDE75}"/>
          </ac:cxnSpMkLst>
        </pc:cxnChg>
      </pc:sldChg>
      <pc:sldChg chg="modSp add del">
        <pc:chgData name="Barkasi, Michael" userId="604489e9-c8b5-4a18-ae0d-3a3e29c44efc" providerId="ADAL" clId="{F19F6765-F9C2-2F4B-B759-1DC0051C5417}" dt="2025-05-20T17:16:12.712" v="1253" actId="2696"/>
        <pc:sldMkLst>
          <pc:docMk/>
          <pc:sldMk cId="1281726417" sldId="257"/>
        </pc:sldMkLst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k cId="1281726417" sldId="257"/>
            <ac:spMk id="28" creationId="{F899B2EB-898E-32B2-89E1-86912641F942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k cId="1281726417" sldId="257"/>
            <ac:spMk id="33" creationId="{F6E0FE24-08DE-0E63-8DF5-1F98B92B6CB0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k cId="1281726417" sldId="257"/>
            <ac:spMk id="41" creationId="{CFE5E298-3960-F8F7-1EDE-79498465C3FD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k cId="1281726417" sldId="257"/>
            <ac:spMk id="42" creationId="{61C76460-D51E-3CA9-15BF-970CE88779FA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k cId="1281726417" sldId="257"/>
            <ac:spMk id="43" creationId="{6C09BF8F-1B2A-0DA7-ACD9-4AF21DD70FB0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k cId="1281726417" sldId="257"/>
            <ac:spMk id="44" creationId="{60F9239F-3769-A9BB-C0F4-9E7B64698370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k cId="1281726417" sldId="257"/>
            <ac:spMk id="53" creationId="{43251E3C-0D05-A0B9-94C1-C29096A37F0C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k cId="1281726417" sldId="257"/>
            <ac:spMk id="75" creationId="{9C76B7D0-1564-4E25-B0CF-12D3D7604D88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k cId="1281726417" sldId="257"/>
            <ac:spMk id="102" creationId="{DF2ECEB3-B457-E98D-DBCE-73CE3B64AA53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k cId="1281726417" sldId="257"/>
            <ac:spMk id="110" creationId="{996BDB56-5FDA-006B-4E2C-DA71E9AB7DAE}"/>
          </ac:spMkLst>
        </pc:spChg>
      </pc:sldChg>
      <pc:sldMasterChg chg="modSp modSldLayout">
        <pc:chgData name="Barkasi, Michael" userId="604489e9-c8b5-4a18-ae0d-3a3e29c44efc" providerId="ADAL" clId="{F19F6765-F9C2-2F4B-B759-1DC0051C5417}" dt="2025-05-20T17:14:49.637" v="1247"/>
        <pc:sldMasterMkLst>
          <pc:docMk/>
          <pc:sldMasterMk cId="1703888869" sldId="2147483648"/>
        </pc:sldMasterMkLst>
        <pc:spChg chg="mod">
          <ac:chgData name="Barkasi, Michael" userId="604489e9-c8b5-4a18-ae0d-3a3e29c44efc" providerId="ADAL" clId="{F19F6765-F9C2-2F4B-B759-1DC0051C5417}" dt="2025-05-20T17:14:49.637" v="1247"/>
          <ac:spMkLst>
            <pc:docMk/>
            <pc:sldMasterMk cId="1703888869" sldId="2147483648"/>
            <ac:spMk id="2" creationId="{2465A266-885A-B0E2-7875-2CE5BB48E795}"/>
          </ac:spMkLst>
        </pc:spChg>
        <pc:spChg chg="mod">
          <ac:chgData name="Barkasi, Michael" userId="604489e9-c8b5-4a18-ae0d-3a3e29c44efc" providerId="ADAL" clId="{F19F6765-F9C2-2F4B-B759-1DC0051C5417}" dt="2025-05-20T17:14:49.637" v="1247"/>
          <ac:spMkLst>
            <pc:docMk/>
            <pc:sldMasterMk cId="1703888869" sldId="2147483648"/>
            <ac:spMk id="3" creationId="{BE87D7C2-B556-E78F-FE64-4F29F45B76BA}"/>
          </ac:spMkLst>
        </pc:spChg>
        <pc:spChg chg="mod">
          <ac:chgData name="Barkasi, Michael" userId="604489e9-c8b5-4a18-ae0d-3a3e29c44efc" providerId="ADAL" clId="{F19F6765-F9C2-2F4B-B759-1DC0051C5417}" dt="2025-05-20T17:14:49.637" v="1247"/>
          <ac:spMkLst>
            <pc:docMk/>
            <pc:sldMasterMk cId="1703888869" sldId="2147483648"/>
            <ac:spMk id="4" creationId="{0252BC6A-06AE-F3C1-B327-8DD5C55E606E}"/>
          </ac:spMkLst>
        </pc:spChg>
        <pc:spChg chg="mod">
          <ac:chgData name="Barkasi, Michael" userId="604489e9-c8b5-4a18-ae0d-3a3e29c44efc" providerId="ADAL" clId="{F19F6765-F9C2-2F4B-B759-1DC0051C5417}" dt="2025-05-20T17:14:49.637" v="1247"/>
          <ac:spMkLst>
            <pc:docMk/>
            <pc:sldMasterMk cId="1703888869" sldId="2147483648"/>
            <ac:spMk id="5" creationId="{A4195665-D3A0-E52C-EC63-BD0C96C8BEE0}"/>
          </ac:spMkLst>
        </pc:spChg>
        <pc:spChg chg="mod">
          <ac:chgData name="Barkasi, Michael" userId="604489e9-c8b5-4a18-ae0d-3a3e29c44efc" providerId="ADAL" clId="{F19F6765-F9C2-2F4B-B759-1DC0051C5417}" dt="2025-05-20T17:14:49.637" v="1247"/>
          <ac:spMkLst>
            <pc:docMk/>
            <pc:sldMasterMk cId="1703888869" sldId="2147483648"/>
            <ac:spMk id="6" creationId="{390F9AD5-7365-81DC-A9D9-4EA2A607C80E}"/>
          </ac:spMkLst>
        </pc:spChg>
        <pc:sldLayoutChg chg="modSp">
          <pc:chgData name="Barkasi, Michael" userId="604489e9-c8b5-4a18-ae0d-3a3e29c44efc" providerId="ADAL" clId="{F19F6765-F9C2-2F4B-B759-1DC0051C5417}" dt="2025-05-20T17:14:49.637" v="1247"/>
          <pc:sldLayoutMkLst>
            <pc:docMk/>
            <pc:sldMasterMk cId="1703888869" sldId="2147483648"/>
            <pc:sldLayoutMk cId="1294584495" sldId="2147483649"/>
          </pc:sldLayoutMkLst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1294584495" sldId="2147483649"/>
              <ac:spMk id="2" creationId="{6F0B5B33-68A3-EC2E-BBC7-8FC014EC24D4}"/>
            </ac:spMkLst>
          </pc:spChg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1294584495" sldId="2147483649"/>
              <ac:spMk id="3" creationId="{C3916706-3932-9698-FEE8-6E21C4E76C72}"/>
            </ac:spMkLst>
          </pc:spChg>
        </pc:sldLayoutChg>
        <pc:sldLayoutChg chg="modSp">
          <pc:chgData name="Barkasi, Michael" userId="604489e9-c8b5-4a18-ae0d-3a3e29c44efc" providerId="ADAL" clId="{F19F6765-F9C2-2F4B-B759-1DC0051C5417}" dt="2025-05-20T17:14:49.637" v="1247"/>
          <pc:sldLayoutMkLst>
            <pc:docMk/>
            <pc:sldMasterMk cId="1703888869" sldId="2147483648"/>
            <pc:sldLayoutMk cId="3860423307" sldId="2147483651"/>
          </pc:sldLayoutMkLst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3860423307" sldId="2147483651"/>
              <ac:spMk id="2" creationId="{5D47E0B5-82F7-E56A-116C-292CBED374B1}"/>
            </ac:spMkLst>
          </pc:spChg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3860423307" sldId="2147483651"/>
              <ac:spMk id="3" creationId="{F8EA85A3-C622-21A0-FDCB-0F7D32B64A84}"/>
            </ac:spMkLst>
          </pc:spChg>
        </pc:sldLayoutChg>
        <pc:sldLayoutChg chg="modSp">
          <pc:chgData name="Barkasi, Michael" userId="604489e9-c8b5-4a18-ae0d-3a3e29c44efc" providerId="ADAL" clId="{F19F6765-F9C2-2F4B-B759-1DC0051C5417}" dt="2025-05-20T17:14:49.637" v="1247"/>
          <pc:sldLayoutMkLst>
            <pc:docMk/>
            <pc:sldMasterMk cId="1703888869" sldId="2147483648"/>
            <pc:sldLayoutMk cId="2310068252" sldId="2147483652"/>
          </pc:sldLayoutMkLst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2310068252" sldId="2147483652"/>
              <ac:spMk id="3" creationId="{1B95B245-CECA-0578-A530-294517537981}"/>
            </ac:spMkLst>
          </pc:spChg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2310068252" sldId="2147483652"/>
              <ac:spMk id="4" creationId="{07B1CD16-C23E-C436-F993-8CE8BABC54CA}"/>
            </ac:spMkLst>
          </pc:spChg>
        </pc:sldLayoutChg>
        <pc:sldLayoutChg chg="modSp">
          <pc:chgData name="Barkasi, Michael" userId="604489e9-c8b5-4a18-ae0d-3a3e29c44efc" providerId="ADAL" clId="{F19F6765-F9C2-2F4B-B759-1DC0051C5417}" dt="2025-05-20T17:14:49.637" v="1247"/>
          <pc:sldLayoutMkLst>
            <pc:docMk/>
            <pc:sldMasterMk cId="1703888869" sldId="2147483648"/>
            <pc:sldLayoutMk cId="2182980002" sldId="2147483653"/>
          </pc:sldLayoutMkLst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2182980002" sldId="2147483653"/>
              <ac:spMk id="2" creationId="{EAE902F9-3FBB-DC16-0AA7-7F5D5961BB43}"/>
            </ac:spMkLst>
          </pc:spChg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2182980002" sldId="2147483653"/>
              <ac:spMk id="3" creationId="{CC8BD7FB-7A1C-B3CE-8B02-F0B9FA031987}"/>
            </ac:spMkLst>
          </pc:spChg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2182980002" sldId="2147483653"/>
              <ac:spMk id="4" creationId="{5AB8E58E-56E2-CE1D-FF3C-D4B7008814D8}"/>
            </ac:spMkLst>
          </pc:spChg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2182980002" sldId="2147483653"/>
              <ac:spMk id="5" creationId="{9FF20E81-21CB-1830-C4B3-5DDFEC2F67C7}"/>
            </ac:spMkLst>
          </pc:spChg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2182980002" sldId="2147483653"/>
              <ac:spMk id="6" creationId="{E7FF56D4-EB03-7603-CF9B-2C1F3E9749FB}"/>
            </ac:spMkLst>
          </pc:spChg>
        </pc:sldLayoutChg>
        <pc:sldLayoutChg chg="modSp">
          <pc:chgData name="Barkasi, Michael" userId="604489e9-c8b5-4a18-ae0d-3a3e29c44efc" providerId="ADAL" clId="{F19F6765-F9C2-2F4B-B759-1DC0051C5417}" dt="2025-05-20T17:14:49.637" v="1247"/>
          <pc:sldLayoutMkLst>
            <pc:docMk/>
            <pc:sldMasterMk cId="1703888869" sldId="2147483648"/>
            <pc:sldLayoutMk cId="2630747394" sldId="2147483656"/>
          </pc:sldLayoutMkLst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2630747394" sldId="2147483656"/>
              <ac:spMk id="2" creationId="{A2142746-A4B1-ADF7-08D3-50FF1799EFC0}"/>
            </ac:spMkLst>
          </pc:spChg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2630747394" sldId="2147483656"/>
              <ac:spMk id="3" creationId="{07597DE4-5BE5-1999-A809-09B238328FDB}"/>
            </ac:spMkLst>
          </pc:spChg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2630747394" sldId="2147483656"/>
              <ac:spMk id="4" creationId="{376124B4-9140-EA66-B70A-D8B834096F4C}"/>
            </ac:spMkLst>
          </pc:spChg>
        </pc:sldLayoutChg>
        <pc:sldLayoutChg chg="modSp">
          <pc:chgData name="Barkasi, Michael" userId="604489e9-c8b5-4a18-ae0d-3a3e29c44efc" providerId="ADAL" clId="{F19F6765-F9C2-2F4B-B759-1DC0051C5417}" dt="2025-05-20T17:14:49.637" v="1247"/>
          <pc:sldLayoutMkLst>
            <pc:docMk/>
            <pc:sldMasterMk cId="1703888869" sldId="2147483648"/>
            <pc:sldLayoutMk cId="1146306857" sldId="2147483657"/>
          </pc:sldLayoutMkLst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1146306857" sldId="2147483657"/>
              <ac:spMk id="2" creationId="{D054348B-8418-9AB3-68BA-FDFD0F58C843}"/>
            </ac:spMkLst>
          </pc:spChg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1146306857" sldId="2147483657"/>
              <ac:spMk id="3" creationId="{C160D014-C410-FF05-6ED6-FCDD1AFA0E56}"/>
            </ac:spMkLst>
          </pc:spChg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1146306857" sldId="2147483657"/>
              <ac:spMk id="4" creationId="{29D73979-D6B9-B7E7-339C-71798B5B8AC5}"/>
            </ac:spMkLst>
          </pc:spChg>
        </pc:sldLayoutChg>
        <pc:sldLayoutChg chg="modSp">
          <pc:chgData name="Barkasi, Michael" userId="604489e9-c8b5-4a18-ae0d-3a3e29c44efc" providerId="ADAL" clId="{F19F6765-F9C2-2F4B-B759-1DC0051C5417}" dt="2025-05-20T17:14:49.637" v="1247"/>
          <pc:sldLayoutMkLst>
            <pc:docMk/>
            <pc:sldMasterMk cId="1703888869" sldId="2147483648"/>
            <pc:sldLayoutMk cId="2326339952" sldId="2147483659"/>
          </pc:sldLayoutMkLst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2326339952" sldId="2147483659"/>
              <ac:spMk id="2" creationId="{E5EB7D9C-8176-F359-9274-ED96EA562217}"/>
            </ac:spMkLst>
          </pc:spChg>
          <pc:spChg chg="mod">
            <ac:chgData name="Barkasi, Michael" userId="604489e9-c8b5-4a18-ae0d-3a3e29c44efc" providerId="ADAL" clId="{F19F6765-F9C2-2F4B-B759-1DC0051C5417}" dt="2025-05-20T17:14:49.637" v="1247"/>
            <ac:spMkLst>
              <pc:docMk/>
              <pc:sldMasterMk cId="1703888869" sldId="2147483648"/>
              <pc:sldLayoutMk cId="2326339952" sldId="2147483659"/>
              <ac:spMk id="3" creationId="{20AD3C8B-6FB2-2897-51C6-3EC3F91A1503}"/>
            </ac:spMkLst>
          </pc:spChg>
        </pc:sldLayoutChg>
      </pc:sldMasterChg>
      <pc:sldMasterChg chg="modSp modSldLayout">
        <pc:chgData name="Barkasi, Michael" userId="604489e9-c8b5-4a18-ae0d-3a3e29c44efc" providerId="ADAL" clId="{F19F6765-F9C2-2F4B-B759-1DC0051C5417}" dt="2025-05-20T17:15:26.142" v="1249"/>
        <pc:sldMasterMkLst>
          <pc:docMk/>
          <pc:sldMasterMk cId="3418025854" sldId="2147483660"/>
        </pc:sldMasterMkLst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asterMk cId="3418025854" sldId="2147483660"/>
            <ac:spMk id="2" creationId="{00000000-0000-0000-0000-000000000000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asterMk cId="3418025854" sldId="2147483660"/>
            <ac:spMk id="3" creationId="{00000000-0000-0000-0000-000000000000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asterMk cId="3418025854" sldId="2147483660"/>
            <ac:spMk id="4" creationId="{00000000-0000-0000-0000-000000000000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asterMk cId="3418025854" sldId="2147483660"/>
            <ac:spMk id="5" creationId="{00000000-0000-0000-0000-000000000000}"/>
          </ac:spMkLst>
        </pc:spChg>
        <pc:spChg chg="mod">
          <ac:chgData name="Barkasi, Michael" userId="604489e9-c8b5-4a18-ae0d-3a3e29c44efc" providerId="ADAL" clId="{F19F6765-F9C2-2F4B-B759-1DC0051C5417}" dt="2025-05-20T17:15:26.142" v="1249"/>
          <ac:spMkLst>
            <pc:docMk/>
            <pc:sldMasterMk cId="3418025854" sldId="2147483660"/>
            <ac:spMk id="6" creationId="{00000000-0000-0000-0000-000000000000}"/>
          </ac:spMkLst>
        </pc:spChg>
        <pc:sldLayoutChg chg="modSp">
          <pc:chgData name="Barkasi, Michael" userId="604489e9-c8b5-4a18-ae0d-3a3e29c44efc" providerId="ADAL" clId="{F19F6765-F9C2-2F4B-B759-1DC0051C5417}" dt="2025-05-20T17:15:26.142" v="1249"/>
          <pc:sldLayoutMkLst>
            <pc:docMk/>
            <pc:sldMasterMk cId="3418025854" sldId="2147483660"/>
            <pc:sldLayoutMk cId="4154619400" sldId="2147483661"/>
          </pc:sldLayoutMkLst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4154619400" sldId="2147483661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4154619400" sldId="2147483661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F19F6765-F9C2-2F4B-B759-1DC0051C5417}" dt="2025-05-20T17:15:26.142" v="1249"/>
          <pc:sldLayoutMkLst>
            <pc:docMk/>
            <pc:sldMasterMk cId="3418025854" sldId="2147483660"/>
            <pc:sldLayoutMk cId="643788476" sldId="2147483663"/>
          </pc:sldLayoutMkLst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643788476" sldId="2147483663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643788476" sldId="2147483663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F19F6765-F9C2-2F4B-B759-1DC0051C5417}" dt="2025-05-20T17:15:26.142" v="1249"/>
          <pc:sldLayoutMkLst>
            <pc:docMk/>
            <pc:sldMasterMk cId="3418025854" sldId="2147483660"/>
            <pc:sldLayoutMk cId="2869613234" sldId="2147483664"/>
          </pc:sldLayoutMkLst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2869613234" sldId="2147483664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2869613234" sldId="2147483664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F19F6765-F9C2-2F4B-B759-1DC0051C5417}" dt="2025-05-20T17:15:26.142" v="1249"/>
          <pc:sldLayoutMkLst>
            <pc:docMk/>
            <pc:sldMasterMk cId="3418025854" sldId="2147483660"/>
            <pc:sldLayoutMk cId="1255117067" sldId="2147483665"/>
          </pc:sldLayoutMkLst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1255117067" sldId="2147483665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1255117067" sldId="2147483665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1255117067" sldId="2147483665"/>
              <ac:spMk id="4" creationId="{00000000-0000-0000-0000-000000000000}"/>
            </ac:spMkLst>
          </pc:spChg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1255117067" sldId="2147483665"/>
              <ac:spMk id="5" creationId="{00000000-0000-0000-0000-000000000000}"/>
            </ac:spMkLst>
          </pc:spChg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1255117067" sldId="2147483665"/>
              <ac:spMk id="6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F19F6765-F9C2-2F4B-B759-1DC0051C5417}" dt="2025-05-20T17:15:26.142" v="1249"/>
          <pc:sldLayoutMkLst>
            <pc:docMk/>
            <pc:sldMasterMk cId="3418025854" sldId="2147483660"/>
            <pc:sldLayoutMk cId="3810937757" sldId="2147483668"/>
          </pc:sldLayoutMkLst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3810937757" sldId="2147483668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3810937757" sldId="2147483668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3810937757" sldId="2147483668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F19F6765-F9C2-2F4B-B759-1DC0051C5417}" dt="2025-05-20T17:15:26.142" v="1249"/>
          <pc:sldLayoutMkLst>
            <pc:docMk/>
            <pc:sldMasterMk cId="3418025854" sldId="2147483660"/>
            <pc:sldLayoutMk cId="2692747777" sldId="2147483669"/>
          </pc:sldLayoutMkLst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2692747777" sldId="2147483669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2692747777" sldId="2147483669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2692747777" sldId="2147483669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F19F6765-F9C2-2F4B-B759-1DC0051C5417}" dt="2025-05-20T17:15:26.142" v="1249"/>
          <pc:sldLayoutMkLst>
            <pc:docMk/>
            <pc:sldMasterMk cId="3418025854" sldId="2147483660"/>
            <pc:sldLayoutMk cId="3745215703" sldId="2147483671"/>
          </pc:sldLayoutMkLst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3745215703" sldId="2147483671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F19F6765-F9C2-2F4B-B759-1DC0051C5417}" dt="2025-05-20T17:15:26.142" v="1249"/>
            <ac:spMkLst>
              <pc:docMk/>
              <pc:sldMasterMk cId="3418025854" sldId="2147483660"/>
              <pc:sldLayoutMk cId="3745215703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Barkasi, Michael" userId="604489e9-c8b5-4a18-ae0d-3a3e29c44efc" providerId="ADAL" clId="{72AC2874-D1E0-C24A-A39A-122BCD6BBAD5}"/>
    <pc:docChg chg="modSld">
      <pc:chgData name="Barkasi, Michael" userId="604489e9-c8b5-4a18-ae0d-3a3e29c44efc" providerId="ADAL" clId="{72AC2874-D1E0-C24A-A39A-122BCD6BBAD5}" dt="2025-05-21T11:58:53.039" v="0" actId="14826"/>
      <pc:docMkLst>
        <pc:docMk/>
      </pc:docMkLst>
      <pc:sldChg chg="modSp">
        <pc:chgData name="Barkasi, Michael" userId="604489e9-c8b5-4a18-ae0d-3a3e29c44efc" providerId="ADAL" clId="{72AC2874-D1E0-C24A-A39A-122BCD6BBAD5}" dt="2025-05-21T11:58:53.039" v="0" actId="14826"/>
        <pc:sldMkLst>
          <pc:docMk/>
          <pc:sldMk cId="1160241537" sldId="256"/>
        </pc:sldMkLst>
        <pc:picChg chg="mod">
          <ac:chgData name="Barkasi, Michael" userId="604489e9-c8b5-4a18-ae0d-3a3e29c44efc" providerId="ADAL" clId="{72AC2874-D1E0-C24A-A39A-122BCD6BBAD5}" dt="2025-05-21T11:58:53.039" v="0" actId="14826"/>
          <ac:picMkLst>
            <pc:docMk/>
            <pc:sldMk cId="1160241537" sldId="256"/>
            <ac:picMk id="4" creationId="{89995C01-3319-AA1D-30B5-E6744552090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365" y="1047539"/>
            <a:ext cx="7189470" cy="2228427"/>
          </a:xfrm>
        </p:spPr>
        <p:txBody>
          <a:bodyPr anchor="b"/>
          <a:lstStyle>
            <a:lvl1pPr algn="ctr">
              <a:defRPr sz="5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7275" y="3361902"/>
            <a:ext cx="6343650" cy="1545378"/>
          </a:xfrm>
        </p:spPr>
        <p:txBody>
          <a:bodyPr/>
          <a:lstStyle>
            <a:lvl1pPr marL="0" indent="0" algn="ctr">
              <a:buNone/>
              <a:defRPr sz="2220"/>
            </a:lvl1pPr>
            <a:lvl2pPr marL="422910" indent="0" algn="ctr">
              <a:buNone/>
              <a:defRPr sz="1850"/>
            </a:lvl2pPr>
            <a:lvl3pPr marL="845820" indent="0" algn="ctr">
              <a:buNone/>
              <a:defRPr sz="1665"/>
            </a:lvl3pPr>
            <a:lvl4pPr marL="1268730" indent="0" algn="ctr">
              <a:buNone/>
              <a:defRPr sz="1480"/>
            </a:lvl4pPr>
            <a:lvl5pPr marL="1691640" indent="0" algn="ctr">
              <a:buNone/>
              <a:defRPr sz="1480"/>
            </a:lvl5pPr>
            <a:lvl6pPr marL="2114550" indent="0" algn="ctr">
              <a:buNone/>
              <a:defRPr sz="1480"/>
            </a:lvl6pPr>
            <a:lvl7pPr marL="2537460" indent="0" algn="ctr">
              <a:buNone/>
              <a:defRPr sz="1480"/>
            </a:lvl7pPr>
            <a:lvl8pPr marL="2960370" indent="0" algn="ctr">
              <a:buNone/>
              <a:defRPr sz="1480"/>
            </a:lvl8pPr>
            <a:lvl9pPr marL="3383280" indent="0" algn="ctr">
              <a:buNone/>
              <a:defRPr sz="1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2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9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52900" y="340783"/>
            <a:ext cx="1823799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502" y="340783"/>
            <a:ext cx="5365671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2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096" y="1595757"/>
            <a:ext cx="7295198" cy="2662555"/>
          </a:xfrm>
        </p:spPr>
        <p:txBody>
          <a:bodyPr anchor="b"/>
          <a:lstStyle>
            <a:lvl1pPr>
              <a:defRPr sz="5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096" y="4283500"/>
            <a:ext cx="7295198" cy="1400175"/>
          </a:xfrm>
        </p:spPr>
        <p:txBody>
          <a:bodyPr/>
          <a:lstStyle>
            <a:lvl1pPr marL="0" indent="0">
              <a:buNone/>
              <a:defRPr sz="2220">
                <a:solidFill>
                  <a:schemeClr val="tx1">
                    <a:tint val="82000"/>
                  </a:schemeClr>
                </a:solidFill>
              </a:defRPr>
            </a:lvl1pPr>
            <a:lvl2pPr marL="422910" indent="0">
              <a:buNone/>
              <a:defRPr sz="1850">
                <a:solidFill>
                  <a:schemeClr val="tx1">
                    <a:tint val="82000"/>
                  </a:schemeClr>
                </a:solidFill>
              </a:defRPr>
            </a:lvl2pPr>
            <a:lvl3pPr marL="845820" indent="0">
              <a:buNone/>
              <a:defRPr sz="1665">
                <a:solidFill>
                  <a:schemeClr val="tx1">
                    <a:tint val="82000"/>
                  </a:schemeClr>
                </a:solidFill>
              </a:defRPr>
            </a:lvl3pPr>
            <a:lvl4pPr marL="1268730" indent="0">
              <a:buNone/>
              <a:defRPr sz="1480">
                <a:solidFill>
                  <a:schemeClr val="tx1">
                    <a:tint val="82000"/>
                  </a:schemeClr>
                </a:solidFill>
              </a:defRPr>
            </a:lvl4pPr>
            <a:lvl5pPr marL="1691640" indent="0">
              <a:buNone/>
              <a:defRPr sz="1480">
                <a:solidFill>
                  <a:schemeClr val="tx1">
                    <a:tint val="82000"/>
                  </a:schemeClr>
                </a:solidFill>
              </a:defRPr>
            </a:lvl5pPr>
            <a:lvl6pPr marL="2114550" indent="0">
              <a:buNone/>
              <a:defRPr sz="1480">
                <a:solidFill>
                  <a:schemeClr val="tx1">
                    <a:tint val="82000"/>
                  </a:schemeClr>
                </a:solidFill>
              </a:defRPr>
            </a:lvl6pPr>
            <a:lvl7pPr marL="2537460" indent="0">
              <a:buNone/>
              <a:defRPr sz="1480">
                <a:solidFill>
                  <a:schemeClr val="tx1">
                    <a:tint val="82000"/>
                  </a:schemeClr>
                </a:solidFill>
              </a:defRPr>
            </a:lvl7pPr>
            <a:lvl8pPr marL="2960370" indent="0">
              <a:buNone/>
              <a:defRPr sz="1480">
                <a:solidFill>
                  <a:schemeClr val="tx1">
                    <a:tint val="82000"/>
                  </a:schemeClr>
                </a:solidFill>
              </a:defRPr>
            </a:lvl8pPr>
            <a:lvl9pPr marL="3383280" indent="0">
              <a:buNone/>
              <a:defRPr sz="14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501" y="1703917"/>
            <a:ext cx="3594735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964" y="1703917"/>
            <a:ext cx="3594735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8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03" y="340785"/>
            <a:ext cx="7295198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604" y="1569085"/>
            <a:ext cx="3578215" cy="768985"/>
          </a:xfrm>
        </p:spPr>
        <p:txBody>
          <a:bodyPr anchor="b"/>
          <a:lstStyle>
            <a:lvl1pPr marL="0" indent="0">
              <a:buNone/>
              <a:defRPr sz="2220" b="1"/>
            </a:lvl1pPr>
            <a:lvl2pPr marL="422910" indent="0">
              <a:buNone/>
              <a:defRPr sz="1850" b="1"/>
            </a:lvl2pPr>
            <a:lvl3pPr marL="845820" indent="0">
              <a:buNone/>
              <a:defRPr sz="1665" b="1"/>
            </a:lvl3pPr>
            <a:lvl4pPr marL="1268730" indent="0">
              <a:buNone/>
              <a:defRPr sz="1480" b="1"/>
            </a:lvl4pPr>
            <a:lvl5pPr marL="1691640" indent="0">
              <a:buNone/>
              <a:defRPr sz="1480" b="1"/>
            </a:lvl5pPr>
            <a:lvl6pPr marL="2114550" indent="0">
              <a:buNone/>
              <a:defRPr sz="1480" b="1"/>
            </a:lvl6pPr>
            <a:lvl7pPr marL="2537460" indent="0">
              <a:buNone/>
              <a:defRPr sz="1480" b="1"/>
            </a:lvl7pPr>
            <a:lvl8pPr marL="2960370" indent="0">
              <a:buNone/>
              <a:defRPr sz="1480" b="1"/>
            </a:lvl8pPr>
            <a:lvl9pPr marL="3383280" indent="0">
              <a:buNone/>
              <a:defRPr sz="1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604" y="2338070"/>
            <a:ext cx="3578215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1964" y="1569085"/>
            <a:ext cx="3595837" cy="768985"/>
          </a:xfrm>
        </p:spPr>
        <p:txBody>
          <a:bodyPr anchor="b"/>
          <a:lstStyle>
            <a:lvl1pPr marL="0" indent="0">
              <a:buNone/>
              <a:defRPr sz="2220" b="1"/>
            </a:lvl1pPr>
            <a:lvl2pPr marL="422910" indent="0">
              <a:buNone/>
              <a:defRPr sz="1850" b="1"/>
            </a:lvl2pPr>
            <a:lvl3pPr marL="845820" indent="0">
              <a:buNone/>
              <a:defRPr sz="1665" b="1"/>
            </a:lvl3pPr>
            <a:lvl4pPr marL="1268730" indent="0">
              <a:buNone/>
              <a:defRPr sz="1480" b="1"/>
            </a:lvl4pPr>
            <a:lvl5pPr marL="1691640" indent="0">
              <a:buNone/>
              <a:defRPr sz="1480" b="1"/>
            </a:lvl5pPr>
            <a:lvl6pPr marL="2114550" indent="0">
              <a:buNone/>
              <a:defRPr sz="1480" b="1"/>
            </a:lvl6pPr>
            <a:lvl7pPr marL="2537460" indent="0">
              <a:buNone/>
              <a:defRPr sz="1480" b="1"/>
            </a:lvl7pPr>
            <a:lvl8pPr marL="2960370" indent="0">
              <a:buNone/>
              <a:defRPr sz="1480" b="1"/>
            </a:lvl8pPr>
            <a:lvl9pPr marL="3383280" indent="0">
              <a:buNone/>
              <a:defRPr sz="1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81964" y="2338070"/>
            <a:ext cx="3595837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3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7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03" y="426720"/>
            <a:ext cx="2727990" cy="1493520"/>
          </a:xfrm>
        </p:spPr>
        <p:txBody>
          <a:bodyPr anchor="b"/>
          <a:lstStyle>
            <a:lvl1pPr>
              <a:defRPr sz="2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837" y="921598"/>
            <a:ext cx="4281964" cy="4548717"/>
          </a:xfrm>
        </p:spPr>
        <p:txBody>
          <a:bodyPr/>
          <a:lstStyle>
            <a:lvl1pPr>
              <a:defRPr sz="2960"/>
            </a:lvl1pPr>
            <a:lvl2pPr>
              <a:defRPr sz="2590"/>
            </a:lvl2pPr>
            <a:lvl3pPr>
              <a:defRPr sz="2220"/>
            </a:lvl3pPr>
            <a:lvl4pPr>
              <a:defRPr sz="1850"/>
            </a:lvl4pPr>
            <a:lvl5pPr>
              <a:defRPr sz="1850"/>
            </a:lvl5pPr>
            <a:lvl6pPr>
              <a:defRPr sz="1850"/>
            </a:lvl6pPr>
            <a:lvl7pPr>
              <a:defRPr sz="1850"/>
            </a:lvl7pPr>
            <a:lvl8pPr>
              <a:defRPr sz="1850"/>
            </a:lvl8pPr>
            <a:lvl9pPr>
              <a:defRPr sz="18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603" y="1920240"/>
            <a:ext cx="2727990" cy="3557482"/>
          </a:xfrm>
        </p:spPr>
        <p:txBody>
          <a:bodyPr/>
          <a:lstStyle>
            <a:lvl1pPr marL="0" indent="0">
              <a:buNone/>
              <a:defRPr sz="1480"/>
            </a:lvl1pPr>
            <a:lvl2pPr marL="422910" indent="0">
              <a:buNone/>
              <a:defRPr sz="1295"/>
            </a:lvl2pPr>
            <a:lvl3pPr marL="845820" indent="0">
              <a:buNone/>
              <a:defRPr sz="1110"/>
            </a:lvl3pPr>
            <a:lvl4pPr marL="1268730" indent="0">
              <a:buNone/>
              <a:defRPr sz="925"/>
            </a:lvl4pPr>
            <a:lvl5pPr marL="1691640" indent="0">
              <a:buNone/>
              <a:defRPr sz="925"/>
            </a:lvl5pPr>
            <a:lvl6pPr marL="2114550" indent="0">
              <a:buNone/>
              <a:defRPr sz="925"/>
            </a:lvl6pPr>
            <a:lvl7pPr marL="2537460" indent="0">
              <a:buNone/>
              <a:defRPr sz="925"/>
            </a:lvl7pPr>
            <a:lvl8pPr marL="2960370" indent="0">
              <a:buNone/>
              <a:defRPr sz="925"/>
            </a:lvl8pPr>
            <a:lvl9pPr marL="3383280" indent="0">
              <a:buNone/>
              <a:defRPr sz="9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5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03" y="426720"/>
            <a:ext cx="2727990" cy="1493520"/>
          </a:xfrm>
        </p:spPr>
        <p:txBody>
          <a:bodyPr anchor="b"/>
          <a:lstStyle>
            <a:lvl1pPr>
              <a:defRPr sz="2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95837" y="921598"/>
            <a:ext cx="4281964" cy="4548717"/>
          </a:xfrm>
        </p:spPr>
        <p:txBody>
          <a:bodyPr anchor="t"/>
          <a:lstStyle>
            <a:lvl1pPr marL="0" indent="0">
              <a:buNone/>
              <a:defRPr sz="2960"/>
            </a:lvl1pPr>
            <a:lvl2pPr marL="422910" indent="0">
              <a:buNone/>
              <a:defRPr sz="2590"/>
            </a:lvl2pPr>
            <a:lvl3pPr marL="845820" indent="0">
              <a:buNone/>
              <a:defRPr sz="2220"/>
            </a:lvl3pPr>
            <a:lvl4pPr marL="1268730" indent="0">
              <a:buNone/>
              <a:defRPr sz="1850"/>
            </a:lvl4pPr>
            <a:lvl5pPr marL="1691640" indent="0">
              <a:buNone/>
              <a:defRPr sz="1850"/>
            </a:lvl5pPr>
            <a:lvl6pPr marL="2114550" indent="0">
              <a:buNone/>
              <a:defRPr sz="1850"/>
            </a:lvl6pPr>
            <a:lvl7pPr marL="2537460" indent="0">
              <a:buNone/>
              <a:defRPr sz="1850"/>
            </a:lvl7pPr>
            <a:lvl8pPr marL="2960370" indent="0">
              <a:buNone/>
              <a:defRPr sz="1850"/>
            </a:lvl8pPr>
            <a:lvl9pPr marL="3383280" indent="0">
              <a:buNone/>
              <a:defRPr sz="18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603" y="1920240"/>
            <a:ext cx="2727990" cy="3557482"/>
          </a:xfrm>
        </p:spPr>
        <p:txBody>
          <a:bodyPr/>
          <a:lstStyle>
            <a:lvl1pPr marL="0" indent="0">
              <a:buNone/>
              <a:defRPr sz="1480"/>
            </a:lvl1pPr>
            <a:lvl2pPr marL="422910" indent="0">
              <a:buNone/>
              <a:defRPr sz="1295"/>
            </a:lvl2pPr>
            <a:lvl3pPr marL="845820" indent="0">
              <a:buNone/>
              <a:defRPr sz="1110"/>
            </a:lvl3pPr>
            <a:lvl4pPr marL="1268730" indent="0">
              <a:buNone/>
              <a:defRPr sz="925"/>
            </a:lvl4pPr>
            <a:lvl5pPr marL="1691640" indent="0">
              <a:buNone/>
              <a:defRPr sz="925"/>
            </a:lvl5pPr>
            <a:lvl6pPr marL="2114550" indent="0">
              <a:buNone/>
              <a:defRPr sz="925"/>
            </a:lvl6pPr>
            <a:lvl7pPr marL="2537460" indent="0">
              <a:buNone/>
              <a:defRPr sz="925"/>
            </a:lvl7pPr>
            <a:lvl8pPr marL="2960370" indent="0">
              <a:buNone/>
              <a:defRPr sz="925"/>
            </a:lvl8pPr>
            <a:lvl9pPr marL="3383280" indent="0">
              <a:buNone/>
              <a:defRPr sz="9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8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501" y="340785"/>
            <a:ext cx="7295198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501" y="1703917"/>
            <a:ext cx="7295198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1501" y="5932595"/>
            <a:ext cx="1903095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1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71BF96-9467-0B49-AF35-7149D7F70E39}" type="datetimeFigureOut">
              <a:rPr lang="en-US" smtClean="0"/>
              <a:pPr/>
              <a:t>5/21/25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1779" y="5932595"/>
            <a:ext cx="2854643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73604" y="5932595"/>
            <a:ext cx="1903095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3B440-2E26-1F41-A810-01B253535B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3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45820" rtl="0" eaLnBrk="1" latinLnBrk="0" hangingPunct="1">
        <a:lnSpc>
          <a:spcPct val="90000"/>
        </a:lnSpc>
        <a:spcBef>
          <a:spcPct val="0"/>
        </a:spcBef>
        <a:buNone/>
        <a:defRPr sz="40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455" indent="-211455" algn="l" defTabSz="845820" rtl="0" eaLnBrk="1" latinLnBrk="0" hangingPunct="1">
        <a:lnSpc>
          <a:spcPct val="90000"/>
        </a:lnSpc>
        <a:spcBef>
          <a:spcPts val="925"/>
        </a:spcBef>
        <a:buFont typeface="Arial" panose="020B0604020202020204" pitchFamily="34" charset="0"/>
        <a:buChar char="•"/>
        <a:defRPr sz="2590" kern="1200">
          <a:solidFill>
            <a:schemeClr val="tx1"/>
          </a:solidFill>
          <a:latin typeface="+mn-lt"/>
          <a:ea typeface="+mn-ea"/>
          <a:cs typeface="+mn-cs"/>
        </a:defRPr>
      </a:lvl1pPr>
      <a:lvl2pPr marL="63436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2pPr>
      <a:lvl3pPr marL="105727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850" kern="1200">
          <a:solidFill>
            <a:schemeClr val="tx1"/>
          </a:solidFill>
          <a:latin typeface="+mn-lt"/>
          <a:ea typeface="+mn-ea"/>
          <a:cs typeface="+mn-cs"/>
        </a:defRPr>
      </a:lvl3pPr>
      <a:lvl4pPr marL="148018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4pPr>
      <a:lvl5pPr marL="190309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5pPr>
      <a:lvl6pPr marL="232600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6pPr>
      <a:lvl7pPr marL="274891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7pPr>
      <a:lvl8pPr marL="317182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8pPr>
      <a:lvl9pPr marL="359473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1pPr>
      <a:lvl2pPr marL="42291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2pPr>
      <a:lvl3pPr marL="84582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3pPr>
      <a:lvl4pPr marL="126873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5pPr>
      <a:lvl6pPr marL="211455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6pPr>
      <a:lvl7pPr marL="253746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7pPr>
      <a:lvl8pPr marL="296037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8pPr>
      <a:lvl9pPr marL="338328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995C01-3319-AA1D-30B5-E674455209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77850" y="147865"/>
            <a:ext cx="7772398" cy="3748338"/>
          </a:xfrm>
          <a:prstGeom prst="rect">
            <a:avLst/>
          </a:prstGeom>
        </p:spPr>
      </p:pic>
      <p:pic>
        <p:nvPicPr>
          <p:cNvPr id="6" name="Picture 5" descr="A diagram of a method&#10;&#10;AI-generated content may be incorrect.">
            <a:extLst>
              <a:ext uri="{FF2B5EF4-FFF2-40B4-BE49-F238E27FC236}">
                <a16:creationId xmlns:a16="http://schemas.microsoft.com/office/drawing/2014/main" id="{2A09E399-F201-7AEE-FB61-15E2C85CF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49" y="4099379"/>
            <a:ext cx="7772400" cy="221737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5C557E-2BF0-C562-B996-21FE58F42E44}"/>
              </a:ext>
            </a:extLst>
          </p:cNvPr>
          <p:cNvCxnSpPr/>
          <p:nvPr/>
        </p:nvCxnSpPr>
        <p:spPr>
          <a:xfrm>
            <a:off x="113847" y="3977640"/>
            <a:ext cx="823050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8728E77-B77E-21D2-4C76-6F9AF58D94B4}"/>
              </a:ext>
            </a:extLst>
          </p:cNvPr>
          <p:cNvSpPr txBox="1"/>
          <p:nvPr/>
        </p:nvSpPr>
        <p:spPr>
          <a:xfrm>
            <a:off x="47170" y="6531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1C9E44-2E41-6087-7892-4FA2EC303BD6}"/>
              </a:ext>
            </a:extLst>
          </p:cNvPr>
          <p:cNvSpPr txBox="1"/>
          <p:nvPr/>
        </p:nvSpPr>
        <p:spPr>
          <a:xfrm>
            <a:off x="0" y="405907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6024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1629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Barkasi, Michael</dc:creator>
  <cp:lastModifiedBy>Barkasi, Michael</cp:lastModifiedBy>
  <cp:revision>1</cp:revision>
  <dcterms:created xsi:type="dcterms:W3CDTF">2025-04-27T17:51:47Z</dcterms:created>
  <dcterms:modified xsi:type="dcterms:W3CDTF">2025-05-21T11:59:00Z</dcterms:modified>
</cp:coreProperties>
</file>