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32588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41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C62"/>
    <a:srgbClr val="1FBFC9"/>
    <a:srgbClr val="FF2F92"/>
    <a:srgbClr val="9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9F6765-F9C2-2F4B-B759-1DC0051C5417}" v="134" dt="2025-05-20T17:15:26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12"/>
    <p:restoredTop sz="94696"/>
  </p:normalViewPr>
  <p:slideViewPr>
    <p:cSldViewPr snapToGrid="0">
      <p:cViewPr>
        <p:scale>
          <a:sx n="154" d="100"/>
          <a:sy n="154" d="100"/>
        </p:scale>
        <p:origin x="416" y="1424"/>
      </p:cViewPr>
      <p:guideLst>
        <p:guide orient="horz" pos="2016"/>
        <p:guide pos="41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kasi, Michael" userId="604489e9-c8b5-4a18-ae0d-3a3e29c44efc" providerId="ADAL" clId="{F19F6765-F9C2-2F4B-B759-1DC0051C5417}"/>
    <pc:docChg chg="undo custSel addSld delSld modSld modMainMaster">
      <pc:chgData name="Barkasi, Michael" userId="604489e9-c8b5-4a18-ae0d-3a3e29c44efc" providerId="ADAL" clId="{F19F6765-F9C2-2F4B-B759-1DC0051C5417}" dt="2025-05-20T17:16:12.712" v="1253" actId="2696"/>
      <pc:docMkLst>
        <pc:docMk/>
      </pc:docMkLst>
      <pc:sldChg chg="addSp delSp modSp mod modAnim">
        <pc:chgData name="Barkasi, Michael" userId="604489e9-c8b5-4a18-ae0d-3a3e29c44efc" providerId="ADAL" clId="{F19F6765-F9C2-2F4B-B759-1DC0051C5417}" dt="2025-05-20T17:15:58.539" v="1252" actId="1076"/>
        <pc:sldMkLst>
          <pc:docMk/>
          <pc:sldMk cId="1160241537" sldId="256"/>
        </pc:sldMkLst>
        <pc:spChg chg="del mod topLvl">
          <ac:chgData name="Barkasi, Michael" userId="604489e9-c8b5-4a18-ae0d-3a3e29c44efc" providerId="ADAL" clId="{F19F6765-F9C2-2F4B-B759-1DC0051C5417}" dt="2025-05-20T15:28:09.232" v="755" actId="478"/>
          <ac:spMkLst>
            <pc:docMk/>
            <pc:sldMk cId="1160241537" sldId="256"/>
            <ac:spMk id="7" creationId="{A65283F6-D47B-6C10-4EDE-CC1FE4C15342}"/>
          </ac:spMkLst>
        </pc:spChg>
        <pc:spChg chg="del mod topLvl">
          <ac:chgData name="Barkasi, Michael" userId="604489e9-c8b5-4a18-ae0d-3a3e29c44efc" providerId="ADAL" clId="{F19F6765-F9C2-2F4B-B759-1DC0051C5417}" dt="2025-05-20T15:28:10.089" v="756" actId="478"/>
          <ac:spMkLst>
            <pc:docMk/>
            <pc:sldMk cId="1160241537" sldId="256"/>
            <ac:spMk id="8" creationId="{5D7C3C3C-F702-EF49-4863-32982B76632E}"/>
          </ac:spMkLst>
        </pc:spChg>
        <pc:spChg chg="del mod topLvl">
          <ac:chgData name="Barkasi, Michael" userId="604489e9-c8b5-4a18-ae0d-3a3e29c44efc" providerId="ADAL" clId="{F19F6765-F9C2-2F4B-B759-1DC0051C5417}" dt="2025-05-20T15:06:33.033" v="297" actId="478"/>
          <ac:spMkLst>
            <pc:docMk/>
            <pc:sldMk cId="1160241537" sldId="256"/>
            <ac:spMk id="18" creationId="{3F70E659-9494-C5C1-DB09-BBB870FA12B7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160241537" sldId="256"/>
            <ac:spMk id="28" creationId="{EC1FBF5A-3333-E899-2543-90256C7B2DC0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160241537" sldId="256"/>
            <ac:spMk id="32" creationId="{A3075410-58E7-5FAB-0677-F603233F606C}"/>
          </ac:spMkLst>
        </pc:spChg>
        <pc:spChg chg="mod topLvl">
          <ac:chgData name="Barkasi, Michael" userId="604489e9-c8b5-4a18-ae0d-3a3e29c44efc" providerId="ADAL" clId="{F19F6765-F9C2-2F4B-B759-1DC0051C5417}" dt="2025-05-20T14:07:57.495" v="249" actId="164"/>
          <ac:spMkLst>
            <pc:docMk/>
            <pc:sldMk cId="1160241537" sldId="256"/>
            <ac:spMk id="33" creationId="{6DD1B967-3B7C-B8E3-3AD9-127CC0BB85B5}"/>
          </ac:spMkLst>
        </pc:spChg>
        <pc:spChg chg="add mod">
          <ac:chgData name="Barkasi, Michael" userId="604489e9-c8b5-4a18-ae0d-3a3e29c44efc" providerId="ADAL" clId="{F19F6765-F9C2-2F4B-B759-1DC0051C5417}" dt="2025-05-20T17:06:54.038" v="1196" actId="165"/>
          <ac:spMkLst>
            <pc:docMk/>
            <pc:sldMk cId="1160241537" sldId="256"/>
            <ac:spMk id="35" creationId="{E3CFEEBD-B3A3-4DD4-A67D-99C9207168B2}"/>
          </ac:spMkLst>
        </pc:spChg>
        <pc:spChg chg="add mod">
          <ac:chgData name="Barkasi, Michael" userId="604489e9-c8b5-4a18-ae0d-3a3e29c44efc" providerId="ADAL" clId="{F19F6765-F9C2-2F4B-B759-1DC0051C5417}" dt="2025-05-20T17:06:54.038" v="1196" actId="165"/>
          <ac:spMkLst>
            <pc:docMk/>
            <pc:sldMk cId="1160241537" sldId="256"/>
            <ac:spMk id="36" creationId="{6FDA9154-6D2F-4A4A-9556-6290A63FE165}"/>
          </ac:spMkLst>
        </pc:spChg>
        <pc:spChg chg="add mod topLvl">
          <ac:chgData name="Barkasi, Michael" userId="604489e9-c8b5-4a18-ae0d-3a3e29c44efc" providerId="ADAL" clId="{F19F6765-F9C2-2F4B-B759-1DC0051C5417}" dt="2025-05-20T17:06:54.038" v="1196" actId="165"/>
          <ac:spMkLst>
            <pc:docMk/>
            <pc:sldMk cId="1160241537" sldId="256"/>
            <ac:spMk id="40" creationId="{7B5F8C9B-DE1D-A2B4-48E4-F738B68D11F2}"/>
          </ac:spMkLst>
        </pc:spChg>
        <pc:spChg chg="add mod">
          <ac:chgData name="Barkasi, Michael" userId="604489e9-c8b5-4a18-ae0d-3a3e29c44efc" providerId="ADAL" clId="{F19F6765-F9C2-2F4B-B759-1DC0051C5417}" dt="2025-05-20T14:08:50.131" v="253" actId="1076"/>
          <ac:spMkLst>
            <pc:docMk/>
            <pc:sldMk cId="1160241537" sldId="256"/>
            <ac:spMk id="41" creationId="{489C7890-2293-260F-927E-3A0BAF6AE31E}"/>
          </ac:spMkLst>
        </pc:spChg>
        <pc:spChg chg="add mod topLvl">
          <ac:chgData name="Barkasi, Michael" userId="604489e9-c8b5-4a18-ae0d-3a3e29c44efc" providerId="ADAL" clId="{F19F6765-F9C2-2F4B-B759-1DC0051C5417}" dt="2025-05-20T16:54:06.374" v="1045" actId="338"/>
          <ac:spMkLst>
            <pc:docMk/>
            <pc:sldMk cId="1160241537" sldId="256"/>
            <ac:spMk id="42" creationId="{BB15E696-D7E8-065F-22C9-1F1C225CBEE6}"/>
          </ac:spMkLst>
        </pc:spChg>
        <pc:spChg chg="add del mod">
          <ac:chgData name="Barkasi, Michael" userId="604489e9-c8b5-4a18-ae0d-3a3e29c44efc" providerId="ADAL" clId="{F19F6765-F9C2-2F4B-B759-1DC0051C5417}" dt="2025-05-20T15:28:11.558" v="757" actId="478"/>
          <ac:spMkLst>
            <pc:docMk/>
            <pc:sldMk cId="1160241537" sldId="256"/>
            <ac:spMk id="43" creationId="{CDC17340-8A6A-952F-C785-2381010C19BF}"/>
          </ac:spMkLst>
        </pc:spChg>
        <pc:spChg chg="add del mod">
          <ac:chgData name="Barkasi, Michael" userId="604489e9-c8b5-4a18-ae0d-3a3e29c44efc" providerId="ADAL" clId="{F19F6765-F9C2-2F4B-B759-1DC0051C5417}" dt="2025-05-20T15:28:18.366" v="762" actId="478"/>
          <ac:spMkLst>
            <pc:docMk/>
            <pc:sldMk cId="1160241537" sldId="256"/>
            <ac:spMk id="44" creationId="{71DEAC27-2EA9-F41D-4751-9DC0B3CBC65F}"/>
          </ac:spMkLst>
        </pc:spChg>
        <pc:spChg chg="add mod topLvl">
          <ac:chgData name="Barkasi, Michael" userId="604489e9-c8b5-4a18-ae0d-3a3e29c44efc" providerId="ADAL" clId="{F19F6765-F9C2-2F4B-B759-1DC0051C5417}" dt="2025-05-20T17:15:26.142" v="1249"/>
          <ac:spMkLst>
            <pc:docMk/>
            <pc:sldMk cId="1160241537" sldId="256"/>
            <ac:spMk id="50" creationId="{9316C8CA-EF5A-7928-4A64-8F05EA11A88F}"/>
          </ac:spMkLst>
        </pc:spChg>
        <pc:spChg chg="mod">
          <ac:chgData name="Barkasi, Michael" userId="604489e9-c8b5-4a18-ae0d-3a3e29c44efc" providerId="ADAL" clId="{F19F6765-F9C2-2F4B-B759-1DC0051C5417}" dt="2025-05-20T15:25:16.434" v="740" actId="688"/>
          <ac:spMkLst>
            <pc:docMk/>
            <pc:sldMk cId="1160241537" sldId="256"/>
            <ac:spMk id="63" creationId="{FDD6AE29-8FDD-DACA-D18C-08AA850D1937}"/>
          </ac:spMkLst>
        </pc:spChg>
        <pc:spChg chg="add mod topLvl">
          <ac:chgData name="Barkasi, Michael" userId="604489e9-c8b5-4a18-ae0d-3a3e29c44efc" providerId="ADAL" clId="{F19F6765-F9C2-2F4B-B759-1DC0051C5417}" dt="2025-05-20T17:15:26.142" v="1249"/>
          <ac:spMkLst>
            <pc:docMk/>
            <pc:sldMk cId="1160241537" sldId="256"/>
            <ac:spMk id="64" creationId="{7BA4831B-95DD-C630-EF30-FEBB3DA4C883}"/>
          </ac:spMkLst>
        </pc:spChg>
        <pc:spChg chg="add mod topLvl">
          <ac:chgData name="Barkasi, Michael" userId="604489e9-c8b5-4a18-ae0d-3a3e29c44efc" providerId="ADAL" clId="{F19F6765-F9C2-2F4B-B759-1DC0051C5417}" dt="2025-05-20T17:06:54.038" v="1196" actId="165"/>
          <ac:spMkLst>
            <pc:docMk/>
            <pc:sldMk cId="1160241537" sldId="256"/>
            <ac:spMk id="68" creationId="{FE26D807-9A68-F894-F807-D4DE88AD4FC0}"/>
          </ac:spMkLst>
        </pc:spChg>
        <pc:spChg chg="mod">
          <ac:chgData name="Barkasi, Michael" userId="604489e9-c8b5-4a18-ae0d-3a3e29c44efc" providerId="ADAL" clId="{F19F6765-F9C2-2F4B-B759-1DC0051C5417}" dt="2025-05-20T16:15:39.475" v="781" actId="692"/>
          <ac:spMkLst>
            <pc:docMk/>
            <pc:sldMk cId="1160241537" sldId="256"/>
            <ac:spMk id="71" creationId="{7FB4963E-FE7B-E9B3-AAF6-C5AE888E5E24}"/>
          </ac:spMkLst>
        </pc:spChg>
        <pc:spChg chg="mod">
          <ac:chgData name="Barkasi, Michael" userId="604489e9-c8b5-4a18-ae0d-3a3e29c44efc" providerId="ADAL" clId="{F19F6765-F9C2-2F4B-B759-1DC0051C5417}" dt="2025-05-20T15:24:50.708" v="734"/>
          <ac:spMkLst>
            <pc:docMk/>
            <pc:sldMk cId="1160241537" sldId="256"/>
            <ac:spMk id="77" creationId="{2ECFC52B-E100-9421-B8AD-198610E3E620}"/>
          </ac:spMkLst>
        </pc:spChg>
        <pc:spChg chg="mod">
          <ac:chgData name="Barkasi, Michael" userId="604489e9-c8b5-4a18-ae0d-3a3e29c44efc" providerId="ADAL" clId="{F19F6765-F9C2-2F4B-B759-1DC0051C5417}" dt="2025-05-20T16:15:59.164" v="784" actId="692"/>
          <ac:spMkLst>
            <pc:docMk/>
            <pc:sldMk cId="1160241537" sldId="256"/>
            <ac:spMk id="78" creationId="{54BDA467-B6C8-DDEE-CC0A-F6127F9E038E}"/>
          </ac:spMkLst>
        </pc:spChg>
        <pc:spChg chg="mod">
          <ac:chgData name="Barkasi, Michael" userId="604489e9-c8b5-4a18-ae0d-3a3e29c44efc" providerId="ADAL" clId="{F19F6765-F9C2-2F4B-B759-1DC0051C5417}" dt="2025-05-20T17:06:35.795" v="1194" actId="165"/>
          <ac:spMkLst>
            <pc:docMk/>
            <pc:sldMk cId="1160241537" sldId="256"/>
            <ac:spMk id="92" creationId="{4BDE5564-FDBB-2E9F-4A79-62701D44C591}"/>
          </ac:spMkLst>
        </pc:spChg>
        <pc:spChg chg="mod">
          <ac:chgData name="Barkasi, Michael" userId="604489e9-c8b5-4a18-ae0d-3a3e29c44efc" providerId="ADAL" clId="{F19F6765-F9C2-2F4B-B759-1DC0051C5417}" dt="2025-05-20T15:29:06.077" v="766"/>
          <ac:spMkLst>
            <pc:docMk/>
            <pc:sldMk cId="1160241537" sldId="256"/>
            <ac:spMk id="100" creationId="{F043DA36-8CC1-6F6A-B465-9EFEBF9002A1}"/>
          </ac:spMkLst>
        </pc:spChg>
        <pc:spChg chg="add mod topLvl">
          <ac:chgData name="Barkasi, Michael" userId="604489e9-c8b5-4a18-ae0d-3a3e29c44efc" providerId="ADAL" clId="{F19F6765-F9C2-2F4B-B759-1DC0051C5417}" dt="2025-05-20T17:06:54.038" v="1196" actId="165"/>
          <ac:spMkLst>
            <pc:docMk/>
            <pc:sldMk cId="1160241537" sldId="256"/>
            <ac:spMk id="102" creationId="{1A3C6997-4E40-38F4-EB1E-1C61067AAE9F}"/>
          </ac:spMkLst>
        </pc:spChg>
        <pc:spChg chg="add del mod">
          <ac:chgData name="Barkasi, Michael" userId="604489e9-c8b5-4a18-ae0d-3a3e29c44efc" providerId="ADAL" clId="{F19F6765-F9C2-2F4B-B759-1DC0051C5417}" dt="2025-05-20T15:28:13.835" v="760" actId="478"/>
          <ac:spMkLst>
            <pc:docMk/>
            <pc:sldMk cId="1160241537" sldId="256"/>
            <ac:spMk id="103" creationId="{74CFA3CB-217D-96DE-8D0B-AA3628379351}"/>
          </ac:spMkLst>
        </pc:spChg>
        <pc:spChg chg="add del mod">
          <ac:chgData name="Barkasi, Michael" userId="604489e9-c8b5-4a18-ae0d-3a3e29c44efc" providerId="ADAL" clId="{F19F6765-F9C2-2F4B-B759-1DC0051C5417}" dt="2025-05-20T15:28:00.051" v="752" actId="478"/>
          <ac:spMkLst>
            <pc:docMk/>
            <pc:sldMk cId="1160241537" sldId="256"/>
            <ac:spMk id="104" creationId="{B493F746-8314-8F87-5519-0151F9AFD43C}"/>
          </ac:spMkLst>
        </pc:spChg>
        <pc:spChg chg="mod">
          <ac:chgData name="Barkasi, Michael" userId="604489e9-c8b5-4a18-ae0d-3a3e29c44efc" providerId="ADAL" clId="{F19F6765-F9C2-2F4B-B759-1DC0051C5417}" dt="2025-05-20T15:29:06.077" v="766"/>
          <ac:spMkLst>
            <pc:docMk/>
            <pc:sldMk cId="1160241537" sldId="256"/>
            <ac:spMk id="107" creationId="{24B848E4-820D-72B6-8978-881654243BE9}"/>
          </ac:spMkLst>
        </pc:spChg>
        <pc:spChg chg="add del mod">
          <ac:chgData name="Barkasi, Michael" userId="604489e9-c8b5-4a18-ae0d-3a3e29c44efc" providerId="ADAL" clId="{F19F6765-F9C2-2F4B-B759-1DC0051C5417}" dt="2025-05-20T15:28:16.372" v="761" actId="478"/>
          <ac:spMkLst>
            <pc:docMk/>
            <pc:sldMk cId="1160241537" sldId="256"/>
            <ac:spMk id="109" creationId="{C0CECDFC-29DC-9E49-F628-C98AF3712AF1}"/>
          </ac:spMkLst>
        </pc:spChg>
        <pc:spChg chg="add mod topLvl">
          <ac:chgData name="Barkasi, Michael" userId="604489e9-c8b5-4a18-ae0d-3a3e29c44efc" providerId="ADAL" clId="{F19F6765-F9C2-2F4B-B759-1DC0051C5417}" dt="2025-05-20T17:06:35.795" v="1194" actId="165"/>
          <ac:spMkLst>
            <pc:docMk/>
            <pc:sldMk cId="1160241537" sldId="256"/>
            <ac:spMk id="110" creationId="{DD6AAAD2-9A51-A203-8D3E-39A30D638981}"/>
          </ac:spMkLst>
        </pc:spChg>
        <pc:spChg chg="del mod">
          <ac:chgData name="Barkasi, Michael" userId="604489e9-c8b5-4a18-ae0d-3a3e29c44efc" providerId="ADAL" clId="{F19F6765-F9C2-2F4B-B759-1DC0051C5417}" dt="2025-05-20T16:13:56.976" v="773" actId="478"/>
          <ac:spMkLst>
            <pc:docMk/>
            <pc:sldMk cId="1160241537" sldId="256"/>
            <ac:spMk id="113" creationId="{3A8ECA80-D6DF-C565-52AC-E1E6A8F86583}"/>
          </ac:spMkLst>
        </pc:spChg>
        <pc:spChg chg="del mod topLvl">
          <ac:chgData name="Barkasi, Michael" userId="604489e9-c8b5-4a18-ae0d-3a3e29c44efc" providerId="ADAL" clId="{F19F6765-F9C2-2F4B-B759-1DC0051C5417}" dt="2025-05-20T16:13:59.867" v="774" actId="478"/>
          <ac:spMkLst>
            <pc:docMk/>
            <pc:sldMk cId="1160241537" sldId="256"/>
            <ac:spMk id="114" creationId="{493C5719-4E3D-7FD0-9908-4B7DF32A6EE4}"/>
          </ac:spMkLst>
        </pc:spChg>
        <pc:spChg chg="del mod">
          <ac:chgData name="Barkasi, Michael" userId="604489e9-c8b5-4a18-ae0d-3a3e29c44efc" providerId="ADAL" clId="{F19F6765-F9C2-2F4B-B759-1DC0051C5417}" dt="2025-05-20T16:13:53" v="772" actId="478"/>
          <ac:spMkLst>
            <pc:docMk/>
            <pc:sldMk cId="1160241537" sldId="256"/>
            <ac:spMk id="115" creationId="{FEFAB52B-E757-AD59-9720-4D73DF0660CC}"/>
          </ac:spMkLst>
        </pc:spChg>
        <pc:spChg chg="add del mod">
          <ac:chgData name="Barkasi, Michael" userId="604489e9-c8b5-4a18-ae0d-3a3e29c44efc" providerId="ADAL" clId="{F19F6765-F9C2-2F4B-B759-1DC0051C5417}" dt="2025-05-20T17:15:26.142" v="1249"/>
          <ac:spMkLst>
            <pc:docMk/>
            <pc:sldMk cId="1160241537" sldId="256"/>
            <ac:spMk id="117" creationId="{FFFA2B60-14DC-D4AF-1B34-723767EC5F38}"/>
          </ac:spMkLst>
        </pc:spChg>
        <pc:spChg chg="add mod">
          <ac:chgData name="Barkasi, Michael" userId="604489e9-c8b5-4a18-ae0d-3a3e29c44efc" providerId="ADAL" clId="{F19F6765-F9C2-2F4B-B759-1DC0051C5417}" dt="2025-05-20T16:45:06.322" v="987" actId="692"/>
          <ac:spMkLst>
            <pc:docMk/>
            <pc:sldMk cId="1160241537" sldId="256"/>
            <ac:spMk id="118" creationId="{FF80155E-BAC0-E66B-52DF-E6A0ADDFA323}"/>
          </ac:spMkLst>
        </pc:spChg>
        <pc:spChg chg="mod topLvl">
          <ac:chgData name="Barkasi, Michael" userId="604489e9-c8b5-4a18-ae0d-3a3e29c44efc" providerId="ADAL" clId="{F19F6765-F9C2-2F4B-B759-1DC0051C5417}" dt="2025-05-20T17:15:26.142" v="1249"/>
          <ac:spMkLst>
            <pc:docMk/>
            <pc:sldMk cId="1160241537" sldId="256"/>
            <ac:spMk id="122" creationId="{94F0D5ED-F579-5836-7C72-CAB8552BFBBF}"/>
          </ac:spMkLst>
        </pc:spChg>
        <pc:spChg chg="mod">
          <ac:chgData name="Barkasi, Michael" userId="604489e9-c8b5-4a18-ae0d-3a3e29c44efc" providerId="ADAL" clId="{F19F6765-F9C2-2F4B-B759-1DC0051C5417}" dt="2025-05-20T16:43:47.853" v="977" actId="165"/>
          <ac:spMkLst>
            <pc:docMk/>
            <pc:sldMk cId="1160241537" sldId="256"/>
            <ac:spMk id="124" creationId="{82051162-7158-D1C2-8ECC-4BE5ABB1E509}"/>
          </ac:spMkLst>
        </pc:spChg>
        <pc:spChg chg="mod">
          <ac:chgData name="Barkasi, Michael" userId="604489e9-c8b5-4a18-ae0d-3a3e29c44efc" providerId="ADAL" clId="{F19F6765-F9C2-2F4B-B759-1DC0051C5417}" dt="2025-05-20T16:25:23.526" v="910"/>
          <ac:spMkLst>
            <pc:docMk/>
            <pc:sldMk cId="1160241537" sldId="256"/>
            <ac:spMk id="127" creationId="{02B12E7F-F71E-E4C5-461D-6E14EEBDEE04}"/>
          </ac:spMkLst>
        </pc:spChg>
        <pc:spChg chg="mod">
          <ac:chgData name="Barkasi, Michael" userId="604489e9-c8b5-4a18-ae0d-3a3e29c44efc" providerId="ADAL" clId="{F19F6765-F9C2-2F4B-B759-1DC0051C5417}" dt="2025-05-20T16:25:23.526" v="910"/>
          <ac:spMkLst>
            <pc:docMk/>
            <pc:sldMk cId="1160241537" sldId="256"/>
            <ac:spMk id="130" creationId="{5F5ADC40-D898-8E2C-E752-2A01F9CA5B1B}"/>
          </ac:spMkLst>
        </pc:spChg>
        <pc:spChg chg="mod">
          <ac:chgData name="Barkasi, Michael" userId="604489e9-c8b5-4a18-ae0d-3a3e29c44efc" providerId="ADAL" clId="{F19F6765-F9C2-2F4B-B759-1DC0051C5417}" dt="2025-05-20T17:06:35.795" v="1194" actId="165"/>
          <ac:spMkLst>
            <pc:docMk/>
            <pc:sldMk cId="1160241537" sldId="256"/>
            <ac:spMk id="133" creationId="{5326F9BF-BA8B-220C-1E4F-EF4E2D0CEBD9}"/>
          </ac:spMkLst>
        </pc:spChg>
        <pc:spChg chg="mod">
          <ac:chgData name="Barkasi, Michael" userId="604489e9-c8b5-4a18-ae0d-3a3e29c44efc" providerId="ADAL" clId="{F19F6765-F9C2-2F4B-B759-1DC0051C5417}" dt="2025-05-20T16:43:37.824" v="976" actId="165"/>
          <ac:spMkLst>
            <pc:docMk/>
            <pc:sldMk cId="1160241537" sldId="256"/>
            <ac:spMk id="136" creationId="{97BDF13A-A893-407C-095C-6D54ABFE875B}"/>
          </ac:spMkLst>
        </pc:spChg>
        <pc:spChg chg="add mod">
          <ac:chgData name="Barkasi, Michael" userId="604489e9-c8b5-4a18-ae0d-3a3e29c44efc" providerId="ADAL" clId="{F19F6765-F9C2-2F4B-B759-1DC0051C5417}" dt="2025-05-20T16:30:38.030" v="946" actId="164"/>
          <ac:spMkLst>
            <pc:docMk/>
            <pc:sldMk cId="1160241537" sldId="256"/>
            <ac:spMk id="138" creationId="{FFB33957-C7D5-2272-4F29-57CB3E60E8D5}"/>
          </ac:spMkLst>
        </pc:spChg>
        <pc:spChg chg="add mod">
          <ac:chgData name="Barkasi, Michael" userId="604489e9-c8b5-4a18-ae0d-3a3e29c44efc" providerId="ADAL" clId="{F19F6765-F9C2-2F4B-B759-1DC0051C5417}" dt="2025-05-20T17:15:26.142" v="1249"/>
          <ac:spMkLst>
            <pc:docMk/>
            <pc:sldMk cId="1160241537" sldId="256"/>
            <ac:spMk id="139" creationId="{2293D57C-EC8B-5FBD-4115-099B2922BF81}"/>
          </ac:spMkLst>
        </pc:spChg>
        <pc:spChg chg="add mod">
          <ac:chgData name="Barkasi, Michael" userId="604489e9-c8b5-4a18-ae0d-3a3e29c44efc" providerId="ADAL" clId="{F19F6765-F9C2-2F4B-B759-1DC0051C5417}" dt="2025-05-20T16:30:38.030" v="946" actId="164"/>
          <ac:spMkLst>
            <pc:docMk/>
            <pc:sldMk cId="1160241537" sldId="256"/>
            <ac:spMk id="140" creationId="{4D13E371-1A41-9EFE-6480-A5F8E8AB352E}"/>
          </ac:spMkLst>
        </pc:spChg>
        <pc:spChg chg="add mod">
          <ac:chgData name="Barkasi, Michael" userId="604489e9-c8b5-4a18-ae0d-3a3e29c44efc" providerId="ADAL" clId="{F19F6765-F9C2-2F4B-B759-1DC0051C5417}" dt="2025-05-20T17:06:54.038" v="1196" actId="165"/>
          <ac:spMkLst>
            <pc:docMk/>
            <pc:sldMk cId="1160241537" sldId="256"/>
            <ac:spMk id="141" creationId="{84827807-33C5-4A50-46EC-767F2558440A}"/>
          </ac:spMkLst>
        </pc:spChg>
        <pc:spChg chg="add mod">
          <ac:chgData name="Barkasi, Michael" userId="604489e9-c8b5-4a18-ae0d-3a3e29c44efc" providerId="ADAL" clId="{F19F6765-F9C2-2F4B-B759-1DC0051C5417}" dt="2025-05-20T17:15:35.738" v="1250" actId="1076"/>
          <ac:spMkLst>
            <pc:docMk/>
            <pc:sldMk cId="1160241537" sldId="256"/>
            <ac:spMk id="184" creationId="{0F69969E-C89D-FC3B-3D75-9F48D5BF9959}"/>
          </ac:spMkLst>
        </pc:spChg>
        <pc:spChg chg="add mod">
          <ac:chgData name="Barkasi, Michael" userId="604489e9-c8b5-4a18-ae0d-3a3e29c44efc" providerId="ADAL" clId="{F19F6765-F9C2-2F4B-B759-1DC0051C5417}" dt="2025-05-20T17:15:44.723" v="1251" actId="1076"/>
          <ac:spMkLst>
            <pc:docMk/>
            <pc:sldMk cId="1160241537" sldId="256"/>
            <ac:spMk id="185" creationId="{292B5B58-2FC4-A32B-E7BB-38300C5BBC38}"/>
          </ac:spMkLst>
        </pc:spChg>
        <pc:spChg chg="add mod">
          <ac:chgData name="Barkasi, Michael" userId="604489e9-c8b5-4a18-ae0d-3a3e29c44efc" providerId="ADAL" clId="{F19F6765-F9C2-2F4B-B759-1DC0051C5417}" dt="2025-05-20T17:13:20.862" v="1243" actId="164"/>
          <ac:spMkLst>
            <pc:docMk/>
            <pc:sldMk cId="1160241537" sldId="256"/>
            <ac:spMk id="192" creationId="{DD1375E4-34B2-EE72-C956-1670D95DFA51}"/>
          </ac:spMkLst>
        </pc:spChg>
        <pc:spChg chg="add mod">
          <ac:chgData name="Barkasi, Michael" userId="604489e9-c8b5-4a18-ae0d-3a3e29c44efc" providerId="ADAL" clId="{F19F6765-F9C2-2F4B-B759-1DC0051C5417}" dt="2025-05-20T17:10:41.666" v="1225"/>
          <ac:spMkLst>
            <pc:docMk/>
            <pc:sldMk cId="1160241537" sldId="256"/>
            <ac:spMk id="193" creationId="{50B1E969-950D-91CB-53A6-C3E97A6B431E}"/>
          </ac:spMkLst>
        </pc:spChg>
        <pc:spChg chg="add mod">
          <ac:chgData name="Barkasi, Michael" userId="604489e9-c8b5-4a18-ae0d-3a3e29c44efc" providerId="ADAL" clId="{F19F6765-F9C2-2F4B-B759-1DC0051C5417}" dt="2025-05-20T17:15:26.142" v="1249"/>
          <ac:spMkLst>
            <pc:docMk/>
            <pc:sldMk cId="1160241537" sldId="256"/>
            <ac:spMk id="194" creationId="{D7510943-98D5-B205-C2A0-C0A0077566F8}"/>
          </ac:spMkLst>
        </pc:spChg>
        <pc:spChg chg="add mod">
          <ac:chgData name="Barkasi, Michael" userId="604489e9-c8b5-4a18-ae0d-3a3e29c44efc" providerId="ADAL" clId="{F19F6765-F9C2-2F4B-B759-1DC0051C5417}" dt="2025-05-20T17:13:20.862" v="1243" actId="164"/>
          <ac:spMkLst>
            <pc:docMk/>
            <pc:sldMk cId="1160241537" sldId="256"/>
            <ac:spMk id="195" creationId="{4C04DCD4-F294-DBBF-DE89-FACEC363BA5E}"/>
          </ac:spMkLst>
        </pc:spChg>
        <pc:spChg chg="add mod">
          <ac:chgData name="Barkasi, Michael" userId="604489e9-c8b5-4a18-ae0d-3a3e29c44efc" providerId="ADAL" clId="{F19F6765-F9C2-2F4B-B759-1DC0051C5417}" dt="2025-05-20T17:12:57.941" v="1241" actId="164"/>
          <ac:spMkLst>
            <pc:docMk/>
            <pc:sldMk cId="1160241537" sldId="256"/>
            <ac:spMk id="196" creationId="{94B2DCD7-D35D-F5A8-570B-21B4E35EAD37}"/>
          </ac:spMkLst>
        </pc:spChg>
        <pc:spChg chg="add mod">
          <ac:chgData name="Barkasi, Michael" userId="604489e9-c8b5-4a18-ae0d-3a3e29c44efc" providerId="ADAL" clId="{F19F6765-F9C2-2F4B-B759-1DC0051C5417}" dt="2025-05-20T17:12:57.941" v="1241" actId="164"/>
          <ac:spMkLst>
            <pc:docMk/>
            <pc:sldMk cId="1160241537" sldId="256"/>
            <ac:spMk id="197" creationId="{6D7CD4F6-C114-0C27-861E-85CD05973F0C}"/>
          </ac:spMkLst>
        </pc:spChg>
        <pc:spChg chg="add mod">
          <ac:chgData name="Barkasi, Michael" userId="604489e9-c8b5-4a18-ae0d-3a3e29c44efc" providerId="ADAL" clId="{F19F6765-F9C2-2F4B-B759-1DC0051C5417}" dt="2025-05-20T17:15:26.142" v="1249"/>
          <ac:spMkLst>
            <pc:docMk/>
            <pc:sldMk cId="1160241537" sldId="256"/>
            <ac:spMk id="198" creationId="{3B8BAC3B-89DB-69AD-8EEE-304EBF3113D4}"/>
          </ac:spMkLst>
        </pc:spChg>
        <pc:grpChg chg="add del mod">
          <ac:chgData name="Barkasi, Michael" userId="604489e9-c8b5-4a18-ae0d-3a3e29c44efc" providerId="ADAL" clId="{F19F6765-F9C2-2F4B-B759-1DC0051C5417}" dt="2025-05-20T14:07:07.134" v="241" actId="165"/>
          <ac:grpSpMkLst>
            <pc:docMk/>
            <pc:sldMk cId="1160241537" sldId="256"/>
            <ac:grpSpMk id="2" creationId="{BA07E182-16F6-8C15-D158-58B94AD4E86F}"/>
          </ac:grpSpMkLst>
        </pc:grpChg>
        <pc:grpChg chg="add del mod">
          <ac:chgData name="Barkasi, Michael" userId="604489e9-c8b5-4a18-ae0d-3a3e29c44efc" providerId="ADAL" clId="{F19F6765-F9C2-2F4B-B759-1DC0051C5417}" dt="2025-05-20T15:06:36.646" v="299" actId="478"/>
          <ac:grpSpMkLst>
            <pc:docMk/>
            <pc:sldMk cId="1160241537" sldId="256"/>
            <ac:grpSpMk id="9" creationId="{21732A3C-C774-15F2-FF32-8E54782CE242}"/>
          </ac:grpSpMkLst>
        </pc:grpChg>
        <pc:grpChg chg="add del mod">
          <ac:chgData name="Barkasi, Michael" userId="604489e9-c8b5-4a18-ae0d-3a3e29c44efc" providerId="ADAL" clId="{F19F6765-F9C2-2F4B-B759-1DC0051C5417}" dt="2025-05-20T15:06:35.958" v="298" actId="478"/>
          <ac:grpSpMkLst>
            <pc:docMk/>
            <pc:sldMk cId="1160241537" sldId="256"/>
            <ac:grpSpMk id="10" creationId="{0F694047-C1AC-B54B-A565-5CC22B788BE6}"/>
          </ac:grpSpMkLst>
        </pc:grpChg>
        <pc:grpChg chg="add del mod">
          <ac:chgData name="Barkasi, Michael" userId="604489e9-c8b5-4a18-ae0d-3a3e29c44efc" providerId="ADAL" clId="{F19F6765-F9C2-2F4B-B759-1DC0051C5417}" dt="2025-05-20T14:22:33.899" v="277" actId="165"/>
          <ac:grpSpMkLst>
            <pc:docMk/>
            <pc:sldMk cId="1160241537" sldId="256"/>
            <ac:grpSpMk id="14" creationId="{3A385F74-B03A-8AB2-33A2-ADCE967BDAE4}"/>
          </ac:grpSpMkLst>
        </pc:grpChg>
        <pc:grpChg chg="mod topLvl">
          <ac:chgData name="Barkasi, Michael" userId="604489e9-c8b5-4a18-ae0d-3a3e29c44efc" providerId="ADAL" clId="{F19F6765-F9C2-2F4B-B759-1DC0051C5417}" dt="2025-05-20T16:54:06.374" v="1045" actId="338"/>
          <ac:grpSpMkLst>
            <pc:docMk/>
            <pc:sldMk cId="1160241537" sldId="256"/>
            <ac:grpSpMk id="16" creationId="{4112BF9C-FBFD-F6FF-1DA6-8D81C6C1BDD8}"/>
          </ac:grpSpMkLst>
        </pc:grpChg>
        <pc:grpChg chg="add mod">
          <ac:chgData name="Barkasi, Michael" userId="604489e9-c8b5-4a18-ae0d-3a3e29c44efc" providerId="ADAL" clId="{F19F6765-F9C2-2F4B-B759-1DC0051C5417}" dt="2025-05-20T16:39:56.258" v="961" actId="164"/>
          <ac:grpSpMkLst>
            <pc:docMk/>
            <pc:sldMk cId="1160241537" sldId="256"/>
            <ac:grpSpMk id="25" creationId="{9C0464E5-BF56-6BC8-18D0-430219D1F32C}"/>
          </ac:grpSpMkLst>
        </pc:grpChg>
        <pc:grpChg chg="add mod">
          <ac:chgData name="Barkasi, Michael" userId="604489e9-c8b5-4a18-ae0d-3a3e29c44efc" providerId="ADAL" clId="{F19F6765-F9C2-2F4B-B759-1DC0051C5417}" dt="2025-05-20T16:39:56.258" v="961" actId="164"/>
          <ac:grpSpMkLst>
            <pc:docMk/>
            <pc:sldMk cId="1160241537" sldId="256"/>
            <ac:grpSpMk id="37" creationId="{46CC87C5-872E-FF3A-8A85-ADDB3FD4AF80}"/>
          </ac:grpSpMkLst>
        </pc:grpChg>
        <pc:grpChg chg="add mod">
          <ac:chgData name="Barkasi, Michael" userId="604489e9-c8b5-4a18-ae0d-3a3e29c44efc" providerId="ADAL" clId="{F19F6765-F9C2-2F4B-B759-1DC0051C5417}" dt="2025-05-20T16:39:56.258" v="961" actId="164"/>
          <ac:grpSpMkLst>
            <pc:docMk/>
            <pc:sldMk cId="1160241537" sldId="256"/>
            <ac:grpSpMk id="38" creationId="{A025C0CE-7EE4-6B2E-7F8C-576D54AD0479}"/>
          </ac:grpSpMkLst>
        </pc:grpChg>
        <pc:grpChg chg="del mod">
          <ac:chgData name="Barkasi, Michael" userId="604489e9-c8b5-4a18-ae0d-3a3e29c44efc" providerId="ADAL" clId="{F19F6765-F9C2-2F4B-B759-1DC0051C5417}" dt="2025-05-20T15:28:05.260" v="753" actId="478"/>
          <ac:grpSpMkLst>
            <pc:docMk/>
            <pc:sldMk cId="1160241537" sldId="256"/>
            <ac:grpSpMk id="45" creationId="{4FF82988-8CD1-293B-C955-4394041791E5}"/>
          </ac:grpSpMkLst>
        </pc:grpChg>
        <pc:grpChg chg="add del mod topLvl">
          <ac:chgData name="Barkasi, Michael" userId="604489e9-c8b5-4a18-ae0d-3a3e29c44efc" providerId="ADAL" clId="{F19F6765-F9C2-2F4B-B759-1DC0051C5417}" dt="2025-05-20T16:28:13.670" v="928" actId="165"/>
          <ac:grpSpMkLst>
            <pc:docMk/>
            <pc:sldMk cId="1160241537" sldId="256"/>
            <ac:grpSpMk id="48" creationId="{E9AC409A-1903-5BD4-6A45-355D4B527312}"/>
          </ac:grpSpMkLst>
        </pc:grpChg>
        <pc:grpChg chg="add mod">
          <ac:chgData name="Barkasi, Michael" userId="604489e9-c8b5-4a18-ae0d-3a3e29c44efc" providerId="ADAL" clId="{F19F6765-F9C2-2F4B-B759-1DC0051C5417}" dt="2025-05-20T15:26:10.507" v="748" actId="164"/>
          <ac:grpSpMkLst>
            <pc:docMk/>
            <pc:sldMk cId="1160241537" sldId="256"/>
            <ac:grpSpMk id="51" creationId="{91B13722-EE3D-923C-F3FF-57665BF6331A}"/>
          </ac:grpSpMkLst>
        </pc:grpChg>
        <pc:grpChg chg="add del mod topLvl">
          <ac:chgData name="Barkasi, Michael" userId="604489e9-c8b5-4a18-ae0d-3a3e29c44efc" providerId="ADAL" clId="{F19F6765-F9C2-2F4B-B759-1DC0051C5417}" dt="2025-05-20T16:28:58.560" v="936" actId="165"/>
          <ac:grpSpMkLst>
            <pc:docMk/>
            <pc:sldMk cId="1160241537" sldId="256"/>
            <ac:grpSpMk id="69" creationId="{2792B2B5-C974-63DF-1604-4D304CF4D80A}"/>
          </ac:grpSpMkLst>
        </pc:grpChg>
        <pc:grpChg chg="add mod">
          <ac:chgData name="Barkasi, Michael" userId="604489e9-c8b5-4a18-ae0d-3a3e29c44efc" providerId="ADAL" clId="{F19F6765-F9C2-2F4B-B759-1DC0051C5417}" dt="2025-05-20T15:26:10.507" v="748" actId="164"/>
          <ac:grpSpMkLst>
            <pc:docMk/>
            <pc:sldMk cId="1160241537" sldId="256"/>
            <ac:grpSpMk id="70" creationId="{B8BA9937-4DFE-ABE8-3996-476C1E3F9274}"/>
          </ac:grpSpMkLst>
        </pc:grpChg>
        <pc:grpChg chg="add del mod">
          <ac:chgData name="Barkasi, Michael" userId="604489e9-c8b5-4a18-ae0d-3a3e29c44efc" providerId="ADAL" clId="{F19F6765-F9C2-2F4B-B759-1DC0051C5417}" dt="2025-05-20T16:28:08.062" v="927" actId="165"/>
          <ac:grpSpMkLst>
            <pc:docMk/>
            <pc:sldMk cId="1160241537" sldId="256"/>
            <ac:grpSpMk id="80" creationId="{E3A00164-5450-BD68-5D71-E5BB80E7835D}"/>
          </ac:grpSpMkLst>
        </pc:grpChg>
        <pc:grpChg chg="add del mod">
          <ac:chgData name="Barkasi, Michael" userId="604489e9-c8b5-4a18-ae0d-3a3e29c44efc" providerId="ADAL" clId="{F19F6765-F9C2-2F4B-B759-1DC0051C5417}" dt="2025-05-20T16:30:13.999" v="943" actId="478"/>
          <ac:grpSpMkLst>
            <pc:docMk/>
            <pc:sldMk cId="1160241537" sldId="256"/>
            <ac:grpSpMk id="83" creationId="{188D050E-0A2F-7A81-74CA-4304FC2D8D7D}"/>
          </ac:grpSpMkLst>
        </pc:grpChg>
        <pc:grpChg chg="add mod">
          <ac:chgData name="Barkasi, Michael" userId="604489e9-c8b5-4a18-ae0d-3a3e29c44efc" providerId="ADAL" clId="{F19F6765-F9C2-2F4B-B759-1DC0051C5417}" dt="2025-05-20T16:47:23.345" v="1004" actId="164"/>
          <ac:grpSpMkLst>
            <pc:docMk/>
            <pc:sldMk cId="1160241537" sldId="256"/>
            <ac:grpSpMk id="86" creationId="{71E1B3D1-DC81-EDD7-7C52-3DBB70FED54F}"/>
          </ac:grpSpMkLst>
        </pc:grpChg>
        <pc:grpChg chg="add del mod">
          <ac:chgData name="Barkasi, Michael" userId="604489e9-c8b5-4a18-ae0d-3a3e29c44efc" providerId="ADAL" clId="{F19F6765-F9C2-2F4B-B759-1DC0051C5417}" dt="2025-05-20T16:25:49.411" v="916" actId="478"/>
          <ac:grpSpMkLst>
            <pc:docMk/>
            <pc:sldMk cId="1160241537" sldId="256"/>
            <ac:grpSpMk id="95" creationId="{310227D5-968F-31E3-5605-7E727D6FF2DB}"/>
          </ac:grpSpMkLst>
        </pc:grpChg>
        <pc:grpChg chg="del mod">
          <ac:chgData name="Barkasi, Michael" userId="604489e9-c8b5-4a18-ae0d-3a3e29c44efc" providerId="ADAL" clId="{F19F6765-F9C2-2F4B-B759-1DC0051C5417}" dt="2025-05-20T15:28:07.494" v="754" actId="478"/>
          <ac:grpSpMkLst>
            <pc:docMk/>
            <pc:sldMk cId="1160241537" sldId="256"/>
            <ac:grpSpMk id="101" creationId="{289FB2F7-62B1-6DC0-4D26-83891CDF8F1C}"/>
          </ac:grpSpMkLst>
        </pc:grpChg>
        <pc:grpChg chg="add del mod">
          <ac:chgData name="Barkasi, Michael" userId="604489e9-c8b5-4a18-ae0d-3a3e29c44efc" providerId="ADAL" clId="{F19F6765-F9C2-2F4B-B759-1DC0051C5417}" dt="2025-05-20T16:25:44.117" v="912" actId="478"/>
          <ac:grpSpMkLst>
            <pc:docMk/>
            <pc:sldMk cId="1160241537" sldId="256"/>
            <ac:grpSpMk id="105" creationId="{59CA3A4D-5CCC-CB67-181C-FD7258AD9394}"/>
          </ac:grpSpMkLst>
        </pc:grpChg>
        <pc:grpChg chg="add del mod">
          <ac:chgData name="Barkasi, Michael" userId="604489e9-c8b5-4a18-ae0d-3a3e29c44efc" providerId="ADAL" clId="{F19F6765-F9C2-2F4B-B759-1DC0051C5417}" dt="2025-05-20T16:13:59.867" v="774" actId="478"/>
          <ac:grpSpMkLst>
            <pc:docMk/>
            <pc:sldMk cId="1160241537" sldId="256"/>
            <ac:grpSpMk id="108" creationId="{460F4209-DF46-4219-1E84-90F92FB6F006}"/>
          </ac:grpSpMkLst>
        </pc:grpChg>
        <pc:grpChg chg="add del mod topLvl">
          <ac:chgData name="Barkasi, Michael" userId="604489e9-c8b5-4a18-ae0d-3a3e29c44efc" providerId="ADAL" clId="{F19F6765-F9C2-2F4B-B759-1DC0051C5417}" dt="2025-05-20T16:17:12.118" v="787" actId="164"/>
          <ac:grpSpMkLst>
            <pc:docMk/>
            <pc:sldMk cId="1160241537" sldId="256"/>
            <ac:grpSpMk id="111" creationId="{64F0C550-ECCD-28B9-5466-2F47BCEF0238}"/>
          </ac:grpSpMkLst>
        </pc:grpChg>
        <pc:grpChg chg="del mod">
          <ac:chgData name="Barkasi, Michael" userId="604489e9-c8b5-4a18-ae0d-3a3e29c44efc" providerId="ADAL" clId="{F19F6765-F9C2-2F4B-B759-1DC0051C5417}" dt="2025-05-20T16:13:56.976" v="773" actId="478"/>
          <ac:grpSpMkLst>
            <pc:docMk/>
            <pc:sldMk cId="1160241537" sldId="256"/>
            <ac:grpSpMk id="112" creationId="{40A51AEE-D750-5580-9196-095316E54B43}"/>
          </ac:grpSpMkLst>
        </pc:grpChg>
        <pc:grpChg chg="add mod">
          <ac:chgData name="Barkasi, Michael" userId="604489e9-c8b5-4a18-ae0d-3a3e29c44efc" providerId="ADAL" clId="{F19F6765-F9C2-2F4B-B759-1DC0051C5417}" dt="2025-05-20T16:46:53.879" v="1002" actId="164"/>
          <ac:grpSpMkLst>
            <pc:docMk/>
            <pc:sldMk cId="1160241537" sldId="256"/>
            <ac:grpSpMk id="119" creationId="{D0A8173B-3F57-ABDF-96D0-40DADB369986}"/>
          </ac:grpSpMkLst>
        </pc:grpChg>
        <pc:grpChg chg="add del mod">
          <ac:chgData name="Barkasi, Michael" userId="604489e9-c8b5-4a18-ae0d-3a3e29c44efc" providerId="ADAL" clId="{F19F6765-F9C2-2F4B-B759-1DC0051C5417}" dt="2025-05-20T16:43:47.853" v="977" actId="165"/>
          <ac:grpSpMkLst>
            <pc:docMk/>
            <pc:sldMk cId="1160241537" sldId="256"/>
            <ac:grpSpMk id="120" creationId="{A83F168B-92D8-10B7-612B-B7EF9ED1963C}"/>
          </ac:grpSpMkLst>
        </pc:grpChg>
        <pc:grpChg chg="del mod topLvl">
          <ac:chgData name="Barkasi, Michael" userId="604489e9-c8b5-4a18-ae0d-3a3e29c44efc" providerId="ADAL" clId="{F19F6765-F9C2-2F4B-B759-1DC0051C5417}" dt="2025-05-20T16:43:53.307" v="979" actId="478"/>
          <ac:grpSpMkLst>
            <pc:docMk/>
            <pc:sldMk cId="1160241537" sldId="256"/>
            <ac:grpSpMk id="121" creationId="{38C3E24F-D685-8B24-A528-AF54904EA22A}"/>
          </ac:grpSpMkLst>
        </pc:grpChg>
        <pc:grpChg chg="add del mod">
          <ac:chgData name="Barkasi, Michael" userId="604489e9-c8b5-4a18-ae0d-3a3e29c44efc" providerId="ADAL" clId="{F19F6765-F9C2-2F4B-B759-1DC0051C5417}" dt="2025-05-20T16:26:13.532" v="918" actId="478"/>
          <ac:grpSpMkLst>
            <pc:docMk/>
            <pc:sldMk cId="1160241537" sldId="256"/>
            <ac:grpSpMk id="125" creationId="{0DCB5A39-A1BF-4DFD-A454-C8FE8C59B17E}"/>
          </ac:grpSpMkLst>
        </pc:grpChg>
        <pc:grpChg chg="add del mod">
          <ac:chgData name="Barkasi, Michael" userId="604489e9-c8b5-4a18-ae0d-3a3e29c44efc" providerId="ADAL" clId="{F19F6765-F9C2-2F4B-B759-1DC0051C5417}" dt="2025-05-20T16:26:13.532" v="918" actId="478"/>
          <ac:grpSpMkLst>
            <pc:docMk/>
            <pc:sldMk cId="1160241537" sldId="256"/>
            <ac:grpSpMk id="128" creationId="{A6857E31-146E-E17B-5FE0-B2F10D4ED9CF}"/>
          </ac:grpSpMkLst>
        </pc:grpChg>
        <pc:grpChg chg="add mod">
          <ac:chgData name="Barkasi, Michael" userId="604489e9-c8b5-4a18-ae0d-3a3e29c44efc" providerId="ADAL" clId="{F19F6765-F9C2-2F4B-B759-1DC0051C5417}" dt="2025-05-20T16:47:23.345" v="1004" actId="164"/>
          <ac:grpSpMkLst>
            <pc:docMk/>
            <pc:sldMk cId="1160241537" sldId="256"/>
            <ac:grpSpMk id="131" creationId="{76AAE9F0-9A16-40E0-25EB-09E2701D4BBC}"/>
          </ac:grpSpMkLst>
        </pc:grpChg>
        <pc:grpChg chg="add mod">
          <ac:chgData name="Barkasi, Michael" userId="604489e9-c8b5-4a18-ae0d-3a3e29c44efc" providerId="ADAL" clId="{F19F6765-F9C2-2F4B-B759-1DC0051C5417}" dt="2025-05-20T16:47:23.345" v="1004" actId="164"/>
          <ac:grpSpMkLst>
            <pc:docMk/>
            <pc:sldMk cId="1160241537" sldId="256"/>
            <ac:grpSpMk id="134" creationId="{0E3CC465-6D9A-BA27-66D0-A50753484861}"/>
          </ac:grpSpMkLst>
        </pc:grpChg>
        <pc:grpChg chg="add mod">
          <ac:chgData name="Barkasi, Michael" userId="604489e9-c8b5-4a18-ae0d-3a3e29c44efc" providerId="ADAL" clId="{F19F6765-F9C2-2F4B-B759-1DC0051C5417}" dt="2025-05-20T16:39:56.258" v="961" actId="164"/>
          <ac:grpSpMkLst>
            <pc:docMk/>
            <pc:sldMk cId="1160241537" sldId="256"/>
            <ac:grpSpMk id="142" creationId="{3A008576-BADA-58D0-E0DC-5FFA225BD27D}"/>
          </ac:grpSpMkLst>
        </pc:grpChg>
        <pc:grpChg chg="add mod">
          <ac:chgData name="Barkasi, Michael" userId="604489e9-c8b5-4a18-ae0d-3a3e29c44efc" providerId="ADAL" clId="{F19F6765-F9C2-2F4B-B759-1DC0051C5417}" dt="2025-05-20T16:39:56.258" v="961" actId="164"/>
          <ac:grpSpMkLst>
            <pc:docMk/>
            <pc:sldMk cId="1160241537" sldId="256"/>
            <ac:grpSpMk id="143" creationId="{B01C5DC6-D44F-B272-A2A1-249EEC3FF885}"/>
          </ac:grpSpMkLst>
        </pc:grpChg>
        <pc:grpChg chg="add del mod">
          <ac:chgData name="Barkasi, Michael" userId="604489e9-c8b5-4a18-ae0d-3a3e29c44efc" providerId="ADAL" clId="{F19F6765-F9C2-2F4B-B759-1DC0051C5417}" dt="2025-05-20T16:51:20.404" v="1032" actId="165"/>
          <ac:grpSpMkLst>
            <pc:docMk/>
            <pc:sldMk cId="1160241537" sldId="256"/>
            <ac:grpSpMk id="144" creationId="{DC4C44C4-8BDE-7C63-6E9C-3594773BCB94}"/>
          </ac:grpSpMkLst>
        </pc:grpChg>
        <pc:grpChg chg="add mod">
          <ac:chgData name="Barkasi, Michael" userId="604489e9-c8b5-4a18-ae0d-3a3e29c44efc" providerId="ADAL" clId="{F19F6765-F9C2-2F4B-B759-1DC0051C5417}" dt="2025-05-20T17:06:57.009" v="1197" actId="164"/>
          <ac:grpSpMkLst>
            <pc:docMk/>
            <pc:sldMk cId="1160241537" sldId="256"/>
            <ac:grpSpMk id="145" creationId="{95C3F5A5-58AA-8C23-6C90-A93557A95D43}"/>
          </ac:grpSpMkLst>
        </pc:grpChg>
        <pc:grpChg chg="add mod">
          <ac:chgData name="Barkasi, Michael" userId="604489e9-c8b5-4a18-ae0d-3a3e29c44efc" providerId="ADAL" clId="{F19F6765-F9C2-2F4B-B759-1DC0051C5417}" dt="2025-05-20T16:42:42.731" v="975" actId="1076"/>
          <ac:grpSpMkLst>
            <pc:docMk/>
            <pc:sldMk cId="1160241537" sldId="256"/>
            <ac:grpSpMk id="146" creationId="{78EC8A49-3900-AB80-2701-935D4D3CADE8}"/>
          </ac:grpSpMkLst>
        </pc:grpChg>
        <pc:grpChg chg="add mod">
          <ac:chgData name="Barkasi, Michael" userId="604489e9-c8b5-4a18-ae0d-3a3e29c44efc" providerId="ADAL" clId="{F19F6765-F9C2-2F4B-B759-1DC0051C5417}" dt="2025-05-20T16:47:23.345" v="1004" actId="164"/>
          <ac:grpSpMkLst>
            <pc:docMk/>
            <pc:sldMk cId="1160241537" sldId="256"/>
            <ac:grpSpMk id="155" creationId="{84B6E706-79B8-7A95-0953-3AD1938BC187}"/>
          </ac:grpSpMkLst>
        </pc:grpChg>
        <pc:grpChg chg="add mod">
          <ac:chgData name="Barkasi, Michael" userId="604489e9-c8b5-4a18-ae0d-3a3e29c44efc" providerId="ADAL" clId="{F19F6765-F9C2-2F4B-B759-1DC0051C5417}" dt="2025-05-20T17:07:04.330" v="1198" actId="164"/>
          <ac:grpSpMkLst>
            <pc:docMk/>
            <pc:sldMk cId="1160241537" sldId="256"/>
            <ac:grpSpMk id="156" creationId="{6F21B6B4-01CE-6FD0-73DE-9177204423B2}"/>
          </ac:grpSpMkLst>
        </pc:grpChg>
        <pc:grpChg chg="add mod">
          <ac:chgData name="Barkasi, Michael" userId="604489e9-c8b5-4a18-ae0d-3a3e29c44efc" providerId="ADAL" clId="{F19F6765-F9C2-2F4B-B759-1DC0051C5417}" dt="2025-05-20T16:49:58.682" v="1018" actId="1076"/>
          <ac:grpSpMkLst>
            <pc:docMk/>
            <pc:sldMk cId="1160241537" sldId="256"/>
            <ac:grpSpMk id="160" creationId="{E0A1B6D8-AFE8-07F3-9DC1-347125AFF7D2}"/>
          </ac:grpSpMkLst>
        </pc:grpChg>
        <pc:grpChg chg="add del mod">
          <ac:chgData name="Barkasi, Michael" userId="604489e9-c8b5-4a18-ae0d-3a3e29c44efc" providerId="ADAL" clId="{F19F6765-F9C2-2F4B-B759-1DC0051C5417}" dt="2025-05-20T16:53:33.141" v="1043" actId="165"/>
          <ac:grpSpMkLst>
            <pc:docMk/>
            <pc:sldMk cId="1160241537" sldId="256"/>
            <ac:grpSpMk id="163" creationId="{9D94A2AD-4649-965D-1778-CFE6F51B117D}"/>
          </ac:grpSpMkLst>
        </pc:grpChg>
        <pc:grpChg chg="add mod">
          <ac:chgData name="Barkasi, Michael" userId="604489e9-c8b5-4a18-ae0d-3a3e29c44efc" providerId="ADAL" clId="{F19F6765-F9C2-2F4B-B759-1DC0051C5417}" dt="2025-05-20T17:06:07.899" v="1190" actId="164"/>
          <ac:grpSpMkLst>
            <pc:docMk/>
            <pc:sldMk cId="1160241537" sldId="256"/>
            <ac:grpSpMk id="164" creationId="{32D46C8E-17F8-6B0C-2559-3712748258FD}"/>
          </ac:grpSpMkLst>
        </pc:grpChg>
        <pc:grpChg chg="add mod">
          <ac:chgData name="Barkasi, Michael" userId="604489e9-c8b5-4a18-ae0d-3a3e29c44efc" providerId="ADAL" clId="{F19F6765-F9C2-2F4B-B759-1DC0051C5417}" dt="2025-05-20T16:52:18.390" v="1036" actId="164"/>
          <ac:grpSpMkLst>
            <pc:docMk/>
            <pc:sldMk cId="1160241537" sldId="256"/>
            <ac:grpSpMk id="165" creationId="{44511EF5-C7DD-037F-95BC-55F67FFA6B30}"/>
          </ac:grpSpMkLst>
        </pc:grpChg>
        <pc:grpChg chg="add mod">
          <ac:chgData name="Barkasi, Michael" userId="604489e9-c8b5-4a18-ae0d-3a3e29c44efc" providerId="ADAL" clId="{F19F6765-F9C2-2F4B-B759-1DC0051C5417}" dt="2025-05-20T17:06:01.741" v="1189" actId="164"/>
          <ac:grpSpMkLst>
            <pc:docMk/>
            <pc:sldMk cId="1160241537" sldId="256"/>
            <ac:grpSpMk id="167" creationId="{36DE713A-8CF2-594A-44D7-52E4BBCFA18A}"/>
          </ac:grpSpMkLst>
        </pc:grpChg>
        <pc:grpChg chg="add mod">
          <ac:chgData name="Barkasi, Michael" userId="604489e9-c8b5-4a18-ae0d-3a3e29c44efc" providerId="ADAL" clId="{F19F6765-F9C2-2F4B-B759-1DC0051C5417}" dt="2025-05-20T16:54:29.556" v="1046" actId="164"/>
          <ac:grpSpMkLst>
            <pc:docMk/>
            <pc:sldMk cId="1160241537" sldId="256"/>
            <ac:grpSpMk id="168" creationId="{3CCA89CF-1C95-F7A0-0A72-457901BC30C4}"/>
          </ac:grpSpMkLst>
        </pc:grpChg>
        <pc:grpChg chg="add mod">
          <ac:chgData name="Barkasi, Michael" userId="604489e9-c8b5-4a18-ae0d-3a3e29c44efc" providerId="ADAL" clId="{F19F6765-F9C2-2F4B-B759-1DC0051C5417}" dt="2025-05-20T17:15:58.539" v="1252" actId="1076"/>
          <ac:grpSpMkLst>
            <pc:docMk/>
            <pc:sldMk cId="1160241537" sldId="256"/>
            <ac:grpSpMk id="186" creationId="{E341C37D-6060-D94A-DECD-063F334E4673}"/>
          </ac:grpSpMkLst>
        </pc:grpChg>
        <pc:grpChg chg="add mod">
          <ac:chgData name="Barkasi, Michael" userId="604489e9-c8b5-4a18-ae0d-3a3e29c44efc" providerId="ADAL" clId="{F19F6765-F9C2-2F4B-B759-1DC0051C5417}" dt="2025-05-20T17:06:07.899" v="1190" actId="164"/>
          <ac:grpSpMkLst>
            <pc:docMk/>
            <pc:sldMk cId="1160241537" sldId="256"/>
            <ac:grpSpMk id="187" creationId="{7152DFDF-957D-C7C6-FE25-440B9B5E1DF8}"/>
          </ac:grpSpMkLst>
        </pc:grpChg>
        <pc:grpChg chg="add mod">
          <ac:chgData name="Barkasi, Michael" userId="604489e9-c8b5-4a18-ae0d-3a3e29c44efc" providerId="ADAL" clId="{F19F6765-F9C2-2F4B-B759-1DC0051C5417}" dt="2025-05-20T17:15:58.539" v="1252" actId="1076"/>
          <ac:grpSpMkLst>
            <pc:docMk/>
            <pc:sldMk cId="1160241537" sldId="256"/>
            <ac:grpSpMk id="188" creationId="{E40BF04C-D254-2888-5982-D8F51CE558C0}"/>
          </ac:grpSpMkLst>
        </pc:grpChg>
        <pc:grpChg chg="add mod">
          <ac:chgData name="Barkasi, Michael" userId="604489e9-c8b5-4a18-ae0d-3a3e29c44efc" providerId="ADAL" clId="{F19F6765-F9C2-2F4B-B759-1DC0051C5417}" dt="2025-05-20T17:15:58.539" v="1252" actId="1076"/>
          <ac:grpSpMkLst>
            <pc:docMk/>
            <pc:sldMk cId="1160241537" sldId="256"/>
            <ac:grpSpMk id="189" creationId="{84B508D5-4790-168B-0F85-F57F9D5430A9}"/>
          </ac:grpSpMkLst>
        </pc:grpChg>
        <pc:grpChg chg="add mod">
          <ac:chgData name="Barkasi, Michael" userId="604489e9-c8b5-4a18-ae0d-3a3e29c44efc" providerId="ADAL" clId="{F19F6765-F9C2-2F4B-B759-1DC0051C5417}" dt="2025-05-20T17:15:58.539" v="1252" actId="1076"/>
          <ac:grpSpMkLst>
            <pc:docMk/>
            <pc:sldMk cId="1160241537" sldId="256"/>
            <ac:grpSpMk id="199" creationId="{638CAE59-3ACA-31DE-F1ED-D412BA9E80F5}"/>
          </ac:grpSpMkLst>
        </pc:grpChg>
        <pc:grpChg chg="add mod">
          <ac:chgData name="Barkasi, Michael" userId="604489e9-c8b5-4a18-ae0d-3a3e29c44efc" providerId="ADAL" clId="{F19F6765-F9C2-2F4B-B759-1DC0051C5417}" dt="2025-05-20T17:15:58.539" v="1252" actId="1076"/>
          <ac:grpSpMkLst>
            <pc:docMk/>
            <pc:sldMk cId="1160241537" sldId="256"/>
            <ac:grpSpMk id="200" creationId="{62FF7366-DFD8-D478-5CEC-9F314A591E3D}"/>
          </ac:grpSpMkLst>
        </pc:grpChg>
        <pc:picChg chg="mod topLvl">
          <ac:chgData name="Barkasi, Michael" userId="604489e9-c8b5-4a18-ae0d-3a3e29c44efc" providerId="ADAL" clId="{F19F6765-F9C2-2F4B-B759-1DC0051C5417}" dt="2025-05-20T16:54:06.374" v="1045" actId="338"/>
          <ac:picMkLst>
            <pc:docMk/>
            <pc:sldMk cId="1160241537" sldId="256"/>
            <ac:picMk id="3" creationId="{E3A423F9-121E-9144-389D-86BF08D82B70}"/>
          </ac:picMkLst>
        </pc:picChg>
        <pc:picChg chg="del mod topLvl">
          <ac:chgData name="Barkasi, Michael" userId="604489e9-c8b5-4a18-ae0d-3a3e29c44efc" providerId="ADAL" clId="{F19F6765-F9C2-2F4B-B759-1DC0051C5417}" dt="2025-05-20T15:28:12.306" v="758" actId="478"/>
          <ac:picMkLst>
            <pc:docMk/>
            <pc:sldMk cId="1160241537" sldId="256"/>
            <ac:picMk id="4" creationId="{A81ED27C-7B60-F674-81BF-00C2CE97DB0A}"/>
          </ac:picMkLst>
        </pc:picChg>
        <pc:picChg chg="del mod topLvl">
          <ac:chgData name="Barkasi, Michael" userId="604489e9-c8b5-4a18-ae0d-3a3e29c44efc" providerId="ADAL" clId="{F19F6765-F9C2-2F4B-B759-1DC0051C5417}" dt="2025-05-20T15:28:19.113" v="763" actId="478"/>
          <ac:picMkLst>
            <pc:docMk/>
            <pc:sldMk cId="1160241537" sldId="256"/>
            <ac:picMk id="5" creationId="{F149C215-0B00-0C7B-AD6B-9441C3814BA7}"/>
          </ac:picMkLst>
        </pc:picChg>
        <pc:picChg chg="del mod topLvl">
          <ac:chgData name="Barkasi, Michael" userId="604489e9-c8b5-4a18-ae0d-3a3e29c44efc" providerId="ADAL" clId="{F19F6765-F9C2-2F4B-B759-1DC0051C5417}" dt="2025-05-20T15:28:12.943" v="759" actId="478"/>
          <ac:picMkLst>
            <pc:docMk/>
            <pc:sldMk cId="1160241537" sldId="256"/>
            <ac:picMk id="6" creationId="{AD851FCB-E838-2B09-F97C-7929B3AF17D7}"/>
          </ac:picMkLst>
        </pc:picChg>
        <pc:picChg chg="add mod topLvl">
          <ac:chgData name="Barkasi, Michael" userId="604489e9-c8b5-4a18-ae0d-3a3e29c44efc" providerId="ADAL" clId="{F19F6765-F9C2-2F4B-B759-1DC0051C5417}" dt="2025-05-20T16:54:06.374" v="1045" actId="338"/>
          <ac:picMkLst>
            <pc:docMk/>
            <pc:sldMk cId="1160241537" sldId="256"/>
            <ac:picMk id="12" creationId="{9C39DF87-DE4F-0F20-9282-C0EF4BBF038B}"/>
          </ac:picMkLst>
        </pc:picChg>
        <pc:picChg chg="add mod topLvl">
          <ac:chgData name="Barkasi, Michael" userId="604489e9-c8b5-4a18-ae0d-3a3e29c44efc" providerId="ADAL" clId="{F19F6765-F9C2-2F4B-B759-1DC0051C5417}" dt="2025-05-20T16:54:06.374" v="1045" actId="338"/>
          <ac:picMkLst>
            <pc:docMk/>
            <pc:sldMk cId="1160241537" sldId="256"/>
            <ac:picMk id="13" creationId="{997B0F20-AB6A-106F-B24A-0604B016B50A}"/>
          </ac:picMkLst>
        </pc:picChg>
        <pc:picChg chg="del mod topLvl">
          <ac:chgData name="Barkasi, Michael" userId="604489e9-c8b5-4a18-ae0d-3a3e29c44efc" providerId="ADAL" clId="{F19F6765-F9C2-2F4B-B759-1DC0051C5417}" dt="2025-05-20T15:06:33.033" v="297" actId="478"/>
          <ac:picMkLst>
            <pc:docMk/>
            <pc:sldMk cId="1160241537" sldId="256"/>
            <ac:picMk id="15" creationId="{6301C614-CA11-C6EF-967C-1FD0120BE8A4}"/>
          </ac:picMkLst>
        </pc:picChg>
        <pc:picChg chg="add mod">
          <ac:chgData name="Barkasi, Michael" userId="604489e9-c8b5-4a18-ae0d-3a3e29c44efc" providerId="ADAL" clId="{F19F6765-F9C2-2F4B-B759-1DC0051C5417}" dt="2025-05-20T15:09:43.089" v="692" actId="164"/>
          <ac:picMkLst>
            <pc:docMk/>
            <pc:sldMk cId="1160241537" sldId="256"/>
            <ac:picMk id="20" creationId="{141E12E8-8546-E0CF-D1D5-547DD97B3731}"/>
          </ac:picMkLst>
        </pc:picChg>
        <pc:picChg chg="add del mod">
          <ac:chgData name="Barkasi, Michael" userId="604489e9-c8b5-4a18-ae0d-3a3e29c44efc" providerId="ADAL" clId="{F19F6765-F9C2-2F4B-B759-1DC0051C5417}" dt="2025-05-20T15:04:15.403" v="290" actId="478"/>
          <ac:picMkLst>
            <pc:docMk/>
            <pc:sldMk cId="1160241537" sldId="256"/>
            <ac:picMk id="22" creationId="{0E742206-F595-502E-A900-AB64DE290D15}"/>
          </ac:picMkLst>
        </pc:picChg>
        <pc:picChg chg="add mod">
          <ac:chgData name="Barkasi, Michael" userId="604489e9-c8b5-4a18-ae0d-3a3e29c44efc" providerId="ADAL" clId="{F19F6765-F9C2-2F4B-B759-1DC0051C5417}" dt="2025-05-20T15:10:22.157" v="697" actId="164"/>
          <ac:picMkLst>
            <pc:docMk/>
            <pc:sldMk cId="1160241537" sldId="256"/>
            <ac:picMk id="23" creationId="{0D6163F7-F13D-70A1-591D-3B2B9CB653DE}"/>
          </ac:picMkLst>
        </pc:picChg>
        <pc:picChg chg="del mod topLvl">
          <ac:chgData name="Barkasi, Michael" userId="604489e9-c8b5-4a18-ae0d-3a3e29c44efc" providerId="ADAL" clId="{F19F6765-F9C2-2F4B-B759-1DC0051C5417}" dt="2025-05-20T14:14:05.673" v="270" actId="478"/>
          <ac:picMkLst>
            <pc:docMk/>
            <pc:sldMk cId="1160241537" sldId="256"/>
            <ac:picMk id="24" creationId="{63CF131A-C072-13E5-D148-6AFC2E15179D}"/>
          </ac:picMkLst>
        </pc:picChg>
        <pc:picChg chg="mod">
          <ac:chgData name="Barkasi, Michael" userId="604489e9-c8b5-4a18-ae0d-3a3e29c44efc" providerId="ADAL" clId="{F19F6765-F9C2-2F4B-B759-1DC0051C5417}" dt="2025-05-20T16:53:33.141" v="1043" actId="165"/>
          <ac:picMkLst>
            <pc:docMk/>
            <pc:sldMk cId="1160241537" sldId="256"/>
            <ac:picMk id="26" creationId="{C9231AFA-391C-14C4-C56E-524D53B6A033}"/>
          </ac:picMkLst>
        </pc:picChg>
        <pc:picChg chg="mod">
          <ac:chgData name="Barkasi, Michael" userId="604489e9-c8b5-4a18-ae0d-3a3e29c44efc" providerId="ADAL" clId="{F19F6765-F9C2-2F4B-B759-1DC0051C5417}" dt="2025-05-20T15:06:38.993" v="300"/>
          <ac:picMkLst>
            <pc:docMk/>
            <pc:sldMk cId="1160241537" sldId="256"/>
            <ac:picMk id="29" creationId="{868C0546-6005-D1C1-44EE-E30888C94466}"/>
          </ac:picMkLst>
        </pc:picChg>
        <pc:picChg chg="mod topLvl modCrop">
          <ac:chgData name="Barkasi, Michael" userId="604489e9-c8b5-4a18-ae0d-3a3e29c44efc" providerId="ADAL" clId="{F19F6765-F9C2-2F4B-B759-1DC0051C5417}" dt="2025-05-20T14:07:57.495" v="249" actId="164"/>
          <ac:picMkLst>
            <pc:docMk/>
            <pc:sldMk cId="1160241537" sldId="256"/>
            <ac:picMk id="31" creationId="{B89A559F-3D9B-F6E0-FB14-F38603D20325}"/>
          </ac:picMkLst>
        </pc:picChg>
        <pc:picChg chg="add mod modCrop">
          <ac:chgData name="Barkasi, Michael" userId="604489e9-c8b5-4a18-ae0d-3a3e29c44efc" providerId="ADAL" clId="{F19F6765-F9C2-2F4B-B759-1DC0051C5417}" dt="2025-05-20T14:08:13.959" v="250" actId="164"/>
          <ac:picMkLst>
            <pc:docMk/>
            <pc:sldMk cId="1160241537" sldId="256"/>
            <ac:picMk id="34" creationId="{A19C1B91-2F0C-834D-5D19-0D9DCE67831D}"/>
          </ac:picMkLst>
        </pc:picChg>
        <pc:picChg chg="add mod topLvl">
          <ac:chgData name="Barkasi, Michael" userId="604489e9-c8b5-4a18-ae0d-3a3e29c44efc" providerId="ADAL" clId="{F19F6765-F9C2-2F4B-B759-1DC0051C5417}" dt="2025-05-20T16:31:12.182" v="950" actId="164"/>
          <ac:picMkLst>
            <pc:docMk/>
            <pc:sldMk cId="1160241537" sldId="256"/>
            <ac:picMk id="39" creationId="{69D302A1-C458-A769-07C2-1DC5FE9AA927}"/>
          </ac:picMkLst>
        </pc:picChg>
        <pc:picChg chg="mod">
          <ac:chgData name="Barkasi, Michael" userId="604489e9-c8b5-4a18-ae0d-3a3e29c44efc" providerId="ADAL" clId="{F19F6765-F9C2-2F4B-B759-1DC0051C5417}" dt="2025-05-20T15:22:27.003" v="708"/>
          <ac:picMkLst>
            <pc:docMk/>
            <pc:sldMk cId="1160241537" sldId="256"/>
            <ac:picMk id="61" creationId="{EE09B292-B462-2332-556D-BFC6D61727AF}"/>
          </ac:picMkLst>
        </pc:picChg>
        <pc:picChg chg="add del mod">
          <ac:chgData name="Barkasi, Michael" userId="604489e9-c8b5-4a18-ae0d-3a3e29c44efc" providerId="ADAL" clId="{F19F6765-F9C2-2F4B-B759-1DC0051C5417}" dt="2025-05-20T14:14:06.827" v="271" actId="478"/>
          <ac:picMkLst>
            <pc:docMk/>
            <pc:sldMk cId="1160241537" sldId="256"/>
            <ac:picMk id="67" creationId="{2AEEA982-89AD-E6DA-4767-5E12320F1BCF}"/>
          </ac:picMkLst>
        </pc:picChg>
        <pc:picChg chg="mod">
          <ac:chgData name="Barkasi, Michael" userId="604489e9-c8b5-4a18-ae0d-3a3e29c44efc" providerId="ADAL" clId="{F19F6765-F9C2-2F4B-B759-1DC0051C5417}" dt="2025-05-20T15:28:23.885" v="764"/>
          <ac:picMkLst>
            <pc:docMk/>
            <pc:sldMk cId="1160241537" sldId="256"/>
            <ac:picMk id="87" creationId="{3B96F61D-49D3-DB8A-F3D8-A713E68F6E36}"/>
          </ac:picMkLst>
        </pc:picChg>
        <pc:picChg chg="mod">
          <ac:chgData name="Barkasi, Michael" userId="604489e9-c8b5-4a18-ae0d-3a3e29c44efc" providerId="ADAL" clId="{F19F6765-F9C2-2F4B-B759-1DC0051C5417}" dt="2025-05-20T15:29:06.077" v="766"/>
          <ac:picMkLst>
            <pc:docMk/>
            <pc:sldMk cId="1160241537" sldId="256"/>
            <ac:picMk id="98" creationId="{3DB4FBE4-9736-DA19-DA56-74B4CF7FD724}"/>
          </ac:picMkLst>
        </pc:picChg>
        <pc:picChg chg="mod">
          <ac:chgData name="Barkasi, Michael" userId="604489e9-c8b5-4a18-ae0d-3a3e29c44efc" providerId="ADAL" clId="{F19F6765-F9C2-2F4B-B759-1DC0051C5417}" dt="2025-05-20T15:29:06.077" v="766"/>
          <ac:picMkLst>
            <pc:docMk/>
            <pc:sldMk cId="1160241537" sldId="256"/>
            <ac:picMk id="106" creationId="{E11FF205-FA15-A461-9A58-76B12AE2C03C}"/>
          </ac:picMkLst>
        </pc:picChg>
        <pc:picChg chg="mod">
          <ac:chgData name="Barkasi, Michael" userId="604489e9-c8b5-4a18-ae0d-3a3e29c44efc" providerId="ADAL" clId="{F19F6765-F9C2-2F4B-B759-1DC0051C5417}" dt="2025-05-20T16:43:37.824" v="976" actId="165"/>
          <ac:picMkLst>
            <pc:docMk/>
            <pc:sldMk cId="1160241537" sldId="256"/>
            <ac:picMk id="116" creationId="{72E6E8E1-3D4B-D85E-A547-BEAC67A8F7B6}"/>
          </ac:picMkLst>
        </pc:picChg>
        <pc:picChg chg="mod">
          <ac:chgData name="Barkasi, Michael" userId="604489e9-c8b5-4a18-ae0d-3a3e29c44efc" providerId="ADAL" clId="{F19F6765-F9C2-2F4B-B759-1DC0051C5417}" dt="2025-05-20T16:43:47.853" v="977" actId="165"/>
          <ac:picMkLst>
            <pc:docMk/>
            <pc:sldMk cId="1160241537" sldId="256"/>
            <ac:picMk id="123" creationId="{85C3924F-5F03-3CC4-92C8-AFC6210DF3CE}"/>
          </ac:picMkLst>
        </pc:picChg>
        <pc:picChg chg="mod">
          <ac:chgData name="Barkasi, Michael" userId="604489e9-c8b5-4a18-ae0d-3a3e29c44efc" providerId="ADAL" clId="{F19F6765-F9C2-2F4B-B759-1DC0051C5417}" dt="2025-05-20T16:25:23.526" v="910"/>
          <ac:picMkLst>
            <pc:docMk/>
            <pc:sldMk cId="1160241537" sldId="256"/>
            <ac:picMk id="126" creationId="{CB497FCE-7363-EBCA-63FD-0D97DFFE236E}"/>
          </ac:picMkLst>
        </pc:picChg>
        <pc:picChg chg="mod">
          <ac:chgData name="Barkasi, Michael" userId="604489e9-c8b5-4a18-ae0d-3a3e29c44efc" providerId="ADAL" clId="{F19F6765-F9C2-2F4B-B759-1DC0051C5417}" dt="2025-05-20T16:25:23.526" v="910"/>
          <ac:picMkLst>
            <pc:docMk/>
            <pc:sldMk cId="1160241537" sldId="256"/>
            <ac:picMk id="129" creationId="{210E1C6F-7E26-4C19-012A-9454C2F223EA}"/>
          </ac:picMkLst>
        </pc:picChg>
        <pc:picChg chg="mod">
          <ac:chgData name="Barkasi, Michael" userId="604489e9-c8b5-4a18-ae0d-3a3e29c44efc" providerId="ADAL" clId="{F19F6765-F9C2-2F4B-B759-1DC0051C5417}" dt="2025-05-20T16:26:26.312" v="921"/>
          <ac:picMkLst>
            <pc:docMk/>
            <pc:sldMk cId="1160241537" sldId="256"/>
            <ac:picMk id="132" creationId="{FD5BA5F0-A733-29B7-49CF-099D07EE37F9}"/>
          </ac:picMkLst>
        </pc:picChg>
        <pc:picChg chg="mod">
          <ac:chgData name="Barkasi, Michael" userId="604489e9-c8b5-4a18-ae0d-3a3e29c44efc" providerId="ADAL" clId="{F19F6765-F9C2-2F4B-B759-1DC0051C5417}" dt="2025-05-20T16:43:37.824" v="976" actId="165"/>
          <ac:picMkLst>
            <pc:docMk/>
            <pc:sldMk cId="1160241537" sldId="256"/>
            <ac:picMk id="135" creationId="{A3D55B86-582A-C046-49A8-4290464C191E}"/>
          </ac:picMkLst>
        </pc:picChg>
        <pc:picChg chg="add mod">
          <ac:chgData name="Barkasi, Michael" userId="604489e9-c8b5-4a18-ae0d-3a3e29c44efc" providerId="ADAL" clId="{F19F6765-F9C2-2F4B-B759-1DC0051C5417}" dt="2025-05-20T16:30:38.030" v="946" actId="164"/>
          <ac:picMkLst>
            <pc:docMk/>
            <pc:sldMk cId="1160241537" sldId="256"/>
            <ac:picMk id="137" creationId="{58F8D6FA-FECC-63A9-B4C2-F05F650A6058}"/>
          </ac:picMkLst>
        </pc:picChg>
        <pc:cxnChg chg="del mod topLvl">
          <ac:chgData name="Barkasi, Michael" userId="604489e9-c8b5-4a18-ae0d-3a3e29c44efc" providerId="ADAL" clId="{F19F6765-F9C2-2F4B-B759-1DC0051C5417}" dt="2025-05-20T15:06:33.033" v="297" actId="478"/>
          <ac:cxnSpMkLst>
            <pc:docMk/>
            <pc:sldMk cId="1160241537" sldId="256"/>
            <ac:cxnSpMk id="17" creationId="{BA976B49-905E-A04A-AEB1-E048FFFA272A}"/>
          </ac:cxnSpMkLst>
        </pc:cxnChg>
        <pc:cxnChg chg="mod">
          <ac:chgData name="Barkasi, Michael" userId="604489e9-c8b5-4a18-ae0d-3a3e29c44efc" providerId="ADAL" clId="{F19F6765-F9C2-2F4B-B759-1DC0051C5417}" dt="2025-05-20T16:53:33.141" v="1043" actId="165"/>
          <ac:cxnSpMkLst>
            <pc:docMk/>
            <pc:sldMk cId="1160241537" sldId="256"/>
            <ac:cxnSpMk id="27" creationId="{C9BCD99F-272A-E300-9470-ECE18F355444}"/>
          </ac:cxnSpMkLst>
        </pc:cxnChg>
        <pc:cxnChg chg="mod">
          <ac:chgData name="Barkasi, Michael" userId="604489e9-c8b5-4a18-ae0d-3a3e29c44efc" providerId="ADAL" clId="{F19F6765-F9C2-2F4B-B759-1DC0051C5417}" dt="2025-05-20T15:06:38.993" v="300"/>
          <ac:cxnSpMkLst>
            <pc:docMk/>
            <pc:sldMk cId="1160241537" sldId="256"/>
            <ac:cxnSpMk id="30" creationId="{E54F3572-AB21-F2C4-A1AB-861577B0C288}"/>
          </ac:cxnSpMkLst>
        </pc:cxnChg>
        <pc:cxnChg chg="mod">
          <ac:chgData name="Barkasi, Michael" userId="604489e9-c8b5-4a18-ae0d-3a3e29c44efc" providerId="ADAL" clId="{F19F6765-F9C2-2F4B-B759-1DC0051C5417}" dt="2025-05-20T15:28:23.885" v="764"/>
          <ac:cxnSpMkLst>
            <pc:docMk/>
            <pc:sldMk cId="1160241537" sldId="256"/>
            <ac:cxnSpMk id="88" creationId="{8EE9B2AA-52FC-B032-A408-E9A78BD78599}"/>
          </ac:cxnSpMkLst>
        </pc:cxnChg>
        <pc:cxnChg chg="add del">
          <ac:chgData name="Barkasi, Michael" userId="604489e9-c8b5-4a18-ae0d-3a3e29c44efc" providerId="ADAL" clId="{F19F6765-F9C2-2F4B-B759-1DC0051C5417}" dt="2025-05-20T16:42:17.423" v="973" actId="478"/>
          <ac:cxnSpMkLst>
            <pc:docMk/>
            <pc:sldMk cId="1160241537" sldId="256"/>
            <ac:cxnSpMk id="148" creationId="{39EE0CFC-A27E-A08D-CDB9-E0C060E560B4}"/>
          </ac:cxnSpMkLst>
        </pc:cxnChg>
        <pc:cxnChg chg="add del mod">
          <ac:chgData name="Barkasi, Michael" userId="604489e9-c8b5-4a18-ae0d-3a3e29c44efc" providerId="ADAL" clId="{F19F6765-F9C2-2F4B-B759-1DC0051C5417}" dt="2025-05-20T16:42:16.236" v="972" actId="478"/>
          <ac:cxnSpMkLst>
            <pc:docMk/>
            <pc:sldMk cId="1160241537" sldId="256"/>
            <ac:cxnSpMk id="149" creationId="{7BE99F5B-B0D7-30F2-F05E-1622B5129186}"/>
          </ac:cxnSpMkLst>
        </pc:cxnChg>
        <pc:cxnChg chg="add mod">
          <ac:chgData name="Barkasi, Michael" userId="604489e9-c8b5-4a18-ae0d-3a3e29c44efc" providerId="ADAL" clId="{F19F6765-F9C2-2F4B-B759-1DC0051C5417}" dt="2025-05-20T16:46:53.879" v="1002" actId="164"/>
          <ac:cxnSpMkLst>
            <pc:docMk/>
            <pc:sldMk cId="1160241537" sldId="256"/>
            <ac:cxnSpMk id="151" creationId="{EA4CDD37-288A-B2A9-5F0D-2AD5C4034158}"/>
          </ac:cxnSpMkLst>
        </pc:cxnChg>
        <pc:cxnChg chg="add del">
          <ac:chgData name="Barkasi, Michael" userId="604489e9-c8b5-4a18-ae0d-3a3e29c44efc" providerId="ADAL" clId="{F19F6765-F9C2-2F4B-B759-1DC0051C5417}" dt="2025-05-20T16:46:36.298" v="999" actId="478"/>
          <ac:cxnSpMkLst>
            <pc:docMk/>
            <pc:sldMk cId="1160241537" sldId="256"/>
            <ac:cxnSpMk id="153" creationId="{853BF357-F7A9-4875-B312-2C64014CF750}"/>
          </ac:cxnSpMkLst>
        </pc:cxnChg>
        <pc:cxnChg chg="add del mod">
          <ac:chgData name="Barkasi, Michael" userId="604489e9-c8b5-4a18-ae0d-3a3e29c44efc" providerId="ADAL" clId="{F19F6765-F9C2-2F4B-B759-1DC0051C5417}" dt="2025-05-20T16:49:27.964" v="1015" actId="478"/>
          <ac:cxnSpMkLst>
            <pc:docMk/>
            <pc:sldMk cId="1160241537" sldId="256"/>
            <ac:cxnSpMk id="158" creationId="{8588EA19-5C96-88EB-E6C5-9ABBA9FB33D4}"/>
          </ac:cxnSpMkLst>
        </pc:cxnChg>
        <pc:cxnChg chg="add del mod">
          <ac:chgData name="Barkasi, Michael" userId="604489e9-c8b5-4a18-ae0d-3a3e29c44efc" providerId="ADAL" clId="{F19F6765-F9C2-2F4B-B759-1DC0051C5417}" dt="2025-05-20T16:49:29.163" v="1016" actId="478"/>
          <ac:cxnSpMkLst>
            <pc:docMk/>
            <pc:sldMk cId="1160241537" sldId="256"/>
            <ac:cxnSpMk id="159" creationId="{1BA0CCE6-FCC7-ACF7-8373-B3AA42212962}"/>
          </ac:cxnSpMkLst>
        </pc:cxnChg>
        <pc:cxnChg chg="add mod">
          <ac:chgData name="Barkasi, Michael" userId="604489e9-c8b5-4a18-ae0d-3a3e29c44efc" providerId="ADAL" clId="{F19F6765-F9C2-2F4B-B759-1DC0051C5417}" dt="2025-05-20T17:06:01.741" v="1189" actId="164"/>
          <ac:cxnSpMkLst>
            <pc:docMk/>
            <pc:sldMk cId="1160241537" sldId="256"/>
            <ac:cxnSpMk id="162" creationId="{48E10EE6-9415-511A-9FB1-9B28E04DEBB1}"/>
          </ac:cxnSpMkLst>
        </pc:cxnChg>
        <pc:cxnChg chg="add mod">
          <ac:chgData name="Barkasi, Michael" userId="604489e9-c8b5-4a18-ae0d-3a3e29c44efc" providerId="ADAL" clId="{F19F6765-F9C2-2F4B-B759-1DC0051C5417}" dt="2025-05-20T17:06:01.741" v="1189" actId="164"/>
          <ac:cxnSpMkLst>
            <pc:docMk/>
            <pc:sldMk cId="1160241537" sldId="256"/>
            <ac:cxnSpMk id="166" creationId="{9F3AD9B0-6D33-40D1-EDF9-B12507915D25}"/>
          </ac:cxnSpMkLst>
        </pc:cxnChg>
        <pc:cxnChg chg="add mod">
          <ac:chgData name="Barkasi, Michael" userId="604489e9-c8b5-4a18-ae0d-3a3e29c44efc" providerId="ADAL" clId="{F19F6765-F9C2-2F4B-B759-1DC0051C5417}" dt="2025-05-20T17:06:01.741" v="1189" actId="164"/>
          <ac:cxnSpMkLst>
            <pc:docMk/>
            <pc:sldMk cId="1160241537" sldId="256"/>
            <ac:cxnSpMk id="169" creationId="{BC3A11C1-5CF4-1A5F-47CD-3452030CFDD8}"/>
          </ac:cxnSpMkLst>
        </pc:cxnChg>
        <pc:cxnChg chg="add mod">
          <ac:chgData name="Barkasi, Michael" userId="604489e9-c8b5-4a18-ae0d-3a3e29c44efc" providerId="ADAL" clId="{F19F6765-F9C2-2F4B-B759-1DC0051C5417}" dt="2025-05-20T17:06:01.741" v="1189" actId="164"/>
          <ac:cxnSpMkLst>
            <pc:docMk/>
            <pc:sldMk cId="1160241537" sldId="256"/>
            <ac:cxnSpMk id="170" creationId="{C2E5EC6A-142D-8AB2-704D-E03693425C02}"/>
          </ac:cxnSpMkLst>
        </pc:cxnChg>
        <pc:cxnChg chg="add mod">
          <ac:chgData name="Barkasi, Michael" userId="604489e9-c8b5-4a18-ae0d-3a3e29c44efc" providerId="ADAL" clId="{F19F6765-F9C2-2F4B-B759-1DC0051C5417}" dt="2025-05-20T17:06:57.009" v="1197" actId="164"/>
          <ac:cxnSpMkLst>
            <pc:docMk/>
            <pc:sldMk cId="1160241537" sldId="256"/>
            <ac:cxnSpMk id="171" creationId="{9847A009-9C96-3B25-89B1-5015E0DAEF60}"/>
          </ac:cxnSpMkLst>
        </pc:cxnChg>
        <pc:cxnChg chg="add mod">
          <ac:chgData name="Barkasi, Michael" userId="604489e9-c8b5-4a18-ae0d-3a3e29c44efc" providerId="ADAL" clId="{F19F6765-F9C2-2F4B-B759-1DC0051C5417}" dt="2025-05-20T17:06:57.009" v="1197" actId="164"/>
          <ac:cxnSpMkLst>
            <pc:docMk/>
            <pc:sldMk cId="1160241537" sldId="256"/>
            <ac:cxnSpMk id="172" creationId="{252B7414-7C08-E9B7-188C-3BF22D881A8D}"/>
          </ac:cxnSpMkLst>
        </pc:cxnChg>
        <pc:cxnChg chg="add mod">
          <ac:chgData name="Barkasi, Michael" userId="604489e9-c8b5-4a18-ae0d-3a3e29c44efc" providerId="ADAL" clId="{F19F6765-F9C2-2F4B-B759-1DC0051C5417}" dt="2025-05-20T17:07:04.330" v="1198" actId="164"/>
          <ac:cxnSpMkLst>
            <pc:docMk/>
            <pc:sldMk cId="1160241537" sldId="256"/>
            <ac:cxnSpMk id="173" creationId="{0762801A-4D9C-483C-AFD4-18EAE506E776}"/>
          </ac:cxnSpMkLst>
        </pc:cxnChg>
        <pc:cxnChg chg="add mod">
          <ac:chgData name="Barkasi, Michael" userId="604489e9-c8b5-4a18-ae0d-3a3e29c44efc" providerId="ADAL" clId="{F19F6765-F9C2-2F4B-B759-1DC0051C5417}" dt="2025-05-20T17:07:04.330" v="1198" actId="164"/>
          <ac:cxnSpMkLst>
            <pc:docMk/>
            <pc:sldMk cId="1160241537" sldId="256"/>
            <ac:cxnSpMk id="174" creationId="{64EEE992-19CC-11C3-9AFD-92F7CCECCC03}"/>
          </ac:cxnSpMkLst>
        </pc:cxnChg>
        <pc:cxnChg chg="add del mod">
          <ac:chgData name="Barkasi, Michael" userId="604489e9-c8b5-4a18-ae0d-3a3e29c44efc" providerId="ADAL" clId="{F19F6765-F9C2-2F4B-B759-1DC0051C5417}" dt="2025-05-20T16:58:23.118" v="1086" actId="478"/>
          <ac:cxnSpMkLst>
            <pc:docMk/>
            <pc:sldMk cId="1160241537" sldId="256"/>
            <ac:cxnSpMk id="175" creationId="{41360DFA-B0B1-AB21-37C6-553FA25DCF2C}"/>
          </ac:cxnSpMkLst>
        </pc:cxnChg>
        <pc:cxnChg chg="add mod">
          <ac:chgData name="Barkasi, Michael" userId="604489e9-c8b5-4a18-ae0d-3a3e29c44efc" providerId="ADAL" clId="{F19F6765-F9C2-2F4B-B759-1DC0051C5417}" dt="2025-05-20T17:07:04.330" v="1198" actId="164"/>
          <ac:cxnSpMkLst>
            <pc:docMk/>
            <pc:sldMk cId="1160241537" sldId="256"/>
            <ac:cxnSpMk id="176" creationId="{4D393FFA-9817-BB1D-318E-A549EDA51366}"/>
          </ac:cxnSpMkLst>
        </pc:cxnChg>
        <pc:cxnChg chg="add mod">
          <ac:chgData name="Barkasi, Michael" userId="604489e9-c8b5-4a18-ae0d-3a3e29c44efc" providerId="ADAL" clId="{F19F6765-F9C2-2F4B-B759-1DC0051C5417}" dt="2025-05-20T17:07:04.330" v="1198" actId="164"/>
          <ac:cxnSpMkLst>
            <pc:docMk/>
            <pc:sldMk cId="1160241537" sldId="256"/>
            <ac:cxnSpMk id="177" creationId="{C9BF565C-1FB2-3757-5FC4-E48A80BC7244}"/>
          </ac:cxnSpMkLst>
        </pc:cxnChg>
        <pc:cxnChg chg="add mod">
          <ac:chgData name="Barkasi, Michael" userId="604489e9-c8b5-4a18-ae0d-3a3e29c44efc" providerId="ADAL" clId="{F19F6765-F9C2-2F4B-B759-1DC0051C5417}" dt="2025-05-20T17:06:57.009" v="1197" actId="164"/>
          <ac:cxnSpMkLst>
            <pc:docMk/>
            <pc:sldMk cId="1160241537" sldId="256"/>
            <ac:cxnSpMk id="178" creationId="{EDA566E4-E547-A1DF-F439-5D57E93E07F3}"/>
          </ac:cxnSpMkLst>
        </pc:cxnChg>
        <pc:cxnChg chg="add del mod">
          <ac:chgData name="Barkasi, Michael" userId="604489e9-c8b5-4a18-ae0d-3a3e29c44efc" providerId="ADAL" clId="{F19F6765-F9C2-2F4B-B759-1DC0051C5417}" dt="2025-05-20T16:59:10.322" v="1093" actId="478"/>
          <ac:cxnSpMkLst>
            <pc:docMk/>
            <pc:sldMk cId="1160241537" sldId="256"/>
            <ac:cxnSpMk id="179" creationId="{FD57596A-13DC-C017-244B-FF96E65206D0}"/>
          </ac:cxnSpMkLst>
        </pc:cxnChg>
        <pc:cxnChg chg="add mod">
          <ac:chgData name="Barkasi, Michael" userId="604489e9-c8b5-4a18-ae0d-3a3e29c44efc" providerId="ADAL" clId="{F19F6765-F9C2-2F4B-B759-1DC0051C5417}" dt="2025-05-20T17:06:57.009" v="1197" actId="164"/>
          <ac:cxnSpMkLst>
            <pc:docMk/>
            <pc:sldMk cId="1160241537" sldId="256"/>
            <ac:cxnSpMk id="181" creationId="{19C0C6A8-2348-465B-AAD4-971B229D26B3}"/>
          </ac:cxnSpMkLst>
        </pc:cxnChg>
        <pc:cxnChg chg="add del mod">
          <ac:chgData name="Barkasi, Michael" userId="604489e9-c8b5-4a18-ae0d-3a3e29c44efc" providerId="ADAL" clId="{F19F6765-F9C2-2F4B-B759-1DC0051C5417}" dt="2025-05-20T17:00:46.661" v="1100" actId="478"/>
          <ac:cxnSpMkLst>
            <pc:docMk/>
            <pc:sldMk cId="1160241537" sldId="256"/>
            <ac:cxnSpMk id="183" creationId="{23E4C5AB-85FD-3758-FC90-AE0D12AD2FD5}"/>
          </ac:cxnSpMkLst>
        </pc:cxnChg>
        <pc:cxnChg chg="add del mod">
          <ac:chgData name="Barkasi, Michael" userId="604489e9-c8b5-4a18-ae0d-3a3e29c44efc" providerId="ADAL" clId="{F19F6765-F9C2-2F4B-B759-1DC0051C5417}" dt="2025-05-20T17:08:14.447" v="1204" actId="478"/>
          <ac:cxnSpMkLst>
            <pc:docMk/>
            <pc:sldMk cId="1160241537" sldId="256"/>
            <ac:cxnSpMk id="191" creationId="{6071DB81-435F-154E-FF55-0C0940FBDE75}"/>
          </ac:cxnSpMkLst>
        </pc:cxnChg>
      </pc:sldChg>
      <pc:sldChg chg="modSp add del">
        <pc:chgData name="Barkasi, Michael" userId="604489e9-c8b5-4a18-ae0d-3a3e29c44efc" providerId="ADAL" clId="{F19F6765-F9C2-2F4B-B759-1DC0051C5417}" dt="2025-05-20T17:16:12.712" v="1253" actId="2696"/>
        <pc:sldMkLst>
          <pc:docMk/>
          <pc:sldMk cId="1281726417" sldId="257"/>
        </pc:sldMkLst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281726417" sldId="257"/>
            <ac:spMk id="28" creationId="{F899B2EB-898E-32B2-89E1-86912641F942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281726417" sldId="257"/>
            <ac:spMk id="33" creationId="{F6E0FE24-08DE-0E63-8DF5-1F98B92B6CB0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281726417" sldId="257"/>
            <ac:spMk id="41" creationId="{CFE5E298-3960-F8F7-1EDE-79498465C3FD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281726417" sldId="257"/>
            <ac:spMk id="42" creationId="{61C76460-D51E-3CA9-15BF-970CE88779FA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281726417" sldId="257"/>
            <ac:spMk id="43" creationId="{6C09BF8F-1B2A-0DA7-ACD9-4AF21DD70FB0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281726417" sldId="257"/>
            <ac:spMk id="44" creationId="{60F9239F-3769-A9BB-C0F4-9E7B64698370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281726417" sldId="257"/>
            <ac:spMk id="53" creationId="{43251E3C-0D05-A0B9-94C1-C29096A37F0C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281726417" sldId="257"/>
            <ac:spMk id="75" creationId="{9C76B7D0-1564-4E25-B0CF-12D3D7604D88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281726417" sldId="257"/>
            <ac:spMk id="102" creationId="{DF2ECEB3-B457-E98D-DBCE-73CE3B64AA53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281726417" sldId="257"/>
            <ac:spMk id="110" creationId="{996BDB56-5FDA-006B-4E2C-DA71E9AB7DAE}"/>
          </ac:spMkLst>
        </pc:spChg>
      </pc:sldChg>
      <pc:sldMasterChg chg="modSp modSldLayout">
        <pc:chgData name="Barkasi, Michael" userId="604489e9-c8b5-4a18-ae0d-3a3e29c44efc" providerId="ADAL" clId="{F19F6765-F9C2-2F4B-B759-1DC0051C5417}" dt="2025-05-20T17:14:49.637" v="1247"/>
        <pc:sldMasterMkLst>
          <pc:docMk/>
          <pc:sldMasterMk cId="1703888869" sldId="2147483648"/>
        </pc:sldMasterMkLst>
        <pc:spChg chg="mod">
          <ac:chgData name="Barkasi, Michael" userId="604489e9-c8b5-4a18-ae0d-3a3e29c44efc" providerId="ADAL" clId="{F19F6765-F9C2-2F4B-B759-1DC0051C5417}" dt="2025-05-20T17:14:49.637" v="1247"/>
          <ac:spMkLst>
            <pc:docMk/>
            <pc:sldMasterMk cId="1703888869" sldId="2147483648"/>
            <ac:spMk id="2" creationId="{2465A266-885A-B0E2-7875-2CE5BB48E795}"/>
          </ac:spMkLst>
        </pc:spChg>
        <pc:spChg chg="mod">
          <ac:chgData name="Barkasi, Michael" userId="604489e9-c8b5-4a18-ae0d-3a3e29c44efc" providerId="ADAL" clId="{F19F6765-F9C2-2F4B-B759-1DC0051C5417}" dt="2025-05-20T17:14:49.637" v="1247"/>
          <ac:spMkLst>
            <pc:docMk/>
            <pc:sldMasterMk cId="1703888869" sldId="2147483648"/>
            <ac:spMk id="3" creationId="{BE87D7C2-B556-E78F-FE64-4F29F45B76BA}"/>
          </ac:spMkLst>
        </pc:spChg>
        <pc:spChg chg="mod">
          <ac:chgData name="Barkasi, Michael" userId="604489e9-c8b5-4a18-ae0d-3a3e29c44efc" providerId="ADAL" clId="{F19F6765-F9C2-2F4B-B759-1DC0051C5417}" dt="2025-05-20T17:14:49.637" v="1247"/>
          <ac:spMkLst>
            <pc:docMk/>
            <pc:sldMasterMk cId="1703888869" sldId="2147483648"/>
            <ac:spMk id="4" creationId="{0252BC6A-06AE-F3C1-B327-8DD5C55E606E}"/>
          </ac:spMkLst>
        </pc:spChg>
        <pc:spChg chg="mod">
          <ac:chgData name="Barkasi, Michael" userId="604489e9-c8b5-4a18-ae0d-3a3e29c44efc" providerId="ADAL" clId="{F19F6765-F9C2-2F4B-B759-1DC0051C5417}" dt="2025-05-20T17:14:49.637" v="1247"/>
          <ac:spMkLst>
            <pc:docMk/>
            <pc:sldMasterMk cId="1703888869" sldId="2147483648"/>
            <ac:spMk id="5" creationId="{A4195665-D3A0-E52C-EC63-BD0C96C8BEE0}"/>
          </ac:spMkLst>
        </pc:spChg>
        <pc:spChg chg="mod">
          <ac:chgData name="Barkasi, Michael" userId="604489e9-c8b5-4a18-ae0d-3a3e29c44efc" providerId="ADAL" clId="{F19F6765-F9C2-2F4B-B759-1DC0051C5417}" dt="2025-05-20T17:14:49.637" v="1247"/>
          <ac:spMkLst>
            <pc:docMk/>
            <pc:sldMasterMk cId="1703888869" sldId="2147483648"/>
            <ac:spMk id="6" creationId="{390F9AD5-7365-81DC-A9D9-4EA2A607C80E}"/>
          </ac:spMkLst>
        </pc:spChg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1294584495" sldId="2147483649"/>
          </pc:sldLayoutMkLst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1294584495" sldId="2147483649"/>
              <ac:spMk id="2" creationId="{6F0B5B33-68A3-EC2E-BBC7-8FC014EC24D4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1294584495" sldId="2147483649"/>
              <ac:spMk id="3" creationId="{C3916706-3932-9698-FEE8-6E21C4E76C72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3860423307" sldId="2147483651"/>
          </pc:sldLayoutMkLst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3860423307" sldId="2147483651"/>
              <ac:spMk id="2" creationId="{5D47E0B5-82F7-E56A-116C-292CBED374B1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3860423307" sldId="2147483651"/>
              <ac:spMk id="3" creationId="{F8EA85A3-C622-21A0-FDCB-0F7D32B64A84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2310068252" sldId="2147483652"/>
          </pc:sldLayoutMkLst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310068252" sldId="2147483652"/>
              <ac:spMk id="3" creationId="{1B95B245-CECA-0578-A530-294517537981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310068252" sldId="2147483652"/>
              <ac:spMk id="4" creationId="{07B1CD16-C23E-C436-F993-8CE8BABC54CA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2182980002" sldId="2147483653"/>
          </pc:sldLayoutMkLst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182980002" sldId="2147483653"/>
              <ac:spMk id="2" creationId="{EAE902F9-3FBB-DC16-0AA7-7F5D5961BB43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182980002" sldId="2147483653"/>
              <ac:spMk id="3" creationId="{CC8BD7FB-7A1C-B3CE-8B02-F0B9FA031987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182980002" sldId="2147483653"/>
              <ac:spMk id="4" creationId="{5AB8E58E-56E2-CE1D-FF3C-D4B7008814D8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182980002" sldId="2147483653"/>
              <ac:spMk id="5" creationId="{9FF20E81-21CB-1830-C4B3-5DDFEC2F67C7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182980002" sldId="2147483653"/>
              <ac:spMk id="6" creationId="{E7FF56D4-EB03-7603-CF9B-2C1F3E9749FB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2630747394" sldId="2147483656"/>
          </pc:sldLayoutMkLst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630747394" sldId="2147483656"/>
              <ac:spMk id="2" creationId="{A2142746-A4B1-ADF7-08D3-50FF1799EFC0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630747394" sldId="2147483656"/>
              <ac:spMk id="3" creationId="{07597DE4-5BE5-1999-A809-09B238328FDB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630747394" sldId="2147483656"/>
              <ac:spMk id="4" creationId="{376124B4-9140-EA66-B70A-D8B834096F4C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1146306857" sldId="2147483657"/>
          </pc:sldLayoutMkLst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1146306857" sldId="2147483657"/>
              <ac:spMk id="2" creationId="{D054348B-8418-9AB3-68BA-FDFD0F58C843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1146306857" sldId="2147483657"/>
              <ac:spMk id="3" creationId="{C160D014-C410-FF05-6ED6-FCDD1AFA0E56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1146306857" sldId="2147483657"/>
              <ac:spMk id="4" creationId="{29D73979-D6B9-B7E7-339C-71798B5B8AC5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2326339952" sldId="2147483659"/>
          </pc:sldLayoutMkLst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326339952" sldId="2147483659"/>
              <ac:spMk id="2" creationId="{E5EB7D9C-8176-F359-9274-ED96EA562217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326339952" sldId="2147483659"/>
              <ac:spMk id="3" creationId="{20AD3C8B-6FB2-2897-51C6-3EC3F91A1503}"/>
            </ac:spMkLst>
          </pc:spChg>
        </pc:sldLayoutChg>
      </pc:sldMasterChg>
      <pc:sldMasterChg chg="modSp modSldLayout">
        <pc:chgData name="Barkasi, Michael" userId="604489e9-c8b5-4a18-ae0d-3a3e29c44efc" providerId="ADAL" clId="{F19F6765-F9C2-2F4B-B759-1DC0051C5417}" dt="2025-05-20T17:15:26.142" v="1249"/>
        <pc:sldMasterMkLst>
          <pc:docMk/>
          <pc:sldMasterMk cId="3418025854" sldId="2147483660"/>
        </pc:sldMasterMkLst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asterMk cId="3418025854" sldId="2147483660"/>
            <ac:spMk id="2" creationId="{00000000-0000-0000-0000-000000000000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asterMk cId="3418025854" sldId="2147483660"/>
            <ac:spMk id="3" creationId="{00000000-0000-0000-0000-000000000000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asterMk cId="3418025854" sldId="2147483660"/>
            <ac:spMk id="4" creationId="{00000000-0000-0000-0000-000000000000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asterMk cId="3418025854" sldId="2147483660"/>
            <ac:spMk id="5" creationId="{00000000-0000-0000-0000-000000000000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asterMk cId="3418025854" sldId="2147483660"/>
            <ac:spMk id="6" creationId="{00000000-0000-0000-0000-000000000000}"/>
          </ac:spMkLst>
        </pc:spChg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4154619400" sldId="2147483661"/>
          </pc:sldLayoutMkLst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4154619400" sldId="2147483661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4154619400" sldId="2147483661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643788476" sldId="2147483663"/>
          </pc:sldLayoutMkLst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643788476" sldId="2147483663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643788476" sldId="2147483663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2869613234" sldId="2147483664"/>
          </pc:sldLayoutMkLst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2869613234" sldId="2147483664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2869613234" sldId="2147483664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1255117067" sldId="2147483665"/>
          </pc:sldLayoutMkLst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1255117067" sldId="2147483665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1255117067" sldId="2147483665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1255117067" sldId="2147483665"/>
              <ac:spMk id="4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1255117067" sldId="2147483665"/>
              <ac:spMk id="5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1255117067" sldId="2147483665"/>
              <ac:spMk id="6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3810937757" sldId="2147483668"/>
          </pc:sldLayoutMkLst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3810937757" sldId="2147483668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3810937757" sldId="2147483668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3810937757" sldId="2147483668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2692747777" sldId="2147483669"/>
          </pc:sldLayoutMkLst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2692747777" sldId="2147483669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2692747777" sldId="2147483669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2692747777" sldId="2147483669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3745215703" sldId="2147483671"/>
          </pc:sldLayoutMkLst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3745215703" sldId="2147483671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3745215703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1047539"/>
            <a:ext cx="99441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50" y="3361902"/>
            <a:ext cx="99441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1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8329" y="340783"/>
            <a:ext cx="2858929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1543" y="340783"/>
            <a:ext cx="8411051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7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637" y="1595756"/>
            <a:ext cx="11435715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637" y="4283499"/>
            <a:ext cx="11435715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82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82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82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82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82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82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1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543" y="1703917"/>
            <a:ext cx="563499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2268" y="1703917"/>
            <a:ext cx="563499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9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69" y="340784"/>
            <a:ext cx="11435715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270" y="1569085"/>
            <a:ext cx="5609093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270" y="2338070"/>
            <a:ext cx="5609093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2267" y="1569085"/>
            <a:ext cx="5636717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2267" y="2338070"/>
            <a:ext cx="5636717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6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2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426720"/>
            <a:ext cx="427630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717" y="921597"/>
            <a:ext cx="6712268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1920240"/>
            <a:ext cx="427630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2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426720"/>
            <a:ext cx="427630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6717" y="921597"/>
            <a:ext cx="6712268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1920240"/>
            <a:ext cx="427630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9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543" y="340784"/>
            <a:ext cx="11435715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543" y="1703917"/>
            <a:ext cx="11435715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542" y="5932594"/>
            <a:ext cx="298323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71BF96-9467-0B49-AF35-7149D7F70E39}" type="datetimeFigureOut">
              <a:rPr lang="en-US" smtClean="0"/>
              <a:pPr/>
              <a:t>5/20/25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1978" y="5932594"/>
            <a:ext cx="4474845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4028" y="5932594"/>
            <a:ext cx="298323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3B440-2E26-1F41-A810-01B253535B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341C37D-6060-D94A-DECD-063F334E4673}"/>
              </a:ext>
            </a:extLst>
          </p:cNvPr>
          <p:cNvGrpSpPr/>
          <p:nvPr/>
        </p:nvGrpSpPr>
        <p:grpSpPr>
          <a:xfrm>
            <a:off x="1374022" y="210523"/>
            <a:ext cx="3815905" cy="4727461"/>
            <a:chOff x="277477" y="193570"/>
            <a:chExt cx="3634195" cy="4502344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36DE713A-8CF2-594A-44D7-52E4BBCFA18A}"/>
                </a:ext>
              </a:extLst>
            </p:cNvPr>
            <p:cNvGrpSpPr/>
            <p:nvPr/>
          </p:nvGrpSpPr>
          <p:grpSpPr>
            <a:xfrm>
              <a:off x="277477" y="193570"/>
              <a:ext cx="3634195" cy="4502344"/>
              <a:chOff x="277477" y="193570"/>
              <a:chExt cx="3634195" cy="4502344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112BF9C-FBFD-F6FF-1DA6-8D81C6C1BDD8}"/>
                  </a:ext>
                </a:extLst>
              </p:cNvPr>
              <p:cNvGrpSpPr/>
              <p:nvPr/>
            </p:nvGrpSpPr>
            <p:grpSpPr>
              <a:xfrm>
                <a:off x="1521108" y="723937"/>
                <a:ext cx="1146931" cy="1195828"/>
                <a:chOff x="857250" y="3768717"/>
                <a:chExt cx="1146931" cy="1195828"/>
              </a:xfrm>
            </p:grpSpPr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C9231AFA-391C-14C4-C56E-524D53B6A0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57250" y="4294340"/>
                  <a:ext cx="1105838" cy="670205"/>
                </a:xfrm>
                <a:prstGeom prst="rect">
                  <a:avLst/>
                </a:prstGeom>
              </p:spPr>
            </p:pic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C9BCD99F-272A-E300-9470-ECE18F3554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6816" y="4138049"/>
                  <a:ext cx="1066706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 w="lg" len="lg"/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C1FBF5A-3333-E899-2543-90256C7B2DC0}"/>
                    </a:ext>
                  </a:extLst>
                </p:cNvPr>
                <p:cNvSpPr txBox="1"/>
                <p:nvPr/>
              </p:nvSpPr>
              <p:spPr>
                <a:xfrm>
                  <a:off x="902086" y="3768717"/>
                  <a:ext cx="1102095" cy="3649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9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left/right</a:t>
                  </a:r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B15E696-D7E8-065F-22C9-1F1C225CBEE6}"/>
                  </a:ext>
                </a:extLst>
              </p:cNvPr>
              <p:cNvSpPr txBox="1"/>
              <p:nvPr/>
            </p:nvSpPr>
            <p:spPr>
              <a:xfrm>
                <a:off x="277477" y="193570"/>
                <a:ext cx="3634195" cy="457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20" dirty="0">
                    <a:latin typeface="Arial" panose="020B0604020202020204" pitchFamily="34" charset="0"/>
                    <a:cs typeface="Arial" panose="020B0604020202020204" pitchFamily="34" charset="0"/>
                  </a:rPr>
                  <a:t>Differential Expression</a:t>
                </a:r>
              </a:p>
            </p:txBody>
          </p:sp>
          <p:pic>
            <p:nvPicPr>
              <p:cNvPr id="3" name="Picture 2" descr="A white and blue liquid in a glass container&#10;&#10;AI-generated content may be incorrect.">
                <a:extLst>
                  <a:ext uri="{FF2B5EF4-FFF2-40B4-BE49-F238E27FC236}">
                    <a16:creationId xmlns:a16="http://schemas.microsoft.com/office/drawing/2014/main" id="{E3A423F9-121E-9144-389D-86BF08D82B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5729" y="1916571"/>
                <a:ext cx="391989" cy="866733"/>
              </a:xfrm>
              <a:prstGeom prst="rect">
                <a:avLst/>
              </a:prstGeom>
            </p:spPr>
          </p:pic>
          <p:pic>
            <p:nvPicPr>
              <p:cNvPr id="12" name="Picture 11" descr="A screen shot of a graph&#10;&#10;AI-generated content may be incorrect.">
                <a:extLst>
                  <a:ext uri="{FF2B5EF4-FFF2-40B4-BE49-F238E27FC236}">
                    <a16:creationId xmlns:a16="http://schemas.microsoft.com/office/drawing/2014/main" id="{9C39DF87-DE4F-0F20-9282-C0EF4BBF03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572" y="2661911"/>
                <a:ext cx="2034003" cy="2034003"/>
              </a:xfrm>
              <a:prstGeom prst="rect">
                <a:avLst/>
              </a:prstGeom>
            </p:spPr>
          </p:pic>
          <p:pic>
            <p:nvPicPr>
              <p:cNvPr id="13" name="Picture 12" descr="A white and blue liquid in a glass container&#10;&#10;AI-generated content may be incorrect.">
                <a:extLst>
                  <a:ext uri="{FF2B5EF4-FFF2-40B4-BE49-F238E27FC236}">
                    <a16:creationId xmlns:a16="http://schemas.microsoft.com/office/drawing/2014/main" id="{997B0F20-AB6A-106F-B24A-0604B016B5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2547903" y="1916569"/>
                <a:ext cx="391989" cy="866733"/>
              </a:xfrm>
              <a:prstGeom prst="rect">
                <a:avLst/>
              </a:prstGeom>
            </p:spPr>
          </p:pic>
        </p:grp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48E10EE6-9415-511A-9FB1-9B28E04DEBB1}"/>
                </a:ext>
              </a:extLst>
            </p:cNvPr>
            <p:cNvCxnSpPr>
              <a:cxnSpLocks/>
            </p:cNvCxnSpPr>
            <p:nvPr/>
          </p:nvCxnSpPr>
          <p:spPr>
            <a:xfrm>
              <a:off x="2481786" y="1908734"/>
              <a:ext cx="226711" cy="211596"/>
            </a:xfrm>
            <a:prstGeom prst="straightConnector1">
              <a:avLst/>
            </a:prstGeom>
            <a:ln w="476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9F3AD9B0-6D33-40D1-EDF9-B12507915D25}"/>
                </a:ext>
              </a:extLst>
            </p:cNvPr>
            <p:cNvCxnSpPr/>
            <p:nvPr/>
          </p:nvCxnSpPr>
          <p:spPr>
            <a:xfrm flipH="1">
              <a:off x="1458880" y="1908475"/>
              <a:ext cx="226711" cy="211596"/>
            </a:xfrm>
            <a:prstGeom prst="straightConnector1">
              <a:avLst/>
            </a:prstGeom>
            <a:ln w="476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BC3A11C1-5CF4-1A5F-47CD-3452030CFDD8}"/>
                </a:ext>
              </a:extLst>
            </p:cNvPr>
            <p:cNvCxnSpPr>
              <a:cxnSpLocks/>
            </p:cNvCxnSpPr>
            <p:nvPr/>
          </p:nvCxnSpPr>
          <p:spPr>
            <a:xfrm>
              <a:off x="1672024" y="2578680"/>
              <a:ext cx="226711" cy="211596"/>
            </a:xfrm>
            <a:prstGeom prst="straightConnector1">
              <a:avLst/>
            </a:prstGeom>
            <a:ln w="476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C2E5EC6A-142D-8AB2-704D-E03693425C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6886" y="2578680"/>
              <a:ext cx="226711" cy="211596"/>
            </a:xfrm>
            <a:prstGeom prst="straightConnector1">
              <a:avLst/>
            </a:prstGeom>
            <a:ln w="476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84B508D5-4790-168B-0F85-F57F9D5430A9}"/>
              </a:ext>
            </a:extLst>
          </p:cNvPr>
          <p:cNvGrpSpPr/>
          <p:nvPr/>
        </p:nvGrpSpPr>
        <p:grpSpPr>
          <a:xfrm>
            <a:off x="9205982" y="210524"/>
            <a:ext cx="3815906" cy="4706395"/>
            <a:chOff x="8280327" y="193570"/>
            <a:chExt cx="3634196" cy="4482281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6F21B6B4-01CE-6FD0-73DE-9177204423B2}"/>
                </a:ext>
              </a:extLst>
            </p:cNvPr>
            <p:cNvGrpSpPr/>
            <p:nvPr/>
          </p:nvGrpSpPr>
          <p:grpSpPr>
            <a:xfrm>
              <a:off x="8280327" y="193570"/>
              <a:ext cx="3634196" cy="4482281"/>
              <a:chOff x="8279800" y="174095"/>
              <a:chExt cx="3634196" cy="4482281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D6AAAD2-9A51-A203-8D3E-39A30D638981}"/>
                  </a:ext>
                </a:extLst>
              </p:cNvPr>
              <p:cNvSpPr txBox="1"/>
              <p:nvPr/>
            </p:nvSpPr>
            <p:spPr>
              <a:xfrm>
                <a:off x="8279800" y="174095"/>
                <a:ext cx="3634196" cy="457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20" dirty="0">
                    <a:latin typeface="Arial" panose="020B0604020202020204" pitchFamily="34" charset="0"/>
                    <a:cs typeface="Arial" panose="020B0604020202020204" pitchFamily="34" charset="0"/>
                  </a:rPr>
                  <a:t>Functional Spatial Effects</a:t>
                </a: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71E1B3D1-DC81-EDD7-7C52-3DBB70FED54F}"/>
                  </a:ext>
                </a:extLst>
              </p:cNvPr>
              <p:cNvGrpSpPr/>
              <p:nvPr/>
            </p:nvGrpSpPr>
            <p:grpSpPr>
              <a:xfrm>
                <a:off x="9523434" y="701266"/>
                <a:ext cx="1146931" cy="1195828"/>
                <a:chOff x="857250" y="3768717"/>
                <a:chExt cx="1146931" cy="1195828"/>
              </a:xfrm>
            </p:grpSpPr>
            <p:pic>
              <p:nvPicPr>
                <p:cNvPr id="87" name="Picture 86">
                  <a:extLst>
                    <a:ext uri="{FF2B5EF4-FFF2-40B4-BE49-F238E27FC236}">
                      <a16:creationId xmlns:a16="http://schemas.microsoft.com/office/drawing/2014/main" id="{3B96F61D-49D3-DB8A-F3D8-A713E68F6E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57250" y="4294340"/>
                  <a:ext cx="1105838" cy="670205"/>
                </a:xfrm>
                <a:prstGeom prst="rect">
                  <a:avLst/>
                </a:prstGeom>
              </p:spPr>
            </p:pic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8EE9B2AA-52FC-B032-A408-E9A78BD78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6816" y="4138049"/>
                  <a:ext cx="1066706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 w="lg" len="lg"/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4BDE5564-FDBB-2E9F-4A79-62701D44C591}"/>
                    </a:ext>
                  </a:extLst>
                </p:cNvPr>
                <p:cNvSpPr txBox="1"/>
                <p:nvPr/>
              </p:nvSpPr>
              <p:spPr>
                <a:xfrm>
                  <a:off x="902086" y="3768717"/>
                  <a:ext cx="1102095" cy="3649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9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left/right</a:t>
                  </a:r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6AAE9F0-9A16-40E0-25EB-09E2701D4BBC}"/>
                  </a:ext>
                </a:extLst>
              </p:cNvPr>
              <p:cNvGrpSpPr/>
              <p:nvPr/>
            </p:nvGrpSpPr>
            <p:grpSpPr>
              <a:xfrm>
                <a:off x="8591286" y="1939708"/>
                <a:ext cx="1148574" cy="695602"/>
                <a:chOff x="5221208" y="4138261"/>
                <a:chExt cx="1148574" cy="695602"/>
              </a:xfrm>
            </p:grpSpPr>
            <p:pic>
              <p:nvPicPr>
                <p:cNvPr id="132" name="Picture 131" descr="A colorful dots on a black background&#10;&#10;AI-generated content may be incorrect.">
                  <a:extLst>
                    <a:ext uri="{FF2B5EF4-FFF2-40B4-BE49-F238E27FC236}">
                      <a16:creationId xmlns:a16="http://schemas.microsoft.com/office/drawing/2014/main" id="{FD5BA5F0-A733-29B7-49CF-099D07EE37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21208" y="4138261"/>
                  <a:ext cx="1147293" cy="695602"/>
                </a:xfrm>
                <a:prstGeom prst="rect">
                  <a:avLst/>
                </a:prstGeom>
              </p:spPr>
            </p:pic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5326F9BF-BA8B-220C-1E4F-EF4E2D0CEBD9}"/>
                    </a:ext>
                  </a:extLst>
                </p:cNvPr>
                <p:cNvSpPr/>
                <p:nvPr/>
              </p:nvSpPr>
              <p:spPr>
                <a:xfrm>
                  <a:off x="5805392" y="4138261"/>
                  <a:ext cx="564390" cy="695602"/>
                </a:xfrm>
                <a:prstGeom prst="rect">
                  <a:avLst/>
                </a:prstGeom>
                <a:solidFill>
                  <a:schemeClr val="bg1">
                    <a:alpha val="80075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90"/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0E3CC465-6D9A-BA27-66D0-A50753484861}"/>
                  </a:ext>
                </a:extLst>
              </p:cNvPr>
              <p:cNvGrpSpPr/>
              <p:nvPr/>
            </p:nvGrpSpPr>
            <p:grpSpPr>
              <a:xfrm>
                <a:off x="10383510" y="1933978"/>
                <a:ext cx="1147293" cy="695602"/>
                <a:chOff x="6795363" y="4069551"/>
                <a:chExt cx="1147293" cy="695602"/>
              </a:xfrm>
            </p:grpSpPr>
            <p:pic>
              <p:nvPicPr>
                <p:cNvPr id="135" name="Picture 134" descr="A colorful dots on a black background&#10;&#10;AI-generated content may be incorrect.">
                  <a:extLst>
                    <a:ext uri="{FF2B5EF4-FFF2-40B4-BE49-F238E27FC236}">
                      <a16:creationId xmlns:a16="http://schemas.microsoft.com/office/drawing/2014/main" id="{A3D55B86-582A-C046-49A8-4290464C19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95363" y="4069551"/>
                  <a:ext cx="1147293" cy="695602"/>
                </a:xfrm>
                <a:prstGeom prst="rect">
                  <a:avLst/>
                </a:prstGeom>
              </p:spPr>
            </p:pic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97BDF13A-A893-407C-095C-6D54ABFE875B}"/>
                    </a:ext>
                  </a:extLst>
                </p:cNvPr>
                <p:cNvSpPr/>
                <p:nvPr/>
              </p:nvSpPr>
              <p:spPr>
                <a:xfrm>
                  <a:off x="6795363" y="4069551"/>
                  <a:ext cx="564390" cy="695602"/>
                </a:xfrm>
                <a:prstGeom prst="rect">
                  <a:avLst/>
                </a:prstGeom>
                <a:solidFill>
                  <a:schemeClr val="bg1">
                    <a:alpha val="80075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90"/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84B6E706-79B8-7A95-0953-3AD1938BC187}"/>
                  </a:ext>
                </a:extLst>
              </p:cNvPr>
              <p:cNvGrpSpPr/>
              <p:nvPr/>
            </p:nvGrpSpPr>
            <p:grpSpPr>
              <a:xfrm>
                <a:off x="9079896" y="2622373"/>
                <a:ext cx="2034003" cy="2034003"/>
                <a:chOff x="8169765" y="2639240"/>
                <a:chExt cx="2034003" cy="2034003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D0A8173B-3F57-ABDF-96D0-40DADB369986}"/>
                    </a:ext>
                  </a:extLst>
                </p:cNvPr>
                <p:cNvGrpSpPr/>
                <p:nvPr/>
              </p:nvGrpSpPr>
              <p:grpSpPr>
                <a:xfrm>
                  <a:off x="8169765" y="2639240"/>
                  <a:ext cx="2034003" cy="2034003"/>
                  <a:chOff x="9175551" y="4366798"/>
                  <a:chExt cx="2034003" cy="2034003"/>
                </a:xfrm>
              </p:grpSpPr>
              <p:grpSp>
                <p:nvGrpSpPr>
                  <p:cNvPr id="111" name="Group 110">
                    <a:extLst>
                      <a:ext uri="{FF2B5EF4-FFF2-40B4-BE49-F238E27FC236}">
                        <a16:creationId xmlns:a16="http://schemas.microsoft.com/office/drawing/2014/main" id="{64F0C550-ECCD-28B9-5466-2F47BCEF0238}"/>
                      </a:ext>
                    </a:extLst>
                  </p:cNvPr>
                  <p:cNvGrpSpPr/>
                  <p:nvPr/>
                </p:nvGrpSpPr>
                <p:grpSpPr>
                  <a:xfrm>
                    <a:off x="9175551" y="4366798"/>
                    <a:ext cx="2034003" cy="2034003"/>
                    <a:chOff x="5615108" y="4647858"/>
                    <a:chExt cx="2034003" cy="2034003"/>
                  </a:xfrm>
                </p:grpSpPr>
                <p:pic>
                  <p:nvPicPr>
                    <p:cNvPr id="116" name="Picture 115" descr="A screen shot of a graph&#10;&#10;AI-generated content may be incorrect.">
                      <a:extLst>
                        <a:ext uri="{FF2B5EF4-FFF2-40B4-BE49-F238E27FC236}">
                          <a16:creationId xmlns:a16="http://schemas.microsoft.com/office/drawing/2014/main" id="{72E6E8E1-3D4B-D85E-A547-BEAC67A8F7B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5615108" y="4647858"/>
                      <a:ext cx="2034003" cy="203400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17" name="Rectangle 116">
                      <a:extLst>
                        <a:ext uri="{FF2B5EF4-FFF2-40B4-BE49-F238E27FC236}">
                          <a16:creationId xmlns:a16="http://schemas.microsoft.com/office/drawing/2014/main" id="{FFFA2B60-14DC-D4AF-1B34-723767EC5F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5347" y="4923178"/>
                      <a:ext cx="1430509" cy="13501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890"/>
                    </a:p>
                  </p:txBody>
                </p:sp>
              </p:grpSp>
              <p:sp>
                <p:nvSpPr>
                  <p:cNvPr id="118" name="Freeform 117">
                    <a:extLst>
                      <a:ext uri="{FF2B5EF4-FFF2-40B4-BE49-F238E27FC236}">
                        <a16:creationId xmlns:a16="http://schemas.microsoft.com/office/drawing/2014/main" id="{FF80155E-BAC0-E66B-52DF-E6A0ADDFA323}"/>
                      </a:ext>
                    </a:extLst>
                  </p:cNvPr>
                  <p:cNvSpPr/>
                  <p:nvPr/>
                </p:nvSpPr>
                <p:spPr>
                  <a:xfrm>
                    <a:off x="9649522" y="5218703"/>
                    <a:ext cx="1137424" cy="631970"/>
                  </a:xfrm>
                  <a:custGeom>
                    <a:avLst/>
                    <a:gdLst>
                      <a:gd name="connsiteX0" fmla="*/ 0 w 1137424"/>
                      <a:gd name="connsiteY0" fmla="*/ 594825 h 631996"/>
                      <a:gd name="connsiteX1" fmla="*/ 468351 w 1137424"/>
                      <a:gd name="connsiteY1" fmla="*/ 94 h 631996"/>
                      <a:gd name="connsiteX2" fmla="*/ 1137424 w 1137424"/>
                      <a:gd name="connsiteY2" fmla="*/ 631996 h 631996"/>
                      <a:gd name="connsiteX0" fmla="*/ 0 w 1137424"/>
                      <a:gd name="connsiteY0" fmla="*/ 594799 h 631970"/>
                      <a:gd name="connsiteX1" fmla="*/ 468351 w 1137424"/>
                      <a:gd name="connsiteY1" fmla="*/ 68 h 631970"/>
                      <a:gd name="connsiteX2" fmla="*/ 1137424 w 1137424"/>
                      <a:gd name="connsiteY2" fmla="*/ 631970 h 631970"/>
                      <a:gd name="connsiteX0" fmla="*/ 0 w 1137424"/>
                      <a:gd name="connsiteY0" fmla="*/ 594799 h 631970"/>
                      <a:gd name="connsiteX1" fmla="*/ 468351 w 1137424"/>
                      <a:gd name="connsiteY1" fmla="*/ 68 h 631970"/>
                      <a:gd name="connsiteX2" fmla="*/ 1137424 w 1137424"/>
                      <a:gd name="connsiteY2" fmla="*/ 631970 h 631970"/>
                      <a:gd name="connsiteX0" fmla="*/ 0 w 1137424"/>
                      <a:gd name="connsiteY0" fmla="*/ 594799 h 631970"/>
                      <a:gd name="connsiteX1" fmla="*/ 468351 w 1137424"/>
                      <a:gd name="connsiteY1" fmla="*/ 68 h 631970"/>
                      <a:gd name="connsiteX2" fmla="*/ 1137424 w 1137424"/>
                      <a:gd name="connsiteY2" fmla="*/ 631970 h 631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37424" h="631970">
                        <a:moveTo>
                          <a:pt x="0" y="594799"/>
                        </a:moveTo>
                        <a:cubicBezTo>
                          <a:pt x="362414" y="413283"/>
                          <a:pt x="278780" y="-6127"/>
                          <a:pt x="468351" y="68"/>
                        </a:cubicBezTo>
                        <a:cubicBezTo>
                          <a:pt x="657922" y="6263"/>
                          <a:pt x="570570" y="601613"/>
                          <a:pt x="1137424" y="631970"/>
                        </a:cubicBezTo>
                      </a:path>
                    </a:pathLst>
                  </a:custGeom>
                  <a:noFill/>
                  <a:ln w="31750">
                    <a:solidFill>
                      <a:srgbClr val="1FBFC9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90"/>
                  </a:p>
                </p:txBody>
              </p:sp>
            </p:grpSp>
            <p:sp>
              <p:nvSpPr>
                <p:cNvPr id="122" name="Freeform 121">
                  <a:extLst>
                    <a:ext uri="{FF2B5EF4-FFF2-40B4-BE49-F238E27FC236}">
                      <a16:creationId xmlns:a16="http://schemas.microsoft.com/office/drawing/2014/main" id="{94F0D5ED-F579-5836-7C72-CAB8552BFBBF}"/>
                    </a:ext>
                  </a:extLst>
                </p:cNvPr>
                <p:cNvSpPr/>
                <p:nvPr/>
              </p:nvSpPr>
              <p:spPr>
                <a:xfrm>
                  <a:off x="8643736" y="3719276"/>
                  <a:ext cx="1137424" cy="431254"/>
                </a:xfrm>
                <a:custGeom>
                  <a:avLst/>
                  <a:gdLst>
                    <a:gd name="connsiteX0" fmla="*/ 0 w 1137424"/>
                    <a:gd name="connsiteY0" fmla="*/ 594825 h 631996"/>
                    <a:gd name="connsiteX1" fmla="*/ 468351 w 1137424"/>
                    <a:gd name="connsiteY1" fmla="*/ 94 h 631996"/>
                    <a:gd name="connsiteX2" fmla="*/ 1137424 w 1137424"/>
                    <a:gd name="connsiteY2" fmla="*/ 631996 h 631996"/>
                    <a:gd name="connsiteX0" fmla="*/ 0 w 1137424"/>
                    <a:gd name="connsiteY0" fmla="*/ 594799 h 631970"/>
                    <a:gd name="connsiteX1" fmla="*/ 468351 w 1137424"/>
                    <a:gd name="connsiteY1" fmla="*/ 68 h 631970"/>
                    <a:gd name="connsiteX2" fmla="*/ 1137424 w 1137424"/>
                    <a:gd name="connsiteY2" fmla="*/ 631970 h 631970"/>
                    <a:gd name="connsiteX0" fmla="*/ 0 w 1137424"/>
                    <a:gd name="connsiteY0" fmla="*/ 594799 h 631970"/>
                    <a:gd name="connsiteX1" fmla="*/ 468351 w 1137424"/>
                    <a:gd name="connsiteY1" fmla="*/ 68 h 631970"/>
                    <a:gd name="connsiteX2" fmla="*/ 1137424 w 1137424"/>
                    <a:gd name="connsiteY2" fmla="*/ 631970 h 631970"/>
                    <a:gd name="connsiteX0" fmla="*/ 0 w 1137424"/>
                    <a:gd name="connsiteY0" fmla="*/ 594799 h 631970"/>
                    <a:gd name="connsiteX1" fmla="*/ 468351 w 1137424"/>
                    <a:gd name="connsiteY1" fmla="*/ 68 h 631970"/>
                    <a:gd name="connsiteX2" fmla="*/ 1137424 w 1137424"/>
                    <a:gd name="connsiteY2" fmla="*/ 631970 h 631970"/>
                    <a:gd name="connsiteX0" fmla="*/ 0 w 1137424"/>
                    <a:gd name="connsiteY0" fmla="*/ 379279 h 416450"/>
                    <a:gd name="connsiteX1" fmla="*/ 713677 w 1137424"/>
                    <a:gd name="connsiteY1" fmla="*/ 138 h 416450"/>
                    <a:gd name="connsiteX2" fmla="*/ 1137424 w 1137424"/>
                    <a:gd name="connsiteY2" fmla="*/ 416450 h 416450"/>
                    <a:gd name="connsiteX0" fmla="*/ 0 w 1137424"/>
                    <a:gd name="connsiteY0" fmla="*/ 379241 h 416412"/>
                    <a:gd name="connsiteX1" fmla="*/ 713677 w 1137424"/>
                    <a:gd name="connsiteY1" fmla="*/ 100 h 416412"/>
                    <a:gd name="connsiteX2" fmla="*/ 1137424 w 1137424"/>
                    <a:gd name="connsiteY2" fmla="*/ 416412 h 416412"/>
                    <a:gd name="connsiteX0" fmla="*/ 0 w 1137424"/>
                    <a:gd name="connsiteY0" fmla="*/ 379241 h 416412"/>
                    <a:gd name="connsiteX1" fmla="*/ 713677 w 1137424"/>
                    <a:gd name="connsiteY1" fmla="*/ 100 h 416412"/>
                    <a:gd name="connsiteX2" fmla="*/ 1137424 w 1137424"/>
                    <a:gd name="connsiteY2" fmla="*/ 416412 h 416412"/>
                    <a:gd name="connsiteX0" fmla="*/ 0 w 1137424"/>
                    <a:gd name="connsiteY0" fmla="*/ 379241 h 416412"/>
                    <a:gd name="connsiteX1" fmla="*/ 713677 w 1137424"/>
                    <a:gd name="connsiteY1" fmla="*/ 100 h 416412"/>
                    <a:gd name="connsiteX2" fmla="*/ 1137424 w 1137424"/>
                    <a:gd name="connsiteY2" fmla="*/ 416412 h 416412"/>
                    <a:gd name="connsiteX0" fmla="*/ 0 w 1137424"/>
                    <a:gd name="connsiteY0" fmla="*/ 379229 h 416400"/>
                    <a:gd name="connsiteX1" fmla="*/ 713677 w 1137424"/>
                    <a:gd name="connsiteY1" fmla="*/ 88 h 416400"/>
                    <a:gd name="connsiteX2" fmla="*/ 1137424 w 1137424"/>
                    <a:gd name="connsiteY2" fmla="*/ 416400 h 416400"/>
                    <a:gd name="connsiteX0" fmla="*/ 0 w 1137424"/>
                    <a:gd name="connsiteY0" fmla="*/ 431256 h 431256"/>
                    <a:gd name="connsiteX1" fmla="*/ 713677 w 1137424"/>
                    <a:gd name="connsiteY1" fmla="*/ 76 h 431256"/>
                    <a:gd name="connsiteX2" fmla="*/ 1137424 w 1137424"/>
                    <a:gd name="connsiteY2" fmla="*/ 416388 h 431256"/>
                    <a:gd name="connsiteX0" fmla="*/ 0 w 1137424"/>
                    <a:gd name="connsiteY0" fmla="*/ 431254 h 431254"/>
                    <a:gd name="connsiteX1" fmla="*/ 713677 w 1137424"/>
                    <a:gd name="connsiteY1" fmla="*/ 74 h 431254"/>
                    <a:gd name="connsiteX2" fmla="*/ 1137424 w 1137424"/>
                    <a:gd name="connsiteY2" fmla="*/ 416386 h 431254"/>
                    <a:gd name="connsiteX0" fmla="*/ 0 w 1137424"/>
                    <a:gd name="connsiteY0" fmla="*/ 431254 h 431254"/>
                    <a:gd name="connsiteX1" fmla="*/ 713677 w 1137424"/>
                    <a:gd name="connsiteY1" fmla="*/ 74 h 431254"/>
                    <a:gd name="connsiteX2" fmla="*/ 1137424 w 1137424"/>
                    <a:gd name="connsiteY2" fmla="*/ 416386 h 431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37424" h="431254">
                      <a:moveTo>
                        <a:pt x="0" y="431254"/>
                      </a:moveTo>
                      <a:cubicBezTo>
                        <a:pt x="615175" y="383552"/>
                        <a:pt x="524106" y="-6121"/>
                        <a:pt x="713677" y="74"/>
                      </a:cubicBezTo>
                      <a:cubicBezTo>
                        <a:pt x="903248" y="6269"/>
                        <a:pt x="823332" y="311687"/>
                        <a:pt x="1137424" y="416386"/>
                      </a:cubicBezTo>
                    </a:path>
                  </a:pathLst>
                </a:custGeom>
                <a:noFill/>
                <a:ln w="31750">
                  <a:solidFill>
                    <a:srgbClr val="F15C6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90"/>
                </a:p>
              </p:txBody>
            </p:sp>
            <p:cxnSp>
              <p:nvCxnSpPr>
                <p:cNvPr id="151" name="Straight Arrow Connector 150">
                  <a:extLst>
                    <a:ext uri="{FF2B5EF4-FFF2-40B4-BE49-F238E27FC236}">
                      <a16:creationId xmlns:a16="http://schemas.microsoft.com/office/drawing/2014/main" id="{EA4CDD37-288A-B2A9-5F0D-2AD5C40341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67203" y="3274979"/>
                  <a:ext cx="490490" cy="0"/>
                </a:xfrm>
                <a:prstGeom prst="straightConnector1">
                  <a:avLst/>
                </a:prstGeom>
                <a:ln w="349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0762801A-4D9C-483C-AFD4-18EAE506E776}"/>
                </a:ext>
              </a:extLst>
            </p:cNvPr>
            <p:cNvCxnSpPr>
              <a:cxnSpLocks/>
            </p:cNvCxnSpPr>
            <p:nvPr/>
          </p:nvCxnSpPr>
          <p:spPr>
            <a:xfrm>
              <a:off x="10478347" y="1909958"/>
              <a:ext cx="226711" cy="211596"/>
            </a:xfrm>
            <a:prstGeom prst="straightConnector1">
              <a:avLst/>
            </a:prstGeom>
            <a:ln w="476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64EEE992-19CC-11C3-9AFD-92F7CCECCC03}"/>
                </a:ext>
              </a:extLst>
            </p:cNvPr>
            <p:cNvCxnSpPr/>
            <p:nvPr/>
          </p:nvCxnSpPr>
          <p:spPr>
            <a:xfrm flipH="1">
              <a:off x="9455441" y="1909699"/>
              <a:ext cx="226711" cy="211596"/>
            </a:xfrm>
            <a:prstGeom prst="straightConnector1">
              <a:avLst/>
            </a:prstGeom>
            <a:ln w="476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4D393FFA-9817-BB1D-318E-A549EDA51366}"/>
                </a:ext>
              </a:extLst>
            </p:cNvPr>
            <p:cNvCxnSpPr>
              <a:cxnSpLocks/>
            </p:cNvCxnSpPr>
            <p:nvPr/>
          </p:nvCxnSpPr>
          <p:spPr>
            <a:xfrm>
              <a:off x="9633882" y="2654976"/>
              <a:ext cx="226711" cy="211596"/>
            </a:xfrm>
            <a:prstGeom prst="straightConnector1">
              <a:avLst/>
            </a:prstGeom>
            <a:ln w="476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C9BF565C-1FB2-3757-5FC4-E48A80BC72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8744" y="2654976"/>
              <a:ext cx="226711" cy="211596"/>
            </a:xfrm>
            <a:prstGeom prst="straightConnector1">
              <a:avLst/>
            </a:prstGeom>
            <a:ln w="476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E40BF04C-D254-2888-5982-D8F51CE558C0}"/>
              </a:ext>
            </a:extLst>
          </p:cNvPr>
          <p:cNvGrpSpPr/>
          <p:nvPr/>
        </p:nvGrpSpPr>
        <p:grpSpPr>
          <a:xfrm>
            <a:off x="5228924" y="210523"/>
            <a:ext cx="4029313" cy="4727461"/>
            <a:chOff x="4231025" y="193571"/>
            <a:chExt cx="3837441" cy="4502344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95C3F5A5-58AA-8C23-6C90-A93557A95D43}"/>
                </a:ext>
              </a:extLst>
            </p:cNvPr>
            <p:cNvGrpSpPr/>
            <p:nvPr/>
          </p:nvGrpSpPr>
          <p:grpSpPr>
            <a:xfrm>
              <a:off x="4231025" y="193571"/>
              <a:ext cx="3837441" cy="4502344"/>
              <a:chOff x="4221334" y="133116"/>
              <a:chExt cx="3837441" cy="4502344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A3C6997-4E40-38F4-EB1E-1C61067AAE9F}"/>
                  </a:ext>
                </a:extLst>
              </p:cNvPr>
              <p:cNvSpPr txBox="1"/>
              <p:nvPr/>
            </p:nvSpPr>
            <p:spPr>
              <a:xfrm>
                <a:off x="4278902" y="133116"/>
                <a:ext cx="3634196" cy="457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20" dirty="0">
                    <a:latin typeface="Arial" panose="020B0604020202020204" pitchFamily="34" charset="0"/>
                    <a:cs typeface="Arial" panose="020B0604020202020204" pitchFamily="34" charset="0"/>
                  </a:rPr>
                  <a:t>Spatial Variability</a:t>
                </a: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C0464E5-BF56-6BC8-18D0-430219D1F32C}"/>
                  </a:ext>
                </a:extLst>
              </p:cNvPr>
              <p:cNvGrpSpPr/>
              <p:nvPr/>
            </p:nvGrpSpPr>
            <p:grpSpPr>
              <a:xfrm>
                <a:off x="5522534" y="663482"/>
                <a:ext cx="1146931" cy="1195828"/>
                <a:chOff x="857250" y="3768717"/>
                <a:chExt cx="1146931" cy="1195828"/>
              </a:xfrm>
            </p:grpSpPr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868C0546-6005-D1C1-44EE-E30888C944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57250" y="4294340"/>
                  <a:ext cx="1105838" cy="670205"/>
                </a:xfrm>
                <a:prstGeom prst="rect">
                  <a:avLst/>
                </a:prstGeom>
              </p:spPr>
            </p:pic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E54F3572-AB21-F2C4-A1AB-861577B0C2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6816" y="4138049"/>
                  <a:ext cx="1066706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 w="lg" len="lg"/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3075410-58E7-5FAB-0677-F603233F606C}"/>
                    </a:ext>
                  </a:extLst>
                </p:cNvPr>
                <p:cNvSpPr txBox="1"/>
                <p:nvPr/>
              </p:nvSpPr>
              <p:spPr>
                <a:xfrm>
                  <a:off x="902086" y="3768717"/>
                  <a:ext cx="1102095" cy="3649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9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left/right</a:t>
                  </a: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A025C0CE-7EE4-6B2E-7F8C-576D54AD0479}"/>
                  </a:ext>
                </a:extLst>
              </p:cNvPr>
              <p:cNvGrpSpPr/>
              <p:nvPr/>
            </p:nvGrpSpPr>
            <p:grpSpPr>
              <a:xfrm>
                <a:off x="4626931" y="1905855"/>
                <a:ext cx="1148574" cy="695602"/>
                <a:chOff x="5221208" y="4138261"/>
                <a:chExt cx="1148574" cy="695602"/>
              </a:xfrm>
            </p:grpSpPr>
            <p:pic>
              <p:nvPicPr>
                <p:cNvPr id="23" name="Picture 22" descr="A colorful dots on a black background&#10;&#10;AI-generated content may be incorrect.">
                  <a:extLst>
                    <a:ext uri="{FF2B5EF4-FFF2-40B4-BE49-F238E27FC236}">
                      <a16:creationId xmlns:a16="http://schemas.microsoft.com/office/drawing/2014/main" id="{0D6163F7-F13D-70A1-591D-3B2B9CB653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21208" y="4138261"/>
                  <a:ext cx="1147293" cy="695602"/>
                </a:xfrm>
                <a:prstGeom prst="rect">
                  <a:avLst/>
                </a:prstGeom>
              </p:spPr>
            </p:pic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E3CFEEBD-B3A3-4DD4-A67D-99C9207168B2}"/>
                    </a:ext>
                  </a:extLst>
                </p:cNvPr>
                <p:cNvSpPr/>
                <p:nvPr/>
              </p:nvSpPr>
              <p:spPr>
                <a:xfrm>
                  <a:off x="5805392" y="4138261"/>
                  <a:ext cx="564390" cy="695602"/>
                </a:xfrm>
                <a:prstGeom prst="rect">
                  <a:avLst/>
                </a:prstGeom>
                <a:solidFill>
                  <a:schemeClr val="bg1">
                    <a:alpha val="80075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90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6CC87C5-872E-FF3A-8A85-ADDB3FD4AF80}"/>
                  </a:ext>
                </a:extLst>
              </p:cNvPr>
              <p:cNvGrpSpPr/>
              <p:nvPr/>
            </p:nvGrpSpPr>
            <p:grpSpPr>
              <a:xfrm>
                <a:off x="6416497" y="1900125"/>
                <a:ext cx="1147293" cy="695602"/>
                <a:chOff x="6795363" y="4069551"/>
                <a:chExt cx="1147293" cy="695602"/>
              </a:xfrm>
            </p:grpSpPr>
            <p:pic>
              <p:nvPicPr>
                <p:cNvPr id="20" name="Picture 19" descr="A colorful dots on a black background&#10;&#10;AI-generated content may be incorrect.">
                  <a:extLst>
                    <a:ext uri="{FF2B5EF4-FFF2-40B4-BE49-F238E27FC236}">
                      <a16:creationId xmlns:a16="http://schemas.microsoft.com/office/drawing/2014/main" id="{141E12E8-8546-E0CF-D1D5-547DD97B37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95363" y="4069551"/>
                  <a:ext cx="1147293" cy="695602"/>
                </a:xfrm>
                <a:prstGeom prst="rect">
                  <a:avLst/>
                </a:prstGeom>
              </p:spPr>
            </p:pic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6FDA9154-6D2F-4A4A-9556-6290A63FE165}"/>
                    </a:ext>
                  </a:extLst>
                </p:cNvPr>
                <p:cNvSpPr/>
                <p:nvPr/>
              </p:nvSpPr>
              <p:spPr>
                <a:xfrm>
                  <a:off x="6795363" y="4069551"/>
                  <a:ext cx="564390" cy="695602"/>
                </a:xfrm>
                <a:prstGeom prst="rect">
                  <a:avLst/>
                </a:prstGeom>
                <a:solidFill>
                  <a:schemeClr val="bg1">
                    <a:alpha val="80075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90"/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B01C5DC6-D44F-B272-A2A1-249EEC3FF885}"/>
                  </a:ext>
                </a:extLst>
              </p:cNvPr>
              <p:cNvGrpSpPr/>
              <p:nvPr/>
            </p:nvGrpSpPr>
            <p:grpSpPr>
              <a:xfrm>
                <a:off x="6024772" y="2601456"/>
                <a:ext cx="2034003" cy="2034003"/>
                <a:chOff x="4116111" y="2677610"/>
                <a:chExt cx="2034003" cy="2034003"/>
              </a:xfrm>
            </p:grpSpPr>
            <p:pic>
              <p:nvPicPr>
                <p:cNvPr id="39" name="Picture 38" descr="A screen shot of a graph&#10;&#10;AI-generated content may be incorrect.">
                  <a:extLst>
                    <a:ext uri="{FF2B5EF4-FFF2-40B4-BE49-F238E27FC236}">
                      <a16:creationId xmlns:a16="http://schemas.microsoft.com/office/drawing/2014/main" id="{69D302A1-C458-A769-07C2-1DC5FE9AA9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16111" y="2677610"/>
                  <a:ext cx="2034003" cy="2034003"/>
                </a:xfrm>
                <a:prstGeom prst="rect">
                  <a:avLst/>
                </a:prstGeom>
              </p:spPr>
            </p:pic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7B5F8C9B-DE1D-A2B4-48E4-F738B68D11F2}"/>
                    </a:ext>
                  </a:extLst>
                </p:cNvPr>
                <p:cNvSpPr/>
                <p:nvPr/>
              </p:nvSpPr>
              <p:spPr>
                <a:xfrm>
                  <a:off x="4526825" y="2950863"/>
                  <a:ext cx="1430509" cy="13501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90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9316C8CA-EF5A-7928-4A64-8F05EA11A88F}"/>
                    </a:ext>
                  </a:extLst>
                </p:cNvPr>
                <p:cNvSpPr/>
                <p:nvPr/>
              </p:nvSpPr>
              <p:spPr>
                <a:xfrm rot="20303825">
                  <a:off x="4786057" y="3473164"/>
                  <a:ext cx="960186" cy="335122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90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7BA4831B-95DD-C630-EF30-FEBB3DA4C883}"/>
                    </a:ext>
                  </a:extLst>
                </p:cNvPr>
                <p:cNvSpPr/>
                <p:nvPr/>
              </p:nvSpPr>
              <p:spPr>
                <a:xfrm rot="20303825">
                  <a:off x="4638533" y="3331687"/>
                  <a:ext cx="1264327" cy="606625"/>
                </a:xfrm>
                <a:prstGeom prst="ellipse">
                  <a:avLst/>
                </a:prstGeom>
                <a:noFill/>
                <a:ln w="349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90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E26D807-9A68-F894-F807-D4DE88AD4FC0}"/>
                    </a:ext>
                  </a:extLst>
                </p:cNvPr>
                <p:cNvSpPr/>
                <p:nvPr/>
              </p:nvSpPr>
              <p:spPr>
                <a:xfrm rot="20303825">
                  <a:off x="4699183" y="3401497"/>
                  <a:ext cx="1139058" cy="466859"/>
                </a:xfrm>
                <a:prstGeom prst="ellipse">
                  <a:avLst/>
                </a:prstGeom>
                <a:noFill/>
                <a:ln w="349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90"/>
                </a:p>
              </p:txBody>
            </p: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3A008576-BADA-58D0-E0DC-5FFA225BD27D}"/>
                  </a:ext>
                </a:extLst>
              </p:cNvPr>
              <p:cNvGrpSpPr/>
              <p:nvPr/>
            </p:nvGrpSpPr>
            <p:grpSpPr>
              <a:xfrm>
                <a:off x="4221334" y="2601457"/>
                <a:ext cx="2034003" cy="2034003"/>
                <a:chOff x="5884586" y="3007810"/>
                <a:chExt cx="2034003" cy="2034003"/>
              </a:xfrm>
            </p:grpSpPr>
            <p:pic>
              <p:nvPicPr>
                <p:cNvPr id="137" name="Picture 136" descr="A screen shot of a graph&#10;&#10;AI-generated content may be incorrect.">
                  <a:extLst>
                    <a:ext uri="{FF2B5EF4-FFF2-40B4-BE49-F238E27FC236}">
                      <a16:creationId xmlns:a16="http://schemas.microsoft.com/office/drawing/2014/main" id="{58F8D6FA-FECC-63A9-B4C2-F05F650A60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84586" y="3007810"/>
                  <a:ext cx="2034003" cy="2034003"/>
                </a:xfrm>
                <a:prstGeom prst="rect">
                  <a:avLst/>
                </a:prstGeom>
              </p:spPr>
            </p:pic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FFB33957-C7D5-2272-4F29-57CB3E60E8D5}"/>
                    </a:ext>
                  </a:extLst>
                </p:cNvPr>
                <p:cNvSpPr/>
                <p:nvPr/>
              </p:nvSpPr>
              <p:spPr>
                <a:xfrm>
                  <a:off x="6295300" y="3281063"/>
                  <a:ext cx="1430509" cy="13501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90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2293D57C-EC8B-5FBD-4115-099B2922BF81}"/>
                    </a:ext>
                  </a:extLst>
                </p:cNvPr>
                <p:cNvSpPr/>
                <p:nvPr/>
              </p:nvSpPr>
              <p:spPr>
                <a:xfrm rot="18552479">
                  <a:off x="6386256" y="3835113"/>
                  <a:ext cx="960186" cy="335122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90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4D13E371-1A41-9EFE-6480-A5F8E8AB352E}"/>
                    </a:ext>
                  </a:extLst>
                </p:cNvPr>
                <p:cNvSpPr/>
                <p:nvPr/>
              </p:nvSpPr>
              <p:spPr>
                <a:xfrm rot="18552479">
                  <a:off x="6238732" y="3693636"/>
                  <a:ext cx="1264327" cy="606625"/>
                </a:xfrm>
                <a:prstGeom prst="ellipse">
                  <a:avLst/>
                </a:prstGeom>
                <a:noFill/>
                <a:ln w="349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90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84827807-33C5-4A50-46EC-767F2558440A}"/>
                    </a:ext>
                  </a:extLst>
                </p:cNvPr>
                <p:cNvSpPr/>
                <p:nvPr/>
              </p:nvSpPr>
              <p:spPr>
                <a:xfrm rot="18552479">
                  <a:off x="6299382" y="3763446"/>
                  <a:ext cx="1139058" cy="466859"/>
                </a:xfrm>
                <a:prstGeom prst="ellipse">
                  <a:avLst/>
                </a:prstGeom>
                <a:noFill/>
                <a:ln w="349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90"/>
                </a:p>
              </p:txBody>
            </p:sp>
          </p:grpSp>
        </p:grp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9847A009-9C96-3B25-89B1-5015E0DAEF60}"/>
                </a:ext>
              </a:extLst>
            </p:cNvPr>
            <p:cNvCxnSpPr>
              <a:cxnSpLocks/>
            </p:cNvCxnSpPr>
            <p:nvPr/>
          </p:nvCxnSpPr>
          <p:spPr>
            <a:xfrm>
              <a:off x="6501820" y="1908734"/>
              <a:ext cx="226711" cy="211596"/>
            </a:xfrm>
            <a:prstGeom prst="straightConnector1">
              <a:avLst/>
            </a:prstGeom>
            <a:ln w="476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252B7414-7C08-E9B7-188C-3BF22D881A8D}"/>
                </a:ext>
              </a:extLst>
            </p:cNvPr>
            <p:cNvCxnSpPr/>
            <p:nvPr/>
          </p:nvCxnSpPr>
          <p:spPr>
            <a:xfrm flipH="1">
              <a:off x="5478914" y="1908475"/>
              <a:ext cx="226711" cy="211596"/>
            </a:xfrm>
            <a:prstGeom prst="straightConnector1">
              <a:avLst/>
            </a:prstGeom>
            <a:ln w="476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EDA566E4-E547-A1DF-F439-5D57E93E07F3}"/>
                </a:ext>
              </a:extLst>
            </p:cNvPr>
            <p:cNvCxnSpPr>
              <a:cxnSpLocks/>
            </p:cNvCxnSpPr>
            <p:nvPr/>
          </p:nvCxnSpPr>
          <p:spPr>
            <a:xfrm>
              <a:off x="5217334" y="2708457"/>
              <a:ext cx="8584" cy="307567"/>
            </a:xfrm>
            <a:prstGeom prst="straightConnector1">
              <a:avLst/>
            </a:prstGeom>
            <a:ln w="476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19C0C6A8-2348-465B-AAD4-971B229D26B3}"/>
                </a:ext>
              </a:extLst>
            </p:cNvPr>
            <p:cNvCxnSpPr>
              <a:cxnSpLocks/>
            </p:cNvCxnSpPr>
            <p:nvPr/>
          </p:nvCxnSpPr>
          <p:spPr>
            <a:xfrm>
              <a:off x="7025064" y="2708457"/>
              <a:ext cx="8584" cy="307567"/>
            </a:xfrm>
            <a:prstGeom prst="straightConnector1">
              <a:avLst/>
            </a:prstGeom>
            <a:ln w="476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38CAE59-3ACA-31DE-F1ED-D412BA9E80F5}"/>
              </a:ext>
            </a:extLst>
          </p:cNvPr>
          <p:cNvGrpSpPr/>
          <p:nvPr/>
        </p:nvGrpSpPr>
        <p:grpSpPr>
          <a:xfrm>
            <a:off x="189254" y="4740534"/>
            <a:ext cx="11441179" cy="738664"/>
            <a:chOff x="-226625" y="4784214"/>
            <a:chExt cx="10896361" cy="703490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F69969E-C89D-FC3B-3D75-9F48D5BF9959}"/>
                </a:ext>
              </a:extLst>
            </p:cNvPr>
            <p:cNvSpPr txBox="1"/>
            <p:nvPr/>
          </p:nvSpPr>
          <p:spPr>
            <a:xfrm>
              <a:off x="-226625" y="4784214"/>
              <a:ext cx="1684141" cy="703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>
                  <a:latin typeface="Arial" panose="020B0604020202020204" pitchFamily="34" charset="0"/>
                  <a:cs typeface="Arial" panose="020B0604020202020204" pitchFamily="34" charset="0"/>
                </a:rPr>
                <a:t>Spatial Information?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D7510943-98D5-B205-C2A0-C0A0077566F8}"/>
                </a:ext>
              </a:extLst>
            </p:cNvPr>
            <p:cNvSpPr txBox="1"/>
            <p:nvPr/>
          </p:nvSpPr>
          <p:spPr>
            <a:xfrm>
              <a:off x="2251259" y="4943868"/>
              <a:ext cx="850223" cy="395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94B2DCD7-D35D-F5A8-570B-21B4E35EAD37}"/>
                </a:ext>
              </a:extLst>
            </p:cNvPr>
            <p:cNvSpPr txBox="1"/>
            <p:nvPr/>
          </p:nvSpPr>
          <p:spPr>
            <a:xfrm>
              <a:off x="6022613" y="4943868"/>
              <a:ext cx="850223" cy="395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D7CD4F6-C114-0C27-861E-85CD05973F0C}"/>
                </a:ext>
              </a:extLst>
            </p:cNvPr>
            <p:cNvSpPr txBox="1"/>
            <p:nvPr/>
          </p:nvSpPr>
          <p:spPr>
            <a:xfrm>
              <a:off x="9819513" y="4938103"/>
              <a:ext cx="850223" cy="395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2FF7366-DFD8-D478-5CEC-9F314A591E3D}"/>
              </a:ext>
            </a:extLst>
          </p:cNvPr>
          <p:cNvGrpSpPr/>
          <p:nvPr/>
        </p:nvGrpSpPr>
        <p:grpSpPr>
          <a:xfrm>
            <a:off x="188408" y="5519564"/>
            <a:ext cx="11442025" cy="738664"/>
            <a:chOff x="-227431" y="5664731"/>
            <a:chExt cx="10897167" cy="703490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92B5B58-2FC4-A32B-E7BB-38300C5BBC38}"/>
                </a:ext>
              </a:extLst>
            </p:cNvPr>
            <p:cNvSpPr txBox="1"/>
            <p:nvPr/>
          </p:nvSpPr>
          <p:spPr>
            <a:xfrm>
              <a:off x="-227431" y="5664731"/>
              <a:ext cx="2023474" cy="703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>
                  <a:latin typeface="Arial" panose="020B0604020202020204" pitchFamily="34" charset="0"/>
                  <a:cs typeface="Arial" panose="020B0604020202020204" pitchFamily="34" charset="0"/>
                </a:rPr>
                <a:t>Between-Group Comparison?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DD1375E4-34B2-EE72-C956-1670D95DFA51}"/>
                </a:ext>
              </a:extLst>
            </p:cNvPr>
            <p:cNvSpPr txBox="1"/>
            <p:nvPr/>
          </p:nvSpPr>
          <p:spPr>
            <a:xfrm>
              <a:off x="2251259" y="5818620"/>
              <a:ext cx="850223" cy="395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C04DCD4-F294-DBBF-DE89-FACEC363BA5E}"/>
                </a:ext>
              </a:extLst>
            </p:cNvPr>
            <p:cNvSpPr txBox="1"/>
            <p:nvPr/>
          </p:nvSpPr>
          <p:spPr>
            <a:xfrm>
              <a:off x="9819513" y="5818620"/>
              <a:ext cx="850223" cy="395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3B8BAC3B-89DB-69AD-8EEE-304EBF3113D4}"/>
                </a:ext>
              </a:extLst>
            </p:cNvPr>
            <p:cNvSpPr txBox="1"/>
            <p:nvPr/>
          </p:nvSpPr>
          <p:spPr>
            <a:xfrm>
              <a:off x="6035386" y="5818620"/>
              <a:ext cx="850223" cy="395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024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1625</TotalTime>
  <Words>28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Barkasi, Michael</dc:creator>
  <cp:lastModifiedBy>Barkasi, Michael</cp:lastModifiedBy>
  <cp:revision>1</cp:revision>
  <dcterms:created xsi:type="dcterms:W3CDTF">2025-04-27T17:51:47Z</dcterms:created>
  <dcterms:modified xsi:type="dcterms:W3CDTF">2025-05-20T17:16:18Z</dcterms:modified>
</cp:coreProperties>
</file>