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2801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B3E4"/>
    <a:srgbClr val="FF67A9"/>
    <a:srgbClr val="68FDA9"/>
    <a:srgbClr val="FFAA54"/>
    <a:srgbClr val="00FB92"/>
    <a:srgbClr val="E59EDD"/>
    <a:srgbClr val="76D6FF"/>
    <a:srgbClr val="FF2F92"/>
    <a:srgbClr val="FF7E79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7B1301-5EC6-D742-90CD-6E960294BC08}" v="34" dt="2025-05-20T17:59:50.4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31"/>
    <p:restoredTop sz="94699"/>
  </p:normalViewPr>
  <p:slideViewPr>
    <p:cSldViewPr snapToGrid="0">
      <p:cViewPr varScale="1">
        <p:scale>
          <a:sx n="199" d="100"/>
          <a:sy n="199" d="100"/>
        </p:scale>
        <p:origin x="208" y="2328"/>
      </p:cViewPr>
      <p:guideLst>
        <p:guide orient="horz" pos="1152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1E79797-102E-7D4D-B6A4-F91E3FB6CD0E}"/>
    <pc:docChg chg="modSld">
      <pc:chgData name="Barkasi, Michael" userId="604489e9-c8b5-4a18-ae0d-3a3e29c44efc" providerId="ADAL" clId="{81E79797-102E-7D4D-B6A4-F91E3FB6CD0E}" dt="2025-05-13T15:11:05.735" v="1" actId="207"/>
      <pc:docMkLst>
        <pc:docMk/>
      </pc:docMkLst>
      <pc:sldChg chg="modSp mod">
        <pc:chgData name="Barkasi, Michael" userId="604489e9-c8b5-4a18-ae0d-3a3e29c44efc" providerId="ADAL" clId="{81E79797-102E-7D4D-B6A4-F91E3FB6CD0E}" dt="2025-05-13T15:11:05.735" v="1" actId="207"/>
        <pc:sldMkLst>
          <pc:docMk/>
          <pc:sldMk cId="1160241537" sldId="256"/>
        </pc:sldMkLst>
      </pc:sldChg>
    </pc:docChg>
  </pc:docChgLst>
  <pc:docChgLst>
    <pc:chgData name="Barkasi, Michael" userId="604489e9-c8b5-4a18-ae0d-3a3e29c44efc" providerId="ADAL" clId="{C33FD107-E526-9E49-9516-E5B222B7A045}"/>
    <pc:docChg chg="undo custSel modSld">
      <pc:chgData name="Barkasi, Michael" userId="604489e9-c8b5-4a18-ae0d-3a3e29c44efc" providerId="ADAL" clId="{C33FD107-E526-9E49-9516-E5B222B7A045}" dt="2025-05-18T07:15:31.289" v="1176" actId="692"/>
      <pc:docMkLst>
        <pc:docMk/>
      </pc:docMkLst>
      <pc:sldChg chg="addSp delSp modSp mod">
        <pc:chgData name="Barkasi, Michael" userId="604489e9-c8b5-4a18-ae0d-3a3e29c44efc" providerId="ADAL" clId="{C33FD107-E526-9E49-9516-E5B222B7A045}" dt="2025-05-18T07:15:31.289" v="1176" actId="692"/>
        <pc:sldMkLst>
          <pc:docMk/>
          <pc:sldMk cId="1160241537" sldId="256"/>
        </pc:sldMkLst>
        <pc:spChg chg="mod">
          <ac:chgData name="Barkasi, Michael" userId="604489e9-c8b5-4a18-ae0d-3a3e29c44efc" providerId="ADAL" clId="{C33FD107-E526-9E49-9516-E5B222B7A045}" dt="2025-05-18T06:42:57.455" v="851" actId="122"/>
          <ac:spMkLst>
            <pc:docMk/>
            <pc:sldMk cId="1160241537" sldId="256"/>
            <ac:spMk id="4" creationId="{C3D01637-0D73-8DB6-A7D6-4A4AAC723513}"/>
          </ac:spMkLst>
        </pc:spChg>
      </pc:sldChg>
    </pc:docChg>
  </pc:docChgLst>
  <pc:docChgLst>
    <pc:chgData name="Barkasi, Michael" userId="604489e9-c8b5-4a18-ae0d-3a3e29c44efc" providerId="ADAL" clId="{B67B1301-5EC6-D742-90CD-6E960294BC08}"/>
    <pc:docChg chg="undo custSel modSld modMainMaster modNotesMaster">
      <pc:chgData name="Barkasi, Michael" userId="604489e9-c8b5-4a18-ae0d-3a3e29c44efc" providerId="ADAL" clId="{B67B1301-5EC6-D742-90CD-6E960294BC08}" dt="2025-05-20T18:07:44.267" v="1055" actId="207"/>
      <pc:docMkLst>
        <pc:docMk/>
      </pc:docMkLst>
      <pc:sldChg chg="addSp delSp modSp mod modNotes">
        <pc:chgData name="Barkasi, Michael" userId="604489e9-c8b5-4a18-ae0d-3a3e29c44efc" providerId="ADAL" clId="{B67B1301-5EC6-D742-90CD-6E960294BC08}" dt="2025-05-20T18:07:44.267" v="1055" actId="207"/>
        <pc:sldMkLst>
          <pc:docMk/>
          <pc:sldMk cId="1160241537" sldId="256"/>
        </pc:sldMkLst>
        <pc:spChg chg="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" creationId="{C3D01637-0D73-8DB6-A7D6-4A4AAC723513}"/>
          </ac:spMkLst>
        </pc:spChg>
        <pc:spChg chg="del mod">
          <ac:chgData name="Barkasi, Michael" userId="604489e9-c8b5-4a18-ae0d-3a3e29c44efc" providerId="ADAL" clId="{B67B1301-5EC6-D742-90CD-6E960294BC08}" dt="2025-05-20T17:39:02.314" v="282" actId="478"/>
          <ac:spMkLst>
            <pc:docMk/>
            <pc:sldMk cId="1160241537" sldId="256"/>
            <ac:spMk id="5" creationId="{D939D469-E8B7-9E17-B797-BB20947D9EA3}"/>
          </ac:spMkLst>
        </pc:spChg>
        <pc:spChg chg="del mod">
          <ac:chgData name="Barkasi, Michael" userId="604489e9-c8b5-4a18-ae0d-3a3e29c44efc" providerId="ADAL" clId="{B67B1301-5EC6-D742-90CD-6E960294BC08}" dt="2025-05-20T17:41:35.723" v="359" actId="478"/>
          <ac:spMkLst>
            <pc:docMk/>
            <pc:sldMk cId="1160241537" sldId="256"/>
            <ac:spMk id="6" creationId="{275CDB5A-8744-247B-F37C-C69E1421FF90}"/>
          </ac:spMkLst>
        </pc:spChg>
        <pc:spChg chg="mod topLvl">
          <ac:chgData name="Barkasi, Michael" userId="604489e9-c8b5-4a18-ae0d-3a3e29c44efc" providerId="ADAL" clId="{B67B1301-5EC6-D742-90CD-6E960294BC08}" dt="2025-05-20T18:05:19.295" v="721" actId="113"/>
          <ac:spMkLst>
            <pc:docMk/>
            <pc:sldMk cId="1160241537" sldId="256"/>
            <ac:spMk id="7" creationId="{947E5504-EA8D-081A-B0FA-81A7A1F111AC}"/>
          </ac:spMkLst>
        </pc:spChg>
        <pc:spChg chg="mod topLvl">
          <ac:chgData name="Barkasi, Michael" userId="604489e9-c8b5-4a18-ae0d-3a3e29c44efc" providerId="ADAL" clId="{B67B1301-5EC6-D742-90CD-6E960294BC08}" dt="2025-05-20T18:05:22.451" v="722" actId="113"/>
          <ac:spMkLst>
            <pc:docMk/>
            <pc:sldMk cId="1160241537" sldId="256"/>
            <ac:spMk id="8" creationId="{F1A18DD3-EC0A-2D37-43B1-51EE774A1600}"/>
          </ac:spMkLst>
        </pc:spChg>
        <pc:spChg chg="del mod">
          <ac:chgData name="Barkasi, Michael" userId="604489e9-c8b5-4a18-ae0d-3a3e29c44efc" providerId="ADAL" clId="{B67B1301-5EC6-D742-90CD-6E960294BC08}" dt="2025-05-20T17:41:41.810" v="362" actId="478"/>
          <ac:spMkLst>
            <pc:docMk/>
            <pc:sldMk cId="1160241537" sldId="256"/>
            <ac:spMk id="9" creationId="{21B1FB56-A586-8259-10E7-38DED12FC564}"/>
          </ac:spMkLst>
        </pc:spChg>
        <pc:spChg chg="del">
          <ac:chgData name="Barkasi, Michael" userId="604489e9-c8b5-4a18-ae0d-3a3e29c44efc" providerId="ADAL" clId="{B67B1301-5EC6-D742-90CD-6E960294BC08}" dt="2025-05-20T17:41:44.098" v="363" actId="478"/>
          <ac:spMkLst>
            <pc:docMk/>
            <pc:sldMk cId="1160241537" sldId="256"/>
            <ac:spMk id="10" creationId="{8537C156-CD87-5FE2-2A85-556935064C9E}"/>
          </ac:spMkLst>
        </pc:spChg>
        <pc:spChg chg="del mod">
          <ac:chgData name="Barkasi, Michael" userId="604489e9-c8b5-4a18-ae0d-3a3e29c44efc" providerId="ADAL" clId="{B67B1301-5EC6-D742-90CD-6E960294BC08}" dt="2025-05-20T17:42:49.041" v="453" actId="478"/>
          <ac:spMkLst>
            <pc:docMk/>
            <pc:sldMk cId="1160241537" sldId="256"/>
            <ac:spMk id="12" creationId="{4F8FF286-0A07-FD77-1F0F-A866C97EE4BC}"/>
          </ac:spMkLst>
        </pc:spChg>
        <pc:spChg chg="del mod">
          <ac:chgData name="Barkasi, Michael" userId="604489e9-c8b5-4a18-ae0d-3a3e29c44efc" providerId="ADAL" clId="{B67B1301-5EC6-D742-90CD-6E960294BC08}" dt="2025-05-20T17:42:55.778" v="457" actId="478"/>
          <ac:spMkLst>
            <pc:docMk/>
            <pc:sldMk cId="1160241537" sldId="256"/>
            <ac:spMk id="13" creationId="{BBE5A9FE-9F70-BD7B-C927-B56123905EDF}"/>
          </ac:spMkLst>
        </pc:spChg>
        <pc:spChg chg="del mod">
          <ac:chgData name="Barkasi, Michael" userId="604489e9-c8b5-4a18-ae0d-3a3e29c44efc" providerId="ADAL" clId="{B67B1301-5EC6-D742-90CD-6E960294BC08}" dt="2025-05-20T17:42:54.172" v="456" actId="478"/>
          <ac:spMkLst>
            <pc:docMk/>
            <pc:sldMk cId="1160241537" sldId="256"/>
            <ac:spMk id="14" creationId="{591FC567-7DB1-1928-DFCB-A119AEF9F1E5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16" creationId="{52120543-8EE7-B8C0-7F72-8B4BC4269A94}"/>
          </ac:spMkLst>
        </pc:spChg>
        <pc:spChg chg="mod topLvl">
          <ac:chgData name="Barkasi, Michael" userId="604489e9-c8b5-4a18-ae0d-3a3e29c44efc" providerId="ADAL" clId="{B67B1301-5EC6-D742-90CD-6E960294BC08}" dt="2025-05-20T18:05:28.255" v="724" actId="113"/>
          <ac:spMkLst>
            <pc:docMk/>
            <pc:sldMk cId="1160241537" sldId="256"/>
            <ac:spMk id="17" creationId="{0ED99072-BE6C-C6ED-2867-FBA486153AC8}"/>
          </ac:spMkLst>
        </pc:spChg>
        <pc:spChg chg="del mod">
          <ac:chgData name="Barkasi, Michael" userId="604489e9-c8b5-4a18-ae0d-3a3e29c44efc" providerId="ADAL" clId="{B67B1301-5EC6-D742-90CD-6E960294BC08}" dt="2025-05-20T17:44:09.638" v="545" actId="478"/>
          <ac:spMkLst>
            <pc:docMk/>
            <pc:sldMk cId="1160241537" sldId="256"/>
            <ac:spMk id="18" creationId="{216C1992-1453-F5DF-D02F-A3FFD0F7D0E6}"/>
          </ac:spMkLst>
        </pc:spChg>
        <pc:spChg chg="del mod">
          <ac:chgData name="Barkasi, Michael" userId="604489e9-c8b5-4a18-ae0d-3a3e29c44efc" providerId="ADAL" clId="{B67B1301-5EC6-D742-90CD-6E960294BC08}" dt="2025-05-20T17:44:11.454" v="546" actId="478"/>
          <ac:spMkLst>
            <pc:docMk/>
            <pc:sldMk cId="1160241537" sldId="256"/>
            <ac:spMk id="19" creationId="{2C7B896B-4EB7-A458-0BA7-288847A9F9F1}"/>
          </ac:spMkLst>
        </pc:spChg>
        <pc:spChg chg="del">
          <ac:chgData name="Barkasi, Michael" userId="604489e9-c8b5-4a18-ae0d-3a3e29c44efc" providerId="ADAL" clId="{B67B1301-5EC6-D742-90CD-6E960294BC08}" dt="2025-05-20T17:44:08.182" v="544" actId="478"/>
          <ac:spMkLst>
            <pc:docMk/>
            <pc:sldMk cId="1160241537" sldId="256"/>
            <ac:spMk id="20" creationId="{555A90AE-553C-0FBA-1AE8-DD3551B66644}"/>
          </ac:spMkLst>
        </pc:spChg>
        <pc:spChg chg="del mod">
          <ac:chgData name="Barkasi, Michael" userId="604489e9-c8b5-4a18-ae0d-3a3e29c44efc" providerId="ADAL" clId="{B67B1301-5EC6-D742-90CD-6E960294BC08}" dt="2025-05-20T17:45:45.892" v="662" actId="478"/>
          <ac:spMkLst>
            <pc:docMk/>
            <pc:sldMk cId="1160241537" sldId="256"/>
            <ac:spMk id="21" creationId="{D993C667-A411-0D44-DC50-F066113990D5}"/>
          </ac:spMkLst>
        </pc:spChg>
        <pc:spChg chg="del">
          <ac:chgData name="Barkasi, Michael" userId="604489e9-c8b5-4a18-ae0d-3a3e29c44efc" providerId="ADAL" clId="{B67B1301-5EC6-D742-90CD-6E960294BC08}" dt="2025-05-20T17:45:58.977" v="664" actId="478"/>
          <ac:spMkLst>
            <pc:docMk/>
            <pc:sldMk cId="1160241537" sldId="256"/>
            <ac:spMk id="22" creationId="{C426233E-729F-C33F-0729-29405FDEB290}"/>
          </ac:spMkLst>
        </pc:spChg>
        <pc:spChg chg="del">
          <ac:chgData name="Barkasi, Michael" userId="604489e9-c8b5-4a18-ae0d-3a3e29c44efc" providerId="ADAL" clId="{B67B1301-5EC6-D742-90CD-6E960294BC08}" dt="2025-05-20T17:45:58.977" v="664" actId="478"/>
          <ac:spMkLst>
            <pc:docMk/>
            <pc:sldMk cId="1160241537" sldId="256"/>
            <ac:spMk id="23" creationId="{605A7A19-B52F-C7BD-AA21-0D866697F1B1}"/>
          </ac:spMkLst>
        </pc:spChg>
        <pc:spChg chg="add del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4" creationId="{F2AE5BF2-B873-D4ED-ADA6-CA984B76A265}"/>
          </ac:spMkLst>
        </pc:spChg>
        <pc:spChg chg="del mod">
          <ac:chgData name="Barkasi, Michael" userId="604489e9-c8b5-4a18-ae0d-3a3e29c44efc" providerId="ADAL" clId="{B67B1301-5EC6-D742-90CD-6E960294BC08}" dt="2025-05-20T17:39:02.314" v="282" actId="478"/>
          <ac:spMkLst>
            <pc:docMk/>
            <pc:sldMk cId="1160241537" sldId="256"/>
            <ac:spMk id="25" creationId="{F51AFFE9-3039-D4BF-DFB0-67E60D747199}"/>
          </ac:spMkLst>
        </pc:spChg>
        <pc:spChg chg="add del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7" creationId="{14B4FFCF-745A-31AD-9C31-3B05B59646BD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29" creationId="{87557A99-5F78-9C55-2F7B-5D302C73AB43}"/>
          </ac:spMkLst>
        </pc:spChg>
        <pc:spChg chg="del mod">
          <ac:chgData name="Barkasi, Michael" userId="604489e9-c8b5-4a18-ae0d-3a3e29c44efc" providerId="ADAL" clId="{B67B1301-5EC6-D742-90CD-6E960294BC08}" dt="2025-05-20T17:41:45.799" v="364" actId="478"/>
          <ac:spMkLst>
            <pc:docMk/>
            <pc:sldMk cId="1160241537" sldId="256"/>
            <ac:spMk id="30" creationId="{E18C2685-4787-14BD-75AB-AF7669E14AD6}"/>
          </ac:spMkLst>
        </pc:spChg>
        <pc:spChg chg="mod topLvl">
          <ac:chgData name="Barkasi, Michael" userId="604489e9-c8b5-4a18-ae0d-3a3e29c44efc" providerId="ADAL" clId="{B67B1301-5EC6-D742-90CD-6E960294BC08}" dt="2025-05-20T18:05:30.689" v="725" actId="113"/>
          <ac:spMkLst>
            <pc:docMk/>
            <pc:sldMk cId="1160241537" sldId="256"/>
            <ac:spMk id="35" creationId="{173E1837-9B21-091E-CB95-51C6BA675180}"/>
          </ac:spMkLst>
        </pc:spChg>
        <pc:spChg chg="del">
          <ac:chgData name="Barkasi, Michael" userId="604489e9-c8b5-4a18-ae0d-3a3e29c44efc" providerId="ADAL" clId="{B67B1301-5EC6-D742-90CD-6E960294BC08}" dt="2025-05-20T17:45:58.977" v="664" actId="478"/>
          <ac:spMkLst>
            <pc:docMk/>
            <pc:sldMk cId="1160241537" sldId="256"/>
            <ac:spMk id="36" creationId="{BDE48ABD-626C-99C2-C009-F22AB825D14D}"/>
          </ac:spMkLst>
        </pc:spChg>
        <pc:spChg chg="del mod">
          <ac:chgData name="Barkasi, Michael" userId="604489e9-c8b5-4a18-ae0d-3a3e29c44efc" providerId="ADAL" clId="{B67B1301-5EC6-D742-90CD-6E960294BC08}" dt="2025-05-20T17:45:58.977" v="664" actId="478"/>
          <ac:spMkLst>
            <pc:docMk/>
            <pc:sldMk cId="1160241537" sldId="256"/>
            <ac:spMk id="37" creationId="{DDCCD322-76D1-1775-DBB9-AB2E6FEF1439}"/>
          </ac:spMkLst>
        </pc:spChg>
        <pc:spChg chg="add mod topLvl">
          <ac:chgData name="Barkasi, Michael" userId="604489e9-c8b5-4a18-ae0d-3a3e29c44efc" providerId="ADAL" clId="{B67B1301-5EC6-D742-90CD-6E960294BC08}" dt="2025-05-20T18:06:16.371" v="1028" actId="207"/>
          <ac:spMkLst>
            <pc:docMk/>
            <pc:sldMk cId="1160241537" sldId="256"/>
            <ac:spMk id="43" creationId="{95CED035-6143-8E6D-DBE8-9DAD979AF6EB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6" creationId="{87ED0BFE-570B-0B7D-3551-0B62BAFE6E63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47" creationId="{129AC779-73D7-C11B-4C37-200DF10483BE}"/>
          </ac:spMkLst>
        </pc:spChg>
        <pc:spChg chg="add mod topLvl">
          <ac:chgData name="Barkasi, Michael" userId="604489e9-c8b5-4a18-ae0d-3a3e29c44efc" providerId="ADAL" clId="{B67B1301-5EC6-D742-90CD-6E960294BC08}" dt="2025-05-20T17:57:49.945" v="711" actId="165"/>
          <ac:spMkLst>
            <pc:docMk/>
            <pc:sldMk cId="1160241537" sldId="256"/>
            <ac:spMk id="49" creationId="{084C4323-250B-A294-5E96-436F5515F53F}"/>
          </ac:spMkLst>
        </pc:spChg>
        <pc:spChg chg="add mod topLvl">
          <ac:chgData name="Barkasi, Michael" userId="604489e9-c8b5-4a18-ae0d-3a3e29c44efc" providerId="ADAL" clId="{B67B1301-5EC6-D742-90CD-6E960294BC08}" dt="2025-05-20T18:00:01.578" v="720" actId="1076"/>
          <ac:spMkLst>
            <pc:docMk/>
            <pc:sldMk cId="1160241537" sldId="256"/>
            <ac:spMk id="52" creationId="{15F379EA-285B-8957-9AB7-DE071420BCFF}"/>
          </ac:spMkLst>
        </pc:spChg>
        <pc:spChg chg="del">
          <ac:chgData name="Barkasi, Michael" userId="604489e9-c8b5-4a18-ae0d-3a3e29c44efc" providerId="ADAL" clId="{B67B1301-5EC6-D742-90CD-6E960294BC08}" dt="2025-05-20T17:22:27.463" v="28" actId="478"/>
          <ac:spMkLst>
            <pc:docMk/>
            <pc:sldMk cId="1160241537" sldId="256"/>
            <ac:spMk id="58" creationId="{F1561F8C-BCEC-C3CD-A51F-437A593F2924}"/>
          </ac:spMkLst>
        </pc:spChg>
        <pc:spChg chg="del">
          <ac:chgData name="Barkasi, Michael" userId="604489e9-c8b5-4a18-ae0d-3a3e29c44efc" providerId="ADAL" clId="{B67B1301-5EC6-D742-90CD-6E960294BC08}" dt="2025-05-20T17:22:29.336" v="29" actId="478"/>
          <ac:spMkLst>
            <pc:docMk/>
            <pc:sldMk cId="1160241537" sldId="256"/>
            <ac:spMk id="59" creationId="{AE31AA5D-2DC8-B256-C0C5-52E2DDCBCCC4}"/>
          </ac:spMkLst>
        </pc:spChg>
        <pc:spChg chg="add mod">
          <ac:chgData name="Barkasi, Michael" userId="604489e9-c8b5-4a18-ae0d-3a3e29c44efc" providerId="ADAL" clId="{B67B1301-5EC6-D742-90CD-6E960294BC08}" dt="2025-05-20T18:07:11.227" v="1052" actId="207"/>
          <ac:spMkLst>
            <pc:docMk/>
            <pc:sldMk cId="1160241537" sldId="256"/>
            <ac:spMk id="62" creationId="{490FBFC1-0214-04FD-F07D-F1961C6671DC}"/>
          </ac:spMkLst>
        </pc:spChg>
        <pc:spChg chg="del">
          <ac:chgData name="Barkasi, Michael" userId="604489e9-c8b5-4a18-ae0d-3a3e29c44efc" providerId="ADAL" clId="{B67B1301-5EC6-D742-90CD-6E960294BC08}" dt="2025-05-20T17:21:36.158" v="0" actId="478"/>
          <ac:spMkLst>
            <pc:docMk/>
            <pc:sldMk cId="1160241537" sldId="256"/>
            <ac:spMk id="65" creationId="{8C3AA79E-9D9C-3D51-3BAE-B64FEFD90CB3}"/>
          </ac:spMkLst>
        </pc:spChg>
        <pc:spChg chg="add mod">
          <ac:chgData name="Barkasi, Michael" userId="604489e9-c8b5-4a18-ae0d-3a3e29c44efc" providerId="ADAL" clId="{B67B1301-5EC6-D742-90CD-6E960294BC08}" dt="2025-05-20T18:07:23.405" v="1053" actId="207"/>
          <ac:spMkLst>
            <pc:docMk/>
            <pc:sldMk cId="1160241537" sldId="256"/>
            <ac:spMk id="66" creationId="{376A6AAC-8181-AC6B-0068-687E020924E5}"/>
          </ac:spMkLst>
        </pc:spChg>
        <pc:spChg chg="add mod">
          <ac:chgData name="Barkasi, Michael" userId="604489e9-c8b5-4a18-ae0d-3a3e29c44efc" providerId="ADAL" clId="{B67B1301-5EC6-D742-90CD-6E960294BC08}" dt="2025-05-20T18:07:32.895" v="1054" actId="207"/>
          <ac:spMkLst>
            <pc:docMk/>
            <pc:sldMk cId="1160241537" sldId="256"/>
            <ac:spMk id="67" creationId="{1ADBEFC2-AD5A-4CED-F9F1-3B438EE85AC8}"/>
          </ac:spMkLst>
        </pc:spChg>
        <pc:spChg chg="add mod">
          <ac:chgData name="Barkasi, Michael" userId="604489e9-c8b5-4a18-ae0d-3a3e29c44efc" providerId="ADAL" clId="{B67B1301-5EC6-D742-90CD-6E960294BC08}" dt="2025-05-20T18:07:44.267" v="1055" actId="207"/>
          <ac:spMkLst>
            <pc:docMk/>
            <pc:sldMk cId="1160241537" sldId="256"/>
            <ac:spMk id="68" creationId="{9F64B465-9A5C-D46D-06CE-3B7E559A4998}"/>
          </ac:spMkLst>
        </pc:spChg>
        <pc:spChg chg="del mod">
          <ac:chgData name="Barkasi, Michael" userId="604489e9-c8b5-4a18-ae0d-3a3e29c44efc" providerId="ADAL" clId="{B67B1301-5EC6-D742-90CD-6E960294BC08}" dt="2025-05-20T17:39:02.314" v="282" actId="478"/>
          <ac:spMkLst>
            <pc:docMk/>
            <pc:sldMk cId="1160241537" sldId="256"/>
            <ac:spMk id="73" creationId="{A0A11E2F-84E4-B464-4D7C-A712AF23F9D7}"/>
          </ac:spMkLst>
        </pc:spChg>
        <pc:spChg chg="del">
          <ac:chgData name="Barkasi, Michael" userId="604489e9-c8b5-4a18-ae0d-3a3e29c44efc" providerId="ADAL" clId="{B67B1301-5EC6-D742-90CD-6E960294BC08}" dt="2025-05-20T17:44:05.963" v="543" actId="478"/>
          <ac:spMkLst>
            <pc:docMk/>
            <pc:sldMk cId="1160241537" sldId="256"/>
            <ac:spMk id="77" creationId="{BD84AEB1-6662-C56D-7E67-69415C00445B}"/>
          </ac:spMkLst>
        </pc:spChg>
        <pc:spChg chg="mod topLvl">
          <ac:chgData name="Barkasi, Michael" userId="604489e9-c8b5-4a18-ae0d-3a3e29c44efc" providerId="ADAL" clId="{B67B1301-5EC6-D742-90CD-6E960294BC08}" dt="2025-05-20T18:05:25.513" v="723" actId="113"/>
          <ac:spMkLst>
            <pc:docMk/>
            <pc:sldMk cId="1160241537" sldId="256"/>
            <ac:spMk id="95" creationId="{CF8CA884-D9AC-FF4D-86A3-BC3CBD156D3D}"/>
          </ac:spMkLst>
        </pc:spChg>
        <pc:spChg chg="del">
          <ac:chgData name="Barkasi, Michael" userId="604489e9-c8b5-4a18-ae0d-3a3e29c44efc" providerId="ADAL" clId="{B67B1301-5EC6-D742-90CD-6E960294BC08}" dt="2025-05-20T17:22:23.906" v="27" actId="478"/>
          <ac:spMkLst>
            <pc:docMk/>
            <pc:sldMk cId="1160241537" sldId="256"/>
            <ac:spMk id="104" creationId="{57366E12-DA1C-9FF0-189E-E03F2BBD9E7A}"/>
          </ac:spMkLst>
        </pc:spChg>
        <pc:spChg chg="del">
          <ac:chgData name="Barkasi, Michael" userId="604489e9-c8b5-4a18-ae0d-3a3e29c44efc" providerId="ADAL" clId="{B67B1301-5EC6-D742-90CD-6E960294BC08}" dt="2025-05-20T17:21:46.500" v="5" actId="478"/>
          <ac:spMkLst>
            <pc:docMk/>
            <pc:sldMk cId="1160241537" sldId="256"/>
            <ac:spMk id="115" creationId="{3C682350-AD72-104A-1E02-14153DED0196}"/>
          </ac:spMkLst>
        </pc:spChg>
        <pc:spChg chg="del">
          <ac:chgData name="Barkasi, Michael" userId="604489e9-c8b5-4a18-ae0d-3a3e29c44efc" providerId="ADAL" clId="{B67B1301-5EC6-D742-90CD-6E960294BC08}" dt="2025-05-20T17:21:44.350" v="4" actId="478"/>
          <ac:spMkLst>
            <pc:docMk/>
            <pc:sldMk cId="1160241537" sldId="256"/>
            <ac:spMk id="116" creationId="{77122586-DEDA-A882-A04E-08BED3FCA42A}"/>
          </ac:spMkLst>
        </pc:spChg>
        <pc:spChg chg="del mod">
          <ac:chgData name="Barkasi, Michael" userId="604489e9-c8b5-4a18-ae0d-3a3e29c44efc" providerId="ADAL" clId="{B67B1301-5EC6-D742-90CD-6E960294BC08}" dt="2025-05-20T17:39:02.314" v="282" actId="478"/>
          <ac:spMkLst>
            <pc:docMk/>
            <pc:sldMk cId="1160241537" sldId="256"/>
            <ac:spMk id="222" creationId="{4347C1AD-D470-D075-EABD-559DDCD07689}"/>
          </ac:spMkLst>
        </pc:spChg>
        <pc:spChg chg="del">
          <ac:chgData name="Barkasi, Michael" userId="604489e9-c8b5-4a18-ae0d-3a3e29c44efc" providerId="ADAL" clId="{B67B1301-5EC6-D742-90CD-6E960294BC08}" dt="2025-05-20T17:21:39.115" v="2" actId="478"/>
          <ac:spMkLst>
            <pc:docMk/>
            <pc:sldMk cId="1160241537" sldId="256"/>
            <ac:spMk id="363" creationId="{9F3C995B-3C9B-B261-7A0C-8A01C81ACB01}"/>
          </ac:spMkLst>
        </pc:spChg>
        <pc:spChg chg="del">
          <ac:chgData name="Barkasi, Michael" userId="604489e9-c8b5-4a18-ae0d-3a3e29c44efc" providerId="ADAL" clId="{B67B1301-5EC6-D742-90CD-6E960294BC08}" dt="2025-05-20T17:21:37.194" v="1" actId="478"/>
          <ac:spMkLst>
            <pc:docMk/>
            <pc:sldMk cId="1160241537" sldId="256"/>
            <ac:spMk id="364" creationId="{486B9CFF-E460-B596-17BE-68E324EF69B3}"/>
          </ac:spMkLst>
        </pc:spChg>
        <pc:spChg chg="del">
          <ac:chgData name="Barkasi, Michael" userId="604489e9-c8b5-4a18-ae0d-3a3e29c44efc" providerId="ADAL" clId="{B67B1301-5EC6-D742-90CD-6E960294BC08}" dt="2025-05-20T17:21:57.931" v="11" actId="478"/>
          <ac:spMkLst>
            <pc:docMk/>
            <pc:sldMk cId="1160241537" sldId="256"/>
            <ac:spMk id="365" creationId="{ADD9ED73-0699-3D0A-925D-048D9402F34E}"/>
          </ac:spMkLst>
        </pc:spChg>
        <pc:spChg chg="del">
          <ac:chgData name="Barkasi, Michael" userId="604489e9-c8b5-4a18-ae0d-3a3e29c44efc" providerId="ADAL" clId="{B67B1301-5EC6-D742-90CD-6E960294BC08}" dt="2025-05-20T17:21:54.490" v="9" actId="478"/>
          <ac:spMkLst>
            <pc:docMk/>
            <pc:sldMk cId="1160241537" sldId="256"/>
            <ac:spMk id="366" creationId="{98C52A0C-0CE2-7FA9-BB9E-E98439BE875F}"/>
          </ac:spMkLst>
        </pc:spChg>
        <pc:spChg chg="del">
          <ac:chgData name="Barkasi, Michael" userId="604489e9-c8b5-4a18-ae0d-3a3e29c44efc" providerId="ADAL" clId="{B67B1301-5EC6-D742-90CD-6E960294BC08}" dt="2025-05-20T17:21:50.316" v="6" actId="478"/>
          <ac:spMkLst>
            <pc:docMk/>
            <pc:sldMk cId="1160241537" sldId="256"/>
            <ac:spMk id="367" creationId="{F4C22F3B-FB9B-9308-09F3-2FB2B62FA620}"/>
          </ac:spMkLst>
        </pc:spChg>
        <pc:spChg chg="del">
          <ac:chgData name="Barkasi, Michael" userId="604489e9-c8b5-4a18-ae0d-3a3e29c44efc" providerId="ADAL" clId="{B67B1301-5EC6-D742-90CD-6E960294BC08}" dt="2025-05-20T17:21:59.919" v="13" actId="478"/>
          <ac:spMkLst>
            <pc:docMk/>
            <pc:sldMk cId="1160241537" sldId="256"/>
            <ac:spMk id="368" creationId="{107F7E7B-56D5-717A-ECB2-2632B66D938D}"/>
          </ac:spMkLst>
        </pc:spChg>
        <pc:spChg chg="del">
          <ac:chgData name="Barkasi, Michael" userId="604489e9-c8b5-4a18-ae0d-3a3e29c44efc" providerId="ADAL" clId="{B67B1301-5EC6-D742-90CD-6E960294BC08}" dt="2025-05-20T17:21:58.794" v="12" actId="478"/>
          <ac:spMkLst>
            <pc:docMk/>
            <pc:sldMk cId="1160241537" sldId="256"/>
            <ac:spMk id="369" creationId="{CFBB6ECE-67B9-FED7-1C23-8CBF368122F3}"/>
          </ac:spMkLst>
        </pc:spChg>
        <pc:spChg chg="del topLvl">
          <ac:chgData name="Barkasi, Michael" userId="604489e9-c8b5-4a18-ae0d-3a3e29c44efc" providerId="ADAL" clId="{B67B1301-5EC6-D742-90CD-6E960294BC08}" dt="2025-05-20T17:22:08.306" v="18" actId="478"/>
          <ac:spMkLst>
            <pc:docMk/>
            <pc:sldMk cId="1160241537" sldId="256"/>
            <ac:spMk id="370" creationId="{CC99C6EF-3D44-9499-D394-094FFEB04FDD}"/>
          </ac:spMkLst>
        </pc:spChg>
        <pc:spChg chg="del">
          <ac:chgData name="Barkasi, Michael" userId="604489e9-c8b5-4a18-ae0d-3a3e29c44efc" providerId="ADAL" clId="{B67B1301-5EC6-D742-90CD-6E960294BC08}" dt="2025-05-20T17:22:11.800" v="20" actId="478"/>
          <ac:spMkLst>
            <pc:docMk/>
            <pc:sldMk cId="1160241537" sldId="256"/>
            <ac:spMk id="372" creationId="{D0BF1455-2E79-FFD7-87A9-61ADBC848FC6}"/>
          </ac:spMkLst>
        </pc:spChg>
        <pc:spChg chg="del mod topLvl">
          <ac:chgData name="Barkasi, Michael" userId="604489e9-c8b5-4a18-ae0d-3a3e29c44efc" providerId="ADAL" clId="{B67B1301-5EC6-D742-90CD-6E960294BC08}" dt="2025-05-20T17:22:04.701" v="16" actId="478"/>
          <ac:spMkLst>
            <pc:docMk/>
            <pc:sldMk cId="1160241537" sldId="256"/>
            <ac:spMk id="373" creationId="{5E123884-2B9E-3027-5C90-F85CA08DF19D}"/>
          </ac:spMkLst>
        </pc:spChg>
        <pc:spChg chg="del mod topLvl">
          <ac:chgData name="Barkasi, Michael" userId="604489e9-c8b5-4a18-ae0d-3a3e29c44efc" providerId="ADAL" clId="{B67B1301-5EC6-D742-90CD-6E960294BC08}" dt="2025-05-20T17:22:03.584" v="15" actId="478"/>
          <ac:spMkLst>
            <pc:docMk/>
            <pc:sldMk cId="1160241537" sldId="256"/>
            <ac:spMk id="376" creationId="{1E4A9A9B-8914-843E-0A7A-30F98DC31C91}"/>
          </ac:spMkLst>
        </pc:spChg>
        <pc:spChg chg="del topLvl">
          <ac:chgData name="Barkasi, Michael" userId="604489e9-c8b5-4a18-ae0d-3a3e29c44efc" providerId="ADAL" clId="{B67B1301-5EC6-D742-90CD-6E960294BC08}" dt="2025-05-20T17:22:07.050" v="17" actId="478"/>
          <ac:spMkLst>
            <pc:docMk/>
            <pc:sldMk cId="1160241537" sldId="256"/>
            <ac:spMk id="378" creationId="{E606D581-B0CD-E6C1-1D8D-7A30286B2AF3}"/>
          </ac:spMkLst>
        </pc:spChg>
        <pc:spChg chg="del">
          <ac:chgData name="Barkasi, Michael" userId="604489e9-c8b5-4a18-ae0d-3a3e29c44efc" providerId="ADAL" clId="{B67B1301-5EC6-D742-90CD-6E960294BC08}" dt="2025-05-20T17:22:10.598" v="19" actId="478"/>
          <ac:spMkLst>
            <pc:docMk/>
            <pc:sldMk cId="1160241537" sldId="256"/>
            <ac:spMk id="380" creationId="{E9A6C564-6434-8607-7490-B2DD3FB435CD}"/>
          </ac:spMkLst>
        </pc:spChg>
        <pc:spChg chg="del">
          <ac:chgData name="Barkasi, Michael" userId="604489e9-c8b5-4a18-ae0d-3a3e29c44efc" providerId="ADAL" clId="{B67B1301-5EC6-D742-90CD-6E960294BC08}" dt="2025-05-20T17:21:56.425" v="10" actId="478"/>
          <ac:spMkLst>
            <pc:docMk/>
            <pc:sldMk cId="1160241537" sldId="256"/>
            <ac:spMk id="382" creationId="{CC033841-BB8D-857B-FA99-FFD6B744A559}"/>
          </ac:spMkLst>
        </pc:spChg>
        <pc:spChg chg="del">
          <ac:chgData name="Barkasi, Michael" userId="604489e9-c8b5-4a18-ae0d-3a3e29c44efc" providerId="ADAL" clId="{B67B1301-5EC6-D742-90CD-6E960294BC08}" dt="2025-05-20T17:21:51.714" v="7" actId="478"/>
          <ac:spMkLst>
            <pc:docMk/>
            <pc:sldMk cId="1160241537" sldId="256"/>
            <ac:spMk id="384" creationId="{0A82904A-A3FC-1120-3D53-1DB9CF896F30}"/>
          </ac:spMkLst>
        </pc:spChg>
        <pc:spChg chg="del">
          <ac:chgData name="Barkasi, Michael" userId="604489e9-c8b5-4a18-ae0d-3a3e29c44efc" providerId="ADAL" clId="{B67B1301-5EC6-D742-90CD-6E960294BC08}" dt="2025-05-20T17:21:52.897" v="8" actId="478"/>
          <ac:spMkLst>
            <pc:docMk/>
            <pc:sldMk cId="1160241537" sldId="256"/>
            <ac:spMk id="386" creationId="{5248CAB0-51CC-3CE5-B22E-9BAB93A77674}"/>
          </ac:spMkLst>
        </pc:spChg>
        <pc:spChg chg="del">
          <ac:chgData name="Barkasi, Michael" userId="604489e9-c8b5-4a18-ae0d-3a3e29c44efc" providerId="ADAL" clId="{B67B1301-5EC6-D742-90CD-6E960294BC08}" dt="2025-05-20T17:22:15.672" v="22" actId="478"/>
          <ac:spMkLst>
            <pc:docMk/>
            <pc:sldMk cId="1160241537" sldId="256"/>
            <ac:spMk id="387" creationId="{83378D40-C98B-B342-9AD3-C6064275E58F}"/>
          </ac:spMkLst>
        </pc:spChg>
        <pc:spChg chg="del">
          <ac:chgData name="Barkasi, Michael" userId="604489e9-c8b5-4a18-ae0d-3a3e29c44efc" providerId="ADAL" clId="{B67B1301-5EC6-D742-90CD-6E960294BC08}" dt="2025-05-20T17:22:14.771" v="21" actId="478"/>
          <ac:spMkLst>
            <pc:docMk/>
            <pc:sldMk cId="1160241537" sldId="256"/>
            <ac:spMk id="388" creationId="{10EBA3DD-78B4-4D7D-AB35-0327B8F61775}"/>
          </ac:spMkLst>
        </pc:spChg>
        <pc:spChg chg="del">
          <ac:chgData name="Barkasi, Michael" userId="604489e9-c8b5-4a18-ae0d-3a3e29c44efc" providerId="ADAL" clId="{B67B1301-5EC6-D742-90CD-6E960294BC08}" dt="2025-05-20T17:22:18.744" v="24" actId="478"/>
          <ac:spMkLst>
            <pc:docMk/>
            <pc:sldMk cId="1160241537" sldId="256"/>
            <ac:spMk id="390" creationId="{B92A9EFF-9113-2139-90D0-848AAD8E41D0}"/>
          </ac:spMkLst>
        </pc:spChg>
        <pc:spChg chg="del">
          <ac:chgData name="Barkasi, Michael" userId="604489e9-c8b5-4a18-ae0d-3a3e29c44efc" providerId="ADAL" clId="{B67B1301-5EC6-D742-90CD-6E960294BC08}" dt="2025-05-20T17:22:17.862" v="23" actId="478"/>
          <ac:spMkLst>
            <pc:docMk/>
            <pc:sldMk cId="1160241537" sldId="256"/>
            <ac:spMk id="391" creationId="{664ABE58-5D78-C128-27FD-1255C1963278}"/>
          </ac:spMkLst>
        </pc:spChg>
        <pc:spChg chg="del topLvl">
          <ac:chgData name="Barkasi, Michael" userId="604489e9-c8b5-4a18-ae0d-3a3e29c44efc" providerId="ADAL" clId="{B67B1301-5EC6-D742-90CD-6E960294BC08}" dt="2025-05-20T17:22:20.998" v="25" actId="478"/>
          <ac:spMkLst>
            <pc:docMk/>
            <pc:sldMk cId="1160241537" sldId="256"/>
            <ac:spMk id="392" creationId="{47A8D240-36A6-246F-5E31-18BBA477F933}"/>
          </ac:spMkLst>
        </pc:spChg>
        <pc:spChg chg="del topLvl">
          <ac:chgData name="Barkasi, Michael" userId="604489e9-c8b5-4a18-ae0d-3a3e29c44efc" providerId="ADAL" clId="{B67B1301-5EC6-D742-90CD-6E960294BC08}" dt="2025-05-20T17:22:22.072" v="26" actId="478"/>
          <ac:spMkLst>
            <pc:docMk/>
            <pc:sldMk cId="1160241537" sldId="256"/>
            <ac:spMk id="394" creationId="{9C870D71-0DEE-B3B1-ACA3-046F8AAD761B}"/>
          </ac:spMkLst>
        </pc:spChg>
        <pc:spChg chg="del">
          <ac:chgData name="Barkasi, Michael" userId="604489e9-c8b5-4a18-ae0d-3a3e29c44efc" providerId="ADAL" clId="{B67B1301-5EC6-D742-90CD-6E960294BC08}" dt="2025-05-20T17:21:41.590" v="3" actId="478"/>
          <ac:spMkLst>
            <pc:docMk/>
            <pc:sldMk cId="1160241537" sldId="256"/>
            <ac:spMk id="395" creationId="{E5176749-5556-9B8C-B9A8-700EF6819980}"/>
          </ac:spMkLst>
        </pc:spChg>
        <pc:spChg chg="del mod">
          <ac:chgData name="Barkasi, Michael" userId="604489e9-c8b5-4a18-ae0d-3a3e29c44efc" providerId="ADAL" clId="{B67B1301-5EC6-D742-90CD-6E960294BC08}" dt="2025-05-20T17:45:58.977" v="664" actId="478"/>
          <ac:spMkLst>
            <pc:docMk/>
            <pc:sldMk cId="1160241537" sldId="256"/>
            <ac:spMk id="396" creationId="{EA924F54-2CC9-AE45-B452-09F3208A44D9}"/>
          </ac:spMkLst>
        </pc:spChg>
        <pc:grpChg chg="add del mod">
          <ac:chgData name="Barkasi, Michael" userId="604489e9-c8b5-4a18-ae0d-3a3e29c44efc" providerId="ADAL" clId="{B67B1301-5EC6-D742-90CD-6E960294BC08}" dt="2025-05-20T17:51:13.082" v="693" actId="165"/>
          <ac:grpSpMkLst>
            <pc:docMk/>
            <pc:sldMk cId="1160241537" sldId="256"/>
            <ac:grpSpMk id="53" creationId="{E2C405A8-7E33-7083-C1F2-1A1D4A216D95}"/>
          </ac:grpSpMkLst>
        </pc:grpChg>
        <pc:grpChg chg="add del mod">
          <ac:chgData name="Barkasi, Michael" userId="604489e9-c8b5-4a18-ae0d-3a3e29c44efc" providerId="ADAL" clId="{B67B1301-5EC6-D742-90CD-6E960294BC08}" dt="2025-05-20T17:58:15.461" v="714" actId="165"/>
          <ac:grpSpMkLst>
            <pc:docMk/>
            <pc:sldMk cId="1160241537" sldId="256"/>
            <ac:grpSpMk id="54" creationId="{589EED0E-8986-6469-24D8-DD7B6EC9419F}"/>
          </ac:grpSpMkLst>
        </pc:grpChg>
        <pc:grpChg chg="add del mod">
          <ac:chgData name="Barkasi, Michael" userId="604489e9-c8b5-4a18-ae0d-3a3e29c44efc" providerId="ADAL" clId="{B67B1301-5EC6-D742-90CD-6E960294BC08}" dt="2025-05-20T17:56:05.200" v="704" actId="165"/>
          <ac:grpSpMkLst>
            <pc:docMk/>
            <pc:sldMk cId="1160241537" sldId="256"/>
            <ac:grpSpMk id="55" creationId="{7D6391C8-C829-F6DD-146D-3DD3EDF62B78}"/>
          </ac:grpSpMkLst>
        </pc:grpChg>
        <pc:grpChg chg="add del mod">
          <ac:chgData name="Barkasi, Michael" userId="604489e9-c8b5-4a18-ae0d-3a3e29c44efc" providerId="ADAL" clId="{B67B1301-5EC6-D742-90CD-6E960294BC08}" dt="2025-05-20T17:57:49.945" v="711" actId="165"/>
          <ac:grpSpMkLst>
            <pc:docMk/>
            <pc:sldMk cId="1160241537" sldId="256"/>
            <ac:grpSpMk id="57" creationId="{EB411469-A86B-7CC1-AEAB-DABA3190599D}"/>
          </ac:grpSpMkLst>
        </pc:grpChg>
        <pc:grpChg chg="add del mod">
          <ac:chgData name="Barkasi, Michael" userId="604489e9-c8b5-4a18-ae0d-3a3e29c44efc" providerId="ADAL" clId="{B67B1301-5EC6-D742-90CD-6E960294BC08}" dt="2025-05-20T17:57:29.296" v="709" actId="165"/>
          <ac:grpSpMkLst>
            <pc:docMk/>
            <pc:sldMk cId="1160241537" sldId="256"/>
            <ac:grpSpMk id="60" creationId="{14AEEAA9-3F1E-911C-E2A1-CD8A7FD09B33}"/>
          </ac:grpSpMkLst>
        </pc:grpChg>
        <pc:grpChg chg="del">
          <ac:chgData name="Barkasi, Michael" userId="604489e9-c8b5-4a18-ae0d-3a3e29c44efc" providerId="ADAL" clId="{B67B1301-5EC6-D742-90CD-6E960294BC08}" dt="2025-05-20T17:22:07.050" v="17" actId="478"/>
          <ac:grpSpMkLst>
            <pc:docMk/>
            <pc:sldMk cId="1160241537" sldId="256"/>
            <ac:grpSpMk id="109" creationId="{3CA072AD-43E8-C6CB-0DC3-0F5D984FDD6B}"/>
          </ac:grpSpMkLst>
        </pc:grpChg>
        <pc:grpChg chg="del mod">
          <ac:chgData name="Barkasi, Michael" userId="604489e9-c8b5-4a18-ae0d-3a3e29c44efc" providerId="ADAL" clId="{B67B1301-5EC6-D742-90CD-6E960294BC08}" dt="2025-05-20T17:22:03.584" v="15" actId="478"/>
          <ac:grpSpMkLst>
            <pc:docMk/>
            <pc:sldMk cId="1160241537" sldId="256"/>
            <ac:grpSpMk id="112" creationId="{F7D62CFE-0310-9AD9-4B96-D8BE0AD8F464}"/>
          </ac:grpSpMkLst>
        </pc:grpChg>
        <pc:grpChg chg="del">
          <ac:chgData name="Barkasi, Michael" userId="604489e9-c8b5-4a18-ae0d-3a3e29c44efc" providerId="ADAL" clId="{B67B1301-5EC6-D742-90CD-6E960294BC08}" dt="2025-05-20T17:22:20.998" v="25" actId="478"/>
          <ac:grpSpMkLst>
            <pc:docMk/>
            <pc:sldMk cId="1160241537" sldId="256"/>
            <ac:grpSpMk id="113" creationId="{1B5A2C18-B496-5F1E-DC9D-BA35572095A2}"/>
          </ac:grpSpMkLst>
        </pc:grpChg>
        <pc:cxnChg chg="del">
          <ac:chgData name="Barkasi, Michael" userId="604489e9-c8b5-4a18-ae0d-3a3e29c44efc" providerId="ADAL" clId="{B67B1301-5EC6-D742-90CD-6E960294BC08}" dt="2025-05-20T17:37:00.887" v="167" actId="478"/>
          <ac:cxnSpMkLst>
            <pc:docMk/>
            <pc:sldMk cId="1160241537" sldId="256"/>
            <ac:cxnSpMk id="2" creationId="{09C1AFDB-B14B-25F5-F94E-6ACB6BEF24EF}"/>
          </ac:cxnSpMkLst>
        </pc:cxnChg>
        <pc:cxnChg chg="del">
          <ac:chgData name="Barkasi, Michael" userId="604489e9-c8b5-4a18-ae0d-3a3e29c44efc" providerId="ADAL" clId="{B67B1301-5EC6-D742-90CD-6E960294BC08}" dt="2025-05-20T17:37:11.070" v="174" actId="478"/>
          <ac:cxnSpMkLst>
            <pc:docMk/>
            <pc:sldMk cId="1160241537" sldId="256"/>
            <ac:cxnSpMk id="3" creationId="{16D8DF94-749C-D468-5C7B-974AA2E001E7}"/>
          </ac:cxnSpMkLst>
        </pc:cxnChg>
        <pc:cxnChg chg="del">
          <ac:chgData name="Barkasi, Michael" userId="604489e9-c8b5-4a18-ae0d-3a3e29c44efc" providerId="ADAL" clId="{B67B1301-5EC6-D742-90CD-6E960294BC08}" dt="2025-05-20T17:36:59.113" v="166" actId="478"/>
          <ac:cxnSpMkLst>
            <pc:docMk/>
            <pc:sldMk cId="1160241537" sldId="256"/>
            <ac:cxnSpMk id="11" creationId="{7BB87E29-5701-C76A-F7ED-3E0CE7AB4ECB}"/>
          </ac:cxnSpMkLst>
        </pc:cxnChg>
        <pc:cxnChg chg="del">
          <ac:chgData name="Barkasi, Michael" userId="604489e9-c8b5-4a18-ae0d-3a3e29c44efc" providerId="ADAL" clId="{B67B1301-5EC6-D742-90CD-6E960294BC08}" dt="2025-05-20T17:36:37.319" v="154" actId="478"/>
          <ac:cxnSpMkLst>
            <pc:docMk/>
            <pc:sldMk cId="1160241537" sldId="256"/>
            <ac:cxnSpMk id="15" creationId="{9A26E224-A730-8224-0AA2-3B9523E41388}"/>
          </ac:cxnSpMkLst>
        </pc:cxnChg>
        <pc:cxnChg chg="del">
          <ac:chgData name="Barkasi, Michael" userId="604489e9-c8b5-4a18-ae0d-3a3e29c44efc" providerId="ADAL" clId="{B67B1301-5EC6-D742-90CD-6E960294BC08}" dt="2025-05-20T17:36:58.503" v="165" actId="478"/>
          <ac:cxnSpMkLst>
            <pc:docMk/>
            <pc:sldMk cId="1160241537" sldId="256"/>
            <ac:cxnSpMk id="26" creationId="{35BEAD4C-BCCF-6761-3410-D526B70B4B2D}"/>
          </ac:cxnSpMkLst>
        </pc:cxnChg>
        <pc:cxnChg chg="del">
          <ac:chgData name="Barkasi, Michael" userId="604489e9-c8b5-4a18-ae0d-3a3e29c44efc" providerId="ADAL" clId="{B67B1301-5EC6-D742-90CD-6E960294BC08}" dt="2025-05-20T17:37:16.799" v="180" actId="478"/>
          <ac:cxnSpMkLst>
            <pc:docMk/>
            <pc:sldMk cId="1160241537" sldId="256"/>
            <ac:cxnSpMk id="28" creationId="{D0BE0577-D9B4-AE28-1E19-C7FA65025C58}"/>
          </ac:cxnSpMkLst>
        </pc:cxnChg>
        <pc:cxnChg chg="del">
          <ac:chgData name="Barkasi, Michael" userId="604489e9-c8b5-4a18-ae0d-3a3e29c44efc" providerId="ADAL" clId="{B67B1301-5EC6-D742-90CD-6E960294BC08}" dt="2025-05-20T17:37:11.744" v="175" actId="478"/>
          <ac:cxnSpMkLst>
            <pc:docMk/>
            <pc:sldMk cId="1160241537" sldId="256"/>
            <ac:cxnSpMk id="31" creationId="{068F2A5F-3955-126F-57ED-29F2EB0C53F5}"/>
          </ac:cxnSpMkLst>
        </pc:cxnChg>
        <pc:cxnChg chg="del">
          <ac:chgData name="Barkasi, Michael" userId="604489e9-c8b5-4a18-ae0d-3a3e29c44efc" providerId="ADAL" clId="{B67B1301-5EC6-D742-90CD-6E960294BC08}" dt="2025-05-20T17:36:43.049" v="159" actId="478"/>
          <ac:cxnSpMkLst>
            <pc:docMk/>
            <pc:sldMk cId="1160241537" sldId="256"/>
            <ac:cxnSpMk id="32" creationId="{754F9A7B-4FD0-858B-3F31-A4A45476C837}"/>
          </ac:cxnSpMkLst>
        </pc:cxnChg>
        <pc:cxnChg chg="add mod topLvl">
          <ac:chgData name="Barkasi, Michael" userId="604489e9-c8b5-4a18-ae0d-3a3e29c44efc" providerId="ADAL" clId="{B67B1301-5EC6-D742-90CD-6E960294BC08}" dt="2025-05-20T17:58:15.461" v="714" actId="165"/>
          <ac:cxnSpMkLst>
            <pc:docMk/>
            <pc:sldMk cId="1160241537" sldId="256"/>
            <ac:cxnSpMk id="38" creationId="{9333798E-5425-AFEB-CD82-CFFB3CA7A87B}"/>
          </ac:cxnSpMkLst>
        </pc:cxnChg>
        <pc:cxnChg chg="del">
          <ac:chgData name="Barkasi, Michael" userId="604489e9-c8b5-4a18-ae0d-3a3e29c44efc" providerId="ADAL" clId="{B67B1301-5EC6-D742-90CD-6E960294BC08}" dt="2025-05-20T17:36:09" v="135" actId="478"/>
          <ac:cxnSpMkLst>
            <pc:docMk/>
            <pc:sldMk cId="1160241537" sldId="256"/>
            <ac:cxnSpMk id="39" creationId="{F34272A6-8F55-128C-AB3E-1700D68579CB}"/>
          </ac:cxnSpMkLst>
        </pc:cxnChg>
        <pc:cxnChg chg="del">
          <ac:chgData name="Barkasi, Michael" userId="604489e9-c8b5-4a18-ae0d-3a3e29c44efc" providerId="ADAL" clId="{B67B1301-5EC6-D742-90CD-6E960294BC08}" dt="2025-05-20T17:36:07.563" v="134" actId="478"/>
          <ac:cxnSpMkLst>
            <pc:docMk/>
            <pc:sldMk cId="1160241537" sldId="256"/>
            <ac:cxnSpMk id="40" creationId="{D261C05F-0604-607D-47D0-245A27AB533A}"/>
          </ac:cxnSpMkLst>
        </pc:cxnChg>
        <pc:cxnChg chg="add mod topLvl">
          <ac:chgData name="Barkasi, Michael" userId="604489e9-c8b5-4a18-ae0d-3a3e29c44efc" providerId="ADAL" clId="{B67B1301-5EC6-D742-90CD-6E960294BC08}" dt="2025-05-20T17:56:05.200" v="704" actId="165"/>
          <ac:cxnSpMkLst>
            <pc:docMk/>
            <pc:sldMk cId="1160241537" sldId="256"/>
            <ac:cxnSpMk id="41" creationId="{0DCCD5DB-0384-9998-4198-A3C056A7C356}"/>
          </ac:cxnSpMkLst>
        </pc:cxnChg>
        <pc:cxnChg chg="add mod topLvl">
          <ac:chgData name="Barkasi, Michael" userId="604489e9-c8b5-4a18-ae0d-3a3e29c44efc" providerId="ADAL" clId="{B67B1301-5EC6-D742-90CD-6E960294BC08}" dt="2025-05-20T17:57:49.945" v="711" actId="165"/>
          <ac:cxnSpMkLst>
            <pc:docMk/>
            <pc:sldMk cId="1160241537" sldId="256"/>
            <ac:cxnSpMk id="42" creationId="{28DF7F82-F597-9A94-A57D-50077F3B0924}"/>
          </ac:cxnSpMkLst>
        </pc:cxnChg>
        <pc:cxnChg chg="add mod topLvl">
          <ac:chgData name="Barkasi, Michael" userId="604489e9-c8b5-4a18-ae0d-3a3e29c44efc" providerId="ADAL" clId="{B67B1301-5EC6-D742-90CD-6E960294BC08}" dt="2025-05-20T17:57:29.296" v="709" actId="165"/>
          <ac:cxnSpMkLst>
            <pc:docMk/>
            <pc:sldMk cId="1160241537" sldId="256"/>
            <ac:cxnSpMk id="44" creationId="{2A1C9968-91CB-CD00-7951-FAB90C30C0A0}"/>
          </ac:cxnSpMkLst>
        </pc:cxnChg>
        <pc:cxnChg chg="del">
          <ac:chgData name="Barkasi, Michael" userId="604489e9-c8b5-4a18-ae0d-3a3e29c44efc" providerId="ADAL" clId="{B67B1301-5EC6-D742-90CD-6E960294BC08}" dt="2025-05-20T17:37:16.068" v="179" actId="478"/>
          <ac:cxnSpMkLst>
            <pc:docMk/>
            <pc:sldMk cId="1160241537" sldId="256"/>
            <ac:cxnSpMk id="45" creationId="{1C2D59EE-DE23-BE2F-82B6-99E8B0941B3A}"/>
          </ac:cxnSpMkLst>
        </pc:cxnChg>
        <pc:cxnChg chg="del">
          <ac:chgData name="Barkasi, Michael" userId="604489e9-c8b5-4a18-ae0d-3a3e29c44efc" providerId="ADAL" clId="{B67B1301-5EC6-D742-90CD-6E960294BC08}" dt="2025-05-20T17:37:35.617" v="195" actId="478"/>
          <ac:cxnSpMkLst>
            <pc:docMk/>
            <pc:sldMk cId="1160241537" sldId="256"/>
            <ac:cxnSpMk id="48" creationId="{BCC31DCC-0780-C586-DEFE-8988E61F1A25}"/>
          </ac:cxnSpMkLst>
        </pc:cxnChg>
        <pc:cxnChg chg="del">
          <ac:chgData name="Barkasi, Michael" userId="604489e9-c8b5-4a18-ae0d-3a3e29c44efc" providerId="ADAL" clId="{B67B1301-5EC6-D742-90CD-6E960294BC08}" dt="2025-05-20T17:37:33.719" v="194" actId="478"/>
          <ac:cxnSpMkLst>
            <pc:docMk/>
            <pc:sldMk cId="1160241537" sldId="256"/>
            <ac:cxnSpMk id="50" creationId="{12588A11-AFA4-F63A-6091-525F7A11CC6B}"/>
          </ac:cxnSpMkLst>
        </pc:cxnChg>
        <pc:cxnChg chg="del">
          <ac:chgData name="Barkasi, Michael" userId="604489e9-c8b5-4a18-ae0d-3a3e29c44efc" providerId="ADAL" clId="{B67B1301-5EC6-D742-90CD-6E960294BC08}" dt="2025-05-20T17:37:30.282" v="192" actId="478"/>
          <ac:cxnSpMkLst>
            <pc:docMk/>
            <pc:sldMk cId="1160241537" sldId="256"/>
            <ac:cxnSpMk id="51" creationId="{1944EA3B-78C4-9299-D4E1-61119A72E0BF}"/>
          </ac:cxnSpMkLst>
        </pc:cxnChg>
        <pc:cxnChg chg="del">
          <ac:chgData name="Barkasi, Michael" userId="604489e9-c8b5-4a18-ae0d-3a3e29c44efc" providerId="ADAL" clId="{B67B1301-5EC6-D742-90CD-6E960294BC08}" dt="2025-05-20T17:37:17.505" v="181" actId="478"/>
          <ac:cxnSpMkLst>
            <pc:docMk/>
            <pc:sldMk cId="1160241537" sldId="256"/>
            <ac:cxnSpMk id="56" creationId="{A67E6B51-678E-D32D-D2D8-E7122E34EE9D}"/>
          </ac:cxnSpMkLst>
        </pc:cxnChg>
        <pc:cxnChg chg="del">
          <ac:chgData name="Barkasi, Michael" userId="604489e9-c8b5-4a18-ae0d-3a3e29c44efc" providerId="ADAL" clId="{B67B1301-5EC6-D742-90CD-6E960294BC08}" dt="2025-05-20T17:37:37.010" v="196" actId="478"/>
          <ac:cxnSpMkLst>
            <pc:docMk/>
            <pc:sldMk cId="1160241537" sldId="256"/>
            <ac:cxnSpMk id="61" creationId="{2B794FBB-7C1C-89B7-3E3D-1E4DF36C9146}"/>
          </ac:cxnSpMkLst>
        </pc:cxnChg>
        <pc:cxnChg chg="del">
          <ac:chgData name="Barkasi, Michael" userId="604489e9-c8b5-4a18-ae0d-3a3e29c44efc" providerId="ADAL" clId="{B67B1301-5EC6-D742-90CD-6E960294BC08}" dt="2025-05-20T17:37:02.792" v="169" actId="478"/>
          <ac:cxnSpMkLst>
            <pc:docMk/>
            <pc:sldMk cId="1160241537" sldId="256"/>
            <ac:cxnSpMk id="63" creationId="{CBD98956-1E62-D0ED-DCF4-B9DF8D52385B}"/>
          </ac:cxnSpMkLst>
        </pc:cxnChg>
        <pc:cxnChg chg="del mod">
          <ac:chgData name="Barkasi, Michael" userId="604489e9-c8b5-4a18-ae0d-3a3e29c44efc" providerId="ADAL" clId="{B67B1301-5EC6-D742-90CD-6E960294BC08}" dt="2025-05-20T17:37:08.464" v="172" actId="478"/>
          <ac:cxnSpMkLst>
            <pc:docMk/>
            <pc:sldMk cId="1160241537" sldId="256"/>
            <ac:cxnSpMk id="64" creationId="{B93B6FDA-B9F5-DD4A-0F48-CC1AE8486216}"/>
          </ac:cxnSpMkLst>
        </pc:cxnChg>
        <pc:cxnChg chg="del">
          <ac:chgData name="Barkasi, Michael" userId="604489e9-c8b5-4a18-ae0d-3a3e29c44efc" providerId="ADAL" clId="{B67B1301-5EC6-D742-90CD-6E960294BC08}" dt="2025-05-20T17:37:03.721" v="170" actId="478"/>
          <ac:cxnSpMkLst>
            <pc:docMk/>
            <pc:sldMk cId="1160241537" sldId="256"/>
            <ac:cxnSpMk id="70" creationId="{E4E7900B-0AEC-3DA4-E2C9-18208FB477BD}"/>
          </ac:cxnSpMkLst>
        </pc:cxnChg>
        <pc:cxnChg chg="del">
          <ac:chgData name="Barkasi, Michael" userId="604489e9-c8b5-4a18-ae0d-3a3e29c44efc" providerId="ADAL" clId="{B67B1301-5EC6-D742-90CD-6E960294BC08}" dt="2025-05-20T17:36:56.602" v="163" actId="478"/>
          <ac:cxnSpMkLst>
            <pc:docMk/>
            <pc:sldMk cId="1160241537" sldId="256"/>
            <ac:cxnSpMk id="71" creationId="{3A35E1A8-8710-1791-64E4-81A2DEEF322B}"/>
          </ac:cxnSpMkLst>
        </pc:cxnChg>
        <pc:cxnChg chg="del">
          <ac:chgData name="Barkasi, Michael" userId="604489e9-c8b5-4a18-ae0d-3a3e29c44efc" providerId="ADAL" clId="{B67B1301-5EC6-D742-90CD-6E960294BC08}" dt="2025-05-20T17:36:30.669" v="149" actId="478"/>
          <ac:cxnSpMkLst>
            <pc:docMk/>
            <pc:sldMk cId="1160241537" sldId="256"/>
            <ac:cxnSpMk id="78" creationId="{82A1D438-CF21-FC61-42A3-99029F10964B}"/>
          </ac:cxnSpMkLst>
        </pc:cxnChg>
        <pc:cxnChg chg="del">
          <ac:chgData name="Barkasi, Michael" userId="604489e9-c8b5-4a18-ae0d-3a3e29c44efc" providerId="ADAL" clId="{B67B1301-5EC6-D742-90CD-6E960294BC08}" dt="2025-05-20T17:36:35.297" v="152" actId="478"/>
          <ac:cxnSpMkLst>
            <pc:docMk/>
            <pc:sldMk cId="1160241537" sldId="256"/>
            <ac:cxnSpMk id="80" creationId="{CD8AEBEA-04D5-0AC7-66E7-37BDD91DF944}"/>
          </ac:cxnSpMkLst>
        </pc:cxnChg>
        <pc:cxnChg chg="del">
          <ac:chgData name="Barkasi, Michael" userId="604489e9-c8b5-4a18-ae0d-3a3e29c44efc" providerId="ADAL" clId="{B67B1301-5EC6-D742-90CD-6E960294BC08}" dt="2025-05-20T17:36:29.473" v="148" actId="478"/>
          <ac:cxnSpMkLst>
            <pc:docMk/>
            <pc:sldMk cId="1160241537" sldId="256"/>
            <ac:cxnSpMk id="83" creationId="{11F79A27-592B-6386-5680-606FA6292007}"/>
          </ac:cxnSpMkLst>
        </pc:cxnChg>
        <pc:cxnChg chg="del">
          <ac:chgData name="Barkasi, Michael" userId="604489e9-c8b5-4a18-ae0d-3a3e29c44efc" providerId="ADAL" clId="{B67B1301-5EC6-D742-90CD-6E960294BC08}" dt="2025-05-20T17:36:57.479" v="164" actId="478"/>
          <ac:cxnSpMkLst>
            <pc:docMk/>
            <pc:sldMk cId="1160241537" sldId="256"/>
            <ac:cxnSpMk id="86" creationId="{38DF82A8-5100-0432-325B-E84D64081B97}"/>
          </ac:cxnSpMkLst>
        </pc:cxnChg>
        <pc:cxnChg chg="del">
          <ac:chgData name="Barkasi, Michael" userId="604489e9-c8b5-4a18-ae0d-3a3e29c44efc" providerId="ADAL" clId="{B67B1301-5EC6-D742-90CD-6E960294BC08}" dt="2025-05-20T17:37:05.003" v="171" actId="478"/>
          <ac:cxnSpMkLst>
            <pc:docMk/>
            <pc:sldMk cId="1160241537" sldId="256"/>
            <ac:cxnSpMk id="87" creationId="{E6F9DFC2-2DBD-1BE1-9541-027E684A1D98}"/>
          </ac:cxnSpMkLst>
        </pc:cxnChg>
        <pc:cxnChg chg="del">
          <ac:chgData name="Barkasi, Michael" userId="604489e9-c8b5-4a18-ae0d-3a3e29c44efc" providerId="ADAL" clId="{B67B1301-5EC6-D742-90CD-6E960294BC08}" dt="2025-05-20T17:37:01.632" v="168" actId="478"/>
          <ac:cxnSpMkLst>
            <pc:docMk/>
            <pc:sldMk cId="1160241537" sldId="256"/>
            <ac:cxnSpMk id="88" creationId="{CE5CB198-2C98-8E6E-46FC-6576CC22661A}"/>
          </ac:cxnSpMkLst>
        </pc:cxnChg>
        <pc:cxnChg chg="del">
          <ac:chgData name="Barkasi, Michael" userId="604489e9-c8b5-4a18-ae0d-3a3e29c44efc" providerId="ADAL" clId="{B67B1301-5EC6-D742-90CD-6E960294BC08}" dt="2025-05-20T17:36:03.201" v="130" actId="478"/>
          <ac:cxnSpMkLst>
            <pc:docMk/>
            <pc:sldMk cId="1160241537" sldId="256"/>
            <ac:cxnSpMk id="90" creationId="{C19CAFF0-8FC2-942D-1C2F-27E75432BAF3}"/>
          </ac:cxnSpMkLst>
        </pc:cxnChg>
        <pc:cxnChg chg="del">
          <ac:chgData name="Barkasi, Michael" userId="604489e9-c8b5-4a18-ae0d-3a3e29c44efc" providerId="ADAL" clId="{B67B1301-5EC6-D742-90CD-6E960294BC08}" dt="2025-05-20T17:36:54.858" v="162" actId="478"/>
          <ac:cxnSpMkLst>
            <pc:docMk/>
            <pc:sldMk cId="1160241537" sldId="256"/>
            <ac:cxnSpMk id="92" creationId="{6B3F52CD-A6ED-6D60-857B-F61E8FBAA21E}"/>
          </ac:cxnSpMkLst>
        </pc:cxnChg>
        <pc:cxnChg chg="del">
          <ac:chgData name="Barkasi, Michael" userId="604489e9-c8b5-4a18-ae0d-3a3e29c44efc" providerId="ADAL" clId="{B67B1301-5EC6-D742-90CD-6E960294BC08}" dt="2025-05-20T17:36:06.618" v="133" actId="478"/>
          <ac:cxnSpMkLst>
            <pc:docMk/>
            <pc:sldMk cId="1160241537" sldId="256"/>
            <ac:cxnSpMk id="96" creationId="{B8A8F6C6-DEEB-E83A-3622-877A90AC5B12}"/>
          </ac:cxnSpMkLst>
        </pc:cxnChg>
        <pc:cxnChg chg="del">
          <ac:chgData name="Barkasi, Michael" userId="604489e9-c8b5-4a18-ae0d-3a3e29c44efc" providerId="ADAL" clId="{B67B1301-5EC6-D742-90CD-6E960294BC08}" dt="2025-05-20T17:36:38.069" v="155" actId="478"/>
          <ac:cxnSpMkLst>
            <pc:docMk/>
            <pc:sldMk cId="1160241537" sldId="256"/>
            <ac:cxnSpMk id="98" creationId="{715D6EB7-8C31-CC55-01FA-1F87D5478233}"/>
          </ac:cxnSpMkLst>
        </pc:cxnChg>
        <pc:cxnChg chg="del">
          <ac:chgData name="Barkasi, Michael" userId="604489e9-c8b5-4a18-ae0d-3a3e29c44efc" providerId="ADAL" clId="{B67B1301-5EC6-D742-90CD-6E960294BC08}" dt="2025-05-20T17:36:04.136" v="131" actId="478"/>
          <ac:cxnSpMkLst>
            <pc:docMk/>
            <pc:sldMk cId="1160241537" sldId="256"/>
            <ac:cxnSpMk id="99" creationId="{3CF79906-6972-A0ED-5198-B605BCF69A98}"/>
          </ac:cxnSpMkLst>
        </pc:cxnChg>
        <pc:cxnChg chg="del">
          <ac:chgData name="Barkasi, Michael" userId="604489e9-c8b5-4a18-ae0d-3a3e29c44efc" providerId="ADAL" clId="{B67B1301-5EC6-D742-90CD-6E960294BC08}" dt="2025-05-20T17:36:40.063" v="157" actId="478"/>
          <ac:cxnSpMkLst>
            <pc:docMk/>
            <pc:sldMk cId="1160241537" sldId="256"/>
            <ac:cxnSpMk id="100" creationId="{CB870B44-2792-E719-7B26-DC24EFDA6D15}"/>
          </ac:cxnSpMkLst>
        </pc:cxnChg>
        <pc:cxnChg chg="del">
          <ac:chgData name="Barkasi, Michael" userId="604489e9-c8b5-4a18-ae0d-3a3e29c44efc" providerId="ADAL" clId="{B67B1301-5EC6-D742-90CD-6E960294BC08}" dt="2025-05-20T17:36:05.167" v="132" actId="478"/>
          <ac:cxnSpMkLst>
            <pc:docMk/>
            <pc:sldMk cId="1160241537" sldId="256"/>
            <ac:cxnSpMk id="101" creationId="{D76EC22D-EB83-4B79-8240-4D0C097394A4}"/>
          </ac:cxnSpMkLst>
        </pc:cxnChg>
        <pc:cxnChg chg="del">
          <ac:chgData name="Barkasi, Michael" userId="604489e9-c8b5-4a18-ae0d-3a3e29c44efc" providerId="ADAL" clId="{B67B1301-5EC6-D742-90CD-6E960294BC08}" dt="2025-05-20T17:36:36.419" v="153" actId="478"/>
          <ac:cxnSpMkLst>
            <pc:docMk/>
            <pc:sldMk cId="1160241537" sldId="256"/>
            <ac:cxnSpMk id="105" creationId="{D02E737C-8AA1-FB90-4448-3863761C9EDB}"/>
          </ac:cxnSpMkLst>
        </pc:cxnChg>
        <pc:cxnChg chg="del">
          <ac:chgData name="Barkasi, Michael" userId="604489e9-c8b5-4a18-ae0d-3a3e29c44efc" providerId="ADAL" clId="{B67B1301-5EC6-D742-90CD-6E960294BC08}" dt="2025-05-20T17:36:40.966" v="158" actId="478"/>
          <ac:cxnSpMkLst>
            <pc:docMk/>
            <pc:sldMk cId="1160241537" sldId="256"/>
            <ac:cxnSpMk id="106" creationId="{C6063B9A-89A3-B787-F3A1-022DBF155CDA}"/>
          </ac:cxnSpMkLst>
        </pc:cxnChg>
        <pc:cxnChg chg="del">
          <ac:chgData name="Barkasi, Michael" userId="604489e9-c8b5-4a18-ae0d-3a3e29c44efc" providerId="ADAL" clId="{B67B1301-5EC6-D742-90CD-6E960294BC08}" dt="2025-05-20T17:36:52.564" v="161" actId="478"/>
          <ac:cxnSpMkLst>
            <pc:docMk/>
            <pc:sldMk cId="1160241537" sldId="256"/>
            <ac:cxnSpMk id="107" creationId="{E6784376-358E-0514-1FD8-AA272D2B83AD}"/>
          </ac:cxnSpMkLst>
        </pc:cxnChg>
        <pc:cxnChg chg="del">
          <ac:chgData name="Barkasi, Michael" userId="604489e9-c8b5-4a18-ae0d-3a3e29c44efc" providerId="ADAL" clId="{B67B1301-5EC6-D742-90CD-6E960294BC08}" dt="2025-05-20T17:36:39.089" v="156" actId="478"/>
          <ac:cxnSpMkLst>
            <pc:docMk/>
            <pc:sldMk cId="1160241537" sldId="256"/>
            <ac:cxnSpMk id="108" creationId="{8744D0E8-8D3D-51A3-82FD-D4296CC6A5BC}"/>
          </ac:cxnSpMkLst>
        </pc:cxnChg>
        <pc:cxnChg chg="del">
          <ac:chgData name="Barkasi, Michael" userId="604489e9-c8b5-4a18-ae0d-3a3e29c44efc" providerId="ADAL" clId="{B67B1301-5EC6-D742-90CD-6E960294BC08}" dt="2025-05-20T17:36:33.599" v="151" actId="478"/>
          <ac:cxnSpMkLst>
            <pc:docMk/>
            <pc:sldMk cId="1160241537" sldId="256"/>
            <ac:cxnSpMk id="117" creationId="{933A2084-2E4D-9A15-FBE5-9D5F99AC6380}"/>
          </ac:cxnSpMkLst>
        </pc:cxnChg>
        <pc:cxnChg chg="del">
          <ac:chgData name="Barkasi, Michael" userId="604489e9-c8b5-4a18-ae0d-3a3e29c44efc" providerId="ADAL" clId="{B67B1301-5EC6-D742-90CD-6E960294BC08}" dt="2025-05-20T17:37:18.659" v="182" actId="478"/>
          <ac:cxnSpMkLst>
            <pc:docMk/>
            <pc:sldMk cId="1160241537" sldId="256"/>
            <ac:cxnSpMk id="122" creationId="{580F430A-39CE-3DB1-0F6A-EAC4B20BFC05}"/>
          </ac:cxnSpMkLst>
        </pc:cxnChg>
        <pc:cxnChg chg="del">
          <ac:chgData name="Barkasi, Michael" userId="604489e9-c8b5-4a18-ae0d-3a3e29c44efc" providerId="ADAL" clId="{B67B1301-5EC6-D742-90CD-6E960294BC08}" dt="2025-05-20T17:36:28.401" v="147" actId="478"/>
          <ac:cxnSpMkLst>
            <pc:docMk/>
            <pc:sldMk cId="1160241537" sldId="256"/>
            <ac:cxnSpMk id="123" creationId="{7F54CB62-31B4-ECEB-DE9D-B30CD799A766}"/>
          </ac:cxnSpMkLst>
        </pc:cxnChg>
        <pc:cxnChg chg="del">
          <ac:chgData name="Barkasi, Michael" userId="604489e9-c8b5-4a18-ae0d-3a3e29c44efc" providerId="ADAL" clId="{B67B1301-5EC6-D742-90CD-6E960294BC08}" dt="2025-05-20T17:36:26.569" v="145" actId="478"/>
          <ac:cxnSpMkLst>
            <pc:docMk/>
            <pc:sldMk cId="1160241537" sldId="256"/>
            <ac:cxnSpMk id="124" creationId="{237E0446-C41E-0A5F-DCA5-317A230C92EB}"/>
          </ac:cxnSpMkLst>
        </pc:cxnChg>
        <pc:cxnChg chg="del">
          <ac:chgData name="Barkasi, Michael" userId="604489e9-c8b5-4a18-ae0d-3a3e29c44efc" providerId="ADAL" clId="{B67B1301-5EC6-D742-90CD-6E960294BC08}" dt="2025-05-20T17:37:26.581" v="189" actId="478"/>
          <ac:cxnSpMkLst>
            <pc:docMk/>
            <pc:sldMk cId="1160241537" sldId="256"/>
            <ac:cxnSpMk id="127" creationId="{5083A3B1-C249-4B30-BB03-E4029448C244}"/>
          </ac:cxnSpMkLst>
        </pc:cxnChg>
        <pc:cxnChg chg="del">
          <ac:chgData name="Barkasi, Michael" userId="604489e9-c8b5-4a18-ae0d-3a3e29c44efc" providerId="ADAL" clId="{B67B1301-5EC6-D742-90CD-6E960294BC08}" dt="2025-05-20T17:36:24.783" v="143" actId="478"/>
          <ac:cxnSpMkLst>
            <pc:docMk/>
            <pc:sldMk cId="1160241537" sldId="256"/>
            <ac:cxnSpMk id="129" creationId="{7931193F-29D3-9AFC-1146-55B8C0139E73}"/>
          </ac:cxnSpMkLst>
        </pc:cxnChg>
        <pc:cxnChg chg="del">
          <ac:chgData name="Barkasi, Michael" userId="604489e9-c8b5-4a18-ae0d-3a3e29c44efc" providerId="ADAL" clId="{B67B1301-5EC6-D742-90CD-6E960294BC08}" dt="2025-05-20T17:37:32.764" v="193" actId="478"/>
          <ac:cxnSpMkLst>
            <pc:docMk/>
            <pc:sldMk cId="1160241537" sldId="256"/>
            <ac:cxnSpMk id="130" creationId="{59CBB80E-91EF-8C6E-3850-CFC4ACBA9C1D}"/>
          </ac:cxnSpMkLst>
        </pc:cxnChg>
        <pc:cxnChg chg="del">
          <ac:chgData name="Barkasi, Michael" userId="604489e9-c8b5-4a18-ae0d-3a3e29c44efc" providerId="ADAL" clId="{B67B1301-5EC6-D742-90CD-6E960294BC08}" dt="2025-05-20T17:37:13.832" v="177" actId="478"/>
          <ac:cxnSpMkLst>
            <pc:docMk/>
            <pc:sldMk cId="1160241537" sldId="256"/>
            <ac:cxnSpMk id="137" creationId="{937CD67D-1F51-D69A-A754-A92BC3AB24BF}"/>
          </ac:cxnSpMkLst>
        </pc:cxnChg>
        <pc:cxnChg chg="del">
          <ac:chgData name="Barkasi, Michael" userId="604489e9-c8b5-4a18-ae0d-3a3e29c44efc" providerId="ADAL" clId="{B67B1301-5EC6-D742-90CD-6E960294BC08}" dt="2025-05-20T17:37:12.838" v="176" actId="478"/>
          <ac:cxnSpMkLst>
            <pc:docMk/>
            <pc:sldMk cId="1160241537" sldId="256"/>
            <ac:cxnSpMk id="140" creationId="{3219977B-A29F-8012-78F7-7BE7217508E6}"/>
          </ac:cxnSpMkLst>
        </pc:cxnChg>
        <pc:cxnChg chg="del">
          <ac:chgData name="Barkasi, Michael" userId="604489e9-c8b5-4a18-ae0d-3a3e29c44efc" providerId="ADAL" clId="{B67B1301-5EC6-D742-90CD-6E960294BC08}" dt="2025-05-20T17:36:22.832" v="141" actId="478"/>
          <ac:cxnSpMkLst>
            <pc:docMk/>
            <pc:sldMk cId="1160241537" sldId="256"/>
            <ac:cxnSpMk id="143" creationId="{F16D9D2A-7B6D-049A-A2B1-6A74C76735FC}"/>
          </ac:cxnSpMkLst>
        </pc:cxnChg>
        <pc:cxnChg chg="del">
          <ac:chgData name="Barkasi, Michael" userId="604489e9-c8b5-4a18-ae0d-3a3e29c44efc" providerId="ADAL" clId="{B67B1301-5EC6-D742-90CD-6E960294BC08}" dt="2025-05-20T17:36:32.300" v="150" actId="478"/>
          <ac:cxnSpMkLst>
            <pc:docMk/>
            <pc:sldMk cId="1160241537" sldId="256"/>
            <ac:cxnSpMk id="145" creationId="{90CE39A1-0B9A-93DA-0BF7-D80707F48F51}"/>
          </ac:cxnSpMkLst>
        </pc:cxnChg>
        <pc:cxnChg chg="del">
          <ac:chgData name="Barkasi, Michael" userId="604489e9-c8b5-4a18-ae0d-3a3e29c44efc" providerId="ADAL" clId="{B67B1301-5EC6-D742-90CD-6E960294BC08}" dt="2025-05-20T17:37:29.311" v="191" actId="478"/>
          <ac:cxnSpMkLst>
            <pc:docMk/>
            <pc:sldMk cId="1160241537" sldId="256"/>
            <ac:cxnSpMk id="153" creationId="{A4798416-0CA1-867F-BF91-E95CF0C8DEDE}"/>
          </ac:cxnSpMkLst>
        </pc:cxnChg>
        <pc:cxnChg chg="del">
          <ac:chgData name="Barkasi, Michael" userId="604489e9-c8b5-4a18-ae0d-3a3e29c44efc" providerId="ADAL" clId="{B67B1301-5EC6-D742-90CD-6E960294BC08}" dt="2025-05-20T17:36:22.072" v="140" actId="478"/>
          <ac:cxnSpMkLst>
            <pc:docMk/>
            <pc:sldMk cId="1160241537" sldId="256"/>
            <ac:cxnSpMk id="194" creationId="{0C53182E-F9A6-79D4-712A-D31E7EF4F1DE}"/>
          </ac:cxnSpMkLst>
        </pc:cxnChg>
        <pc:cxnChg chg="del">
          <ac:chgData name="Barkasi, Michael" userId="604489e9-c8b5-4a18-ae0d-3a3e29c44efc" providerId="ADAL" clId="{B67B1301-5EC6-D742-90CD-6E960294BC08}" dt="2025-05-20T17:36:43.901" v="160" actId="478"/>
          <ac:cxnSpMkLst>
            <pc:docMk/>
            <pc:sldMk cId="1160241537" sldId="256"/>
            <ac:cxnSpMk id="210" creationId="{B74D71A7-B331-7F68-146B-912AD09011B3}"/>
          </ac:cxnSpMkLst>
        </pc:cxnChg>
        <pc:cxnChg chg="del">
          <ac:chgData name="Barkasi, Michael" userId="604489e9-c8b5-4a18-ae0d-3a3e29c44efc" providerId="ADAL" clId="{B67B1301-5EC6-D742-90CD-6E960294BC08}" dt="2025-05-20T17:37:21.778" v="185" actId="478"/>
          <ac:cxnSpMkLst>
            <pc:docMk/>
            <pc:sldMk cId="1160241537" sldId="256"/>
            <ac:cxnSpMk id="217" creationId="{F6390D24-9D05-98ED-626B-0C37A7364B27}"/>
          </ac:cxnSpMkLst>
        </pc:cxnChg>
        <pc:cxnChg chg="del">
          <ac:chgData name="Barkasi, Michael" userId="604489e9-c8b5-4a18-ae0d-3a3e29c44efc" providerId="ADAL" clId="{B67B1301-5EC6-D742-90CD-6E960294BC08}" dt="2025-05-20T17:37:20.772" v="184" actId="478"/>
          <ac:cxnSpMkLst>
            <pc:docMk/>
            <pc:sldMk cId="1160241537" sldId="256"/>
            <ac:cxnSpMk id="220" creationId="{2544002F-7D18-D205-D4CD-042A53B8C885}"/>
          </ac:cxnSpMkLst>
        </pc:cxnChg>
        <pc:cxnChg chg="del">
          <ac:chgData name="Barkasi, Michael" userId="604489e9-c8b5-4a18-ae0d-3a3e29c44efc" providerId="ADAL" clId="{B67B1301-5EC6-D742-90CD-6E960294BC08}" dt="2025-05-20T17:36:10.603" v="136" actId="478"/>
          <ac:cxnSpMkLst>
            <pc:docMk/>
            <pc:sldMk cId="1160241537" sldId="256"/>
            <ac:cxnSpMk id="225" creationId="{4A7A68E4-9C62-2EB1-8373-9A1BE1DE8D60}"/>
          </ac:cxnSpMkLst>
        </pc:cxnChg>
        <pc:cxnChg chg="del">
          <ac:chgData name="Barkasi, Michael" userId="604489e9-c8b5-4a18-ae0d-3a3e29c44efc" providerId="ADAL" clId="{B67B1301-5EC6-D742-90CD-6E960294BC08}" dt="2025-05-20T17:36:27.400" v="146" actId="478"/>
          <ac:cxnSpMkLst>
            <pc:docMk/>
            <pc:sldMk cId="1160241537" sldId="256"/>
            <ac:cxnSpMk id="233" creationId="{582115E6-3E15-93FC-26E9-A2CC95EA0A75}"/>
          </ac:cxnSpMkLst>
        </pc:cxnChg>
        <pc:cxnChg chg="del">
          <ac:chgData name="Barkasi, Michael" userId="604489e9-c8b5-4a18-ae0d-3a3e29c44efc" providerId="ADAL" clId="{B67B1301-5EC6-D742-90CD-6E960294BC08}" dt="2025-05-20T17:37:22.742" v="186" actId="478"/>
          <ac:cxnSpMkLst>
            <pc:docMk/>
            <pc:sldMk cId="1160241537" sldId="256"/>
            <ac:cxnSpMk id="235" creationId="{F63A8DFF-44F2-5C76-78A3-B61B5879A3A3}"/>
          </ac:cxnSpMkLst>
        </pc:cxnChg>
        <pc:cxnChg chg="del">
          <ac:chgData name="Barkasi, Michael" userId="604489e9-c8b5-4a18-ae0d-3a3e29c44efc" providerId="ADAL" clId="{B67B1301-5EC6-D742-90CD-6E960294BC08}" dt="2025-05-20T17:36:23.952" v="142" actId="478"/>
          <ac:cxnSpMkLst>
            <pc:docMk/>
            <pc:sldMk cId="1160241537" sldId="256"/>
            <ac:cxnSpMk id="238" creationId="{B4E74561-7ED6-A268-73FC-7119C4294901}"/>
          </ac:cxnSpMkLst>
        </pc:cxnChg>
        <pc:cxnChg chg="del">
          <ac:chgData name="Barkasi, Michael" userId="604489e9-c8b5-4a18-ae0d-3a3e29c44efc" providerId="ADAL" clId="{B67B1301-5EC6-D742-90CD-6E960294BC08}" dt="2025-05-20T17:36:25.812" v="144" actId="478"/>
          <ac:cxnSpMkLst>
            <pc:docMk/>
            <pc:sldMk cId="1160241537" sldId="256"/>
            <ac:cxnSpMk id="298" creationId="{0CEDBE68-97D9-C58D-6A92-B77421D9314A}"/>
          </ac:cxnSpMkLst>
        </pc:cxnChg>
        <pc:cxnChg chg="del">
          <ac:chgData name="Barkasi, Michael" userId="604489e9-c8b5-4a18-ae0d-3a3e29c44efc" providerId="ADAL" clId="{B67B1301-5EC6-D742-90CD-6E960294BC08}" dt="2025-05-20T17:37:10.156" v="173" actId="478"/>
          <ac:cxnSpMkLst>
            <pc:docMk/>
            <pc:sldMk cId="1160241537" sldId="256"/>
            <ac:cxnSpMk id="302" creationId="{ECBDE5CF-2900-A2BC-23D6-98653B3A9E7A}"/>
          </ac:cxnSpMkLst>
        </pc:cxnChg>
        <pc:cxnChg chg="del">
          <ac:chgData name="Barkasi, Michael" userId="604489e9-c8b5-4a18-ae0d-3a3e29c44efc" providerId="ADAL" clId="{B67B1301-5EC6-D742-90CD-6E960294BC08}" dt="2025-05-20T17:37:27.978" v="190" actId="478"/>
          <ac:cxnSpMkLst>
            <pc:docMk/>
            <pc:sldMk cId="1160241537" sldId="256"/>
            <ac:cxnSpMk id="317" creationId="{210C3CEE-7BC2-5E08-C2AF-3962D1B58A15}"/>
          </ac:cxnSpMkLst>
        </pc:cxnChg>
        <pc:cxnChg chg="del">
          <ac:chgData name="Barkasi, Michael" userId="604489e9-c8b5-4a18-ae0d-3a3e29c44efc" providerId="ADAL" clId="{B67B1301-5EC6-D742-90CD-6E960294BC08}" dt="2025-05-20T17:37:15.120" v="178" actId="478"/>
          <ac:cxnSpMkLst>
            <pc:docMk/>
            <pc:sldMk cId="1160241537" sldId="256"/>
            <ac:cxnSpMk id="326" creationId="{30FFD7FB-3BFD-638D-A5BB-387FAFC8264B}"/>
          </ac:cxnSpMkLst>
        </pc:cxnChg>
        <pc:cxnChg chg="del">
          <ac:chgData name="Barkasi, Michael" userId="604489e9-c8b5-4a18-ae0d-3a3e29c44efc" providerId="ADAL" clId="{B67B1301-5EC6-D742-90CD-6E960294BC08}" dt="2025-05-20T17:37:19.732" v="183" actId="478"/>
          <ac:cxnSpMkLst>
            <pc:docMk/>
            <pc:sldMk cId="1160241537" sldId="256"/>
            <ac:cxnSpMk id="339" creationId="{98B35DB6-65FD-507D-6A1F-11494D5EB715}"/>
          </ac:cxnSpMkLst>
        </pc:cxnChg>
        <pc:cxnChg chg="del">
          <ac:chgData name="Barkasi, Michael" userId="604489e9-c8b5-4a18-ae0d-3a3e29c44efc" providerId="ADAL" clId="{B67B1301-5EC6-D742-90CD-6E960294BC08}" dt="2025-05-20T17:37:23.521" v="187" actId="478"/>
          <ac:cxnSpMkLst>
            <pc:docMk/>
            <pc:sldMk cId="1160241537" sldId="256"/>
            <ac:cxnSpMk id="341" creationId="{54937D49-5305-6AA3-991D-CCF792455FBE}"/>
          </ac:cxnSpMkLst>
        </pc:cxnChg>
        <pc:cxnChg chg="del">
          <ac:chgData name="Barkasi, Michael" userId="604489e9-c8b5-4a18-ae0d-3a3e29c44efc" providerId="ADAL" clId="{B67B1301-5EC6-D742-90CD-6E960294BC08}" dt="2025-05-20T17:37:25.368" v="188" actId="478"/>
          <ac:cxnSpMkLst>
            <pc:docMk/>
            <pc:sldMk cId="1160241537" sldId="256"/>
            <ac:cxnSpMk id="345" creationId="{07E20348-5F19-C197-35C5-E8641BA6E242}"/>
          </ac:cxnSpMkLst>
        </pc:cxnChg>
        <pc:cxnChg chg="del">
          <ac:chgData name="Barkasi, Michael" userId="604489e9-c8b5-4a18-ae0d-3a3e29c44efc" providerId="ADAL" clId="{B67B1301-5EC6-D742-90CD-6E960294BC08}" dt="2025-05-20T17:29:16.355" v="75" actId="478"/>
          <ac:cxnSpMkLst>
            <pc:docMk/>
            <pc:sldMk cId="1160241537" sldId="256"/>
            <ac:cxnSpMk id="348" creationId="{FADBDC68-C049-7D07-6DD8-EDBF261D1321}"/>
          </ac:cxnSpMkLst>
        </pc:cxnChg>
        <pc:cxnChg chg="mod topLvl">
          <ac:chgData name="Barkasi, Michael" userId="604489e9-c8b5-4a18-ae0d-3a3e29c44efc" providerId="ADAL" clId="{B67B1301-5EC6-D742-90CD-6E960294BC08}" dt="2025-05-20T17:51:13.082" v="693" actId="165"/>
          <ac:cxnSpMkLst>
            <pc:docMk/>
            <pc:sldMk cId="1160241537" sldId="256"/>
            <ac:cxnSpMk id="350" creationId="{31E6CC44-64F7-0368-830F-E09A777889A1}"/>
          </ac:cxnSpMkLst>
        </pc:cxnChg>
        <pc:cxnChg chg="del">
          <ac:chgData name="Barkasi, Michael" userId="604489e9-c8b5-4a18-ae0d-3a3e29c44efc" providerId="ADAL" clId="{B67B1301-5EC6-D742-90CD-6E960294BC08}" dt="2025-05-20T17:29:17.530" v="76" actId="478"/>
          <ac:cxnSpMkLst>
            <pc:docMk/>
            <pc:sldMk cId="1160241537" sldId="256"/>
            <ac:cxnSpMk id="351" creationId="{A380D4E4-F7A1-6167-585A-B16A69951288}"/>
          </ac:cxnSpMkLst>
        </pc:cxnChg>
        <pc:cxnChg chg="del">
          <ac:chgData name="Barkasi, Michael" userId="604489e9-c8b5-4a18-ae0d-3a3e29c44efc" providerId="ADAL" clId="{B67B1301-5EC6-D742-90CD-6E960294BC08}" dt="2025-05-20T17:29:18.379" v="77" actId="478"/>
          <ac:cxnSpMkLst>
            <pc:docMk/>
            <pc:sldMk cId="1160241537" sldId="256"/>
            <ac:cxnSpMk id="352" creationId="{94D1D885-0444-BB5A-D733-459F7F098C49}"/>
          </ac:cxnSpMkLst>
        </pc:cxnChg>
        <pc:cxnChg chg="del">
          <ac:chgData name="Barkasi, Michael" userId="604489e9-c8b5-4a18-ae0d-3a3e29c44efc" providerId="ADAL" clId="{B67B1301-5EC6-D742-90CD-6E960294BC08}" dt="2025-05-20T17:36:14.596" v="138" actId="478"/>
          <ac:cxnSpMkLst>
            <pc:docMk/>
            <pc:sldMk cId="1160241537" sldId="256"/>
            <ac:cxnSpMk id="353" creationId="{4089B145-63B2-304B-3E33-48171AF1F618}"/>
          </ac:cxnSpMkLst>
        </pc:cxnChg>
        <pc:cxnChg chg="del">
          <ac:chgData name="Barkasi, Michael" userId="604489e9-c8b5-4a18-ae0d-3a3e29c44efc" providerId="ADAL" clId="{B67B1301-5EC6-D742-90CD-6E960294BC08}" dt="2025-05-20T17:36:13.607" v="137" actId="478"/>
          <ac:cxnSpMkLst>
            <pc:docMk/>
            <pc:sldMk cId="1160241537" sldId="256"/>
            <ac:cxnSpMk id="355" creationId="{910608A2-499D-C35F-725F-3C41B0A48863}"/>
          </ac:cxnSpMkLst>
        </pc:cxnChg>
      </pc:sldChg>
      <pc:sldMasterChg chg="modSp modSldLayout">
        <pc:chgData name="Barkasi, Michael" userId="604489e9-c8b5-4a18-ae0d-3a3e29c44efc" providerId="ADAL" clId="{B67B1301-5EC6-D742-90CD-6E960294BC08}" dt="2025-05-20T17:30:56.877" v="87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B67B1301-5EC6-D742-90CD-6E960294BC08}" dt="2025-05-20T17:30:56.877" v="87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B67B1301-5EC6-D742-90CD-6E960294BC08}" dt="2025-05-20T17:30:56.877" v="87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B67B1301-5EC6-D742-90CD-6E960294BC08}" dt="2025-05-20T17:30:56.877" v="87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B67B1301-5EC6-D742-90CD-6E960294BC08}" dt="2025-05-20T17:30:56.877" v="87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B67B1301-5EC6-D742-90CD-6E960294BC08}" dt="2025-05-20T17:30:56.877" v="87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30:56.877" v="87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B67B1301-5EC6-D742-90CD-6E960294BC08}" dt="2025-05-20T17:30:56.877" v="87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B67B1301-5EC6-D742-90CD-6E960294BC08}" dt="2025-05-20T17:59:12.989" v="717"/>
        <pc:sldMasterMkLst>
          <pc:docMk/>
          <pc:sldMasterMk cId="1896442660" sldId="2147483660"/>
        </pc:sldMasterMkLst>
        <pc:spChg chg="mod">
          <ac:chgData name="Barkasi, Michael" userId="604489e9-c8b5-4a18-ae0d-3a3e29c44efc" providerId="ADAL" clId="{B67B1301-5EC6-D742-90CD-6E960294BC08}" dt="2025-05-20T17:59:12.989" v="717"/>
          <ac:spMkLst>
            <pc:docMk/>
            <pc:sldMasterMk cId="1896442660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12.989" v="717"/>
          <ac:spMkLst>
            <pc:docMk/>
            <pc:sldMasterMk cId="1896442660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12.989" v="717"/>
          <ac:spMkLst>
            <pc:docMk/>
            <pc:sldMasterMk cId="1896442660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12.989" v="717"/>
          <ac:spMkLst>
            <pc:docMk/>
            <pc:sldMasterMk cId="1896442660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12.989" v="717"/>
          <ac:spMkLst>
            <pc:docMk/>
            <pc:sldMasterMk cId="1896442660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011369698" sldId="2147483661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011369698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011369698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3882268107" sldId="2147483663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3882268107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3882268107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168689537" sldId="2147483664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168689537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168689537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4200240751" sldId="2147483665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200240751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200240751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200240751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200240751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4200240751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100364016" sldId="2147483668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100364016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100364016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100364016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3361062284" sldId="2147483669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3361062284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3361062284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3361062284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12.989" v="717"/>
          <pc:sldLayoutMkLst>
            <pc:docMk/>
            <pc:sldMasterMk cId="1896442660" sldId="2147483660"/>
            <pc:sldLayoutMk cId="2284225203" sldId="2147483671"/>
          </pc:sldLayoutMkLst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228422520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12.989" v="717"/>
            <ac:spMkLst>
              <pc:docMk/>
              <pc:sldMasterMk cId="1896442660" sldId="2147483660"/>
              <pc:sldLayoutMk cId="2284225203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B67B1301-5EC6-D742-90CD-6E960294BC08}" dt="2025-05-20T17:59:50.416" v="719"/>
        <pc:sldMasterMkLst>
          <pc:docMk/>
          <pc:sldMasterMk cId="2009279538" sldId="2147483672"/>
        </pc:sldMasterMkLst>
        <pc:spChg chg="mod">
          <ac:chgData name="Barkasi, Michael" userId="604489e9-c8b5-4a18-ae0d-3a3e29c44efc" providerId="ADAL" clId="{B67B1301-5EC6-D742-90CD-6E960294BC08}" dt="2025-05-20T17:59:50.416" v="719"/>
          <ac:spMkLst>
            <pc:docMk/>
            <pc:sldMasterMk cId="2009279538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50.416" v="719"/>
          <ac:spMkLst>
            <pc:docMk/>
            <pc:sldMasterMk cId="2009279538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50.416" v="719"/>
          <ac:spMkLst>
            <pc:docMk/>
            <pc:sldMasterMk cId="2009279538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50.416" v="719"/>
          <ac:spMkLst>
            <pc:docMk/>
            <pc:sldMasterMk cId="2009279538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B67B1301-5EC6-D742-90CD-6E960294BC08}" dt="2025-05-20T17:59:50.416" v="719"/>
          <ac:spMkLst>
            <pc:docMk/>
            <pc:sldMasterMk cId="2009279538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642497607" sldId="2147483673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642497607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642497607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75411345" sldId="2147483675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75411345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75411345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1438779787" sldId="2147483676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438779787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438779787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167070672" sldId="2147483677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67070672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67070672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67070672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67070672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167070672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256964737" sldId="2147483680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256964737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256964737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256964737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332377286" sldId="2147483681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332377286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332377286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332377286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B67B1301-5EC6-D742-90CD-6E960294BC08}" dt="2025-05-20T17:59:50.416" v="719"/>
          <pc:sldLayoutMkLst>
            <pc:docMk/>
            <pc:sldMasterMk cId="2009279538" sldId="2147483672"/>
            <pc:sldLayoutMk cId="3733398705" sldId="2147483683"/>
          </pc:sldLayoutMkLst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3733398705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B67B1301-5EC6-D742-90CD-6E960294BC08}" dt="2025-05-20T17:59:50.416" v="719"/>
            <ac:spMkLst>
              <pc:docMk/>
              <pc:sldMasterMk cId="2009279538" sldId="2147483672"/>
              <pc:sldLayoutMk cId="3733398705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CF34B-B2C8-FB44-89FA-B90897E6E7A5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71675" y="1143000"/>
            <a:ext cx="10801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D16E1-AD4F-7E4F-9C98-8B733F5D8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1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971675" y="1143000"/>
            <a:ext cx="108013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Holm-Bonferroni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D16E1-AD4F-7E4F-9C98-8B733F5D89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6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98593"/>
            <a:ext cx="96012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921087"/>
            <a:ext cx="96012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97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108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194733"/>
            <a:ext cx="276034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194733"/>
            <a:ext cx="812101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6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2" y="911860"/>
            <a:ext cx="1104138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2" y="2447714"/>
            <a:ext cx="1104138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5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973666"/>
            <a:ext cx="54406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973666"/>
            <a:ext cx="544068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5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94734"/>
            <a:ext cx="1104138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896620"/>
            <a:ext cx="541567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1336040"/>
            <a:ext cx="5415676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896620"/>
            <a:ext cx="5442347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1336040"/>
            <a:ext cx="5442347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96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34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50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3840"/>
            <a:ext cx="4128849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526627"/>
            <a:ext cx="648081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97280"/>
            <a:ext cx="4128849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1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243840"/>
            <a:ext cx="4128849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526627"/>
            <a:ext cx="648081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097280"/>
            <a:ext cx="4128849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94734"/>
            <a:ext cx="1104138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973666"/>
            <a:ext cx="1104138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3390054"/>
            <a:ext cx="28803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3390054"/>
            <a:ext cx="43205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3390054"/>
            <a:ext cx="28803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09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2120543-8EE7-B8C0-7F72-8B4BC4269A94}"/>
              </a:ext>
            </a:extLst>
          </p:cNvPr>
          <p:cNvSpPr/>
          <p:nvPr/>
        </p:nvSpPr>
        <p:spPr>
          <a:xfrm>
            <a:off x="103799" y="137160"/>
            <a:ext cx="2350404" cy="3383280"/>
          </a:xfrm>
          <a:prstGeom prst="rect">
            <a:avLst/>
          </a:prstGeom>
          <a:solidFill>
            <a:srgbClr val="FF93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01637-0D73-8DB6-A7D6-4A4AAC723513}"/>
              </a:ext>
            </a:extLst>
          </p:cNvPr>
          <p:cNvSpPr/>
          <p:nvPr/>
        </p:nvSpPr>
        <p:spPr>
          <a:xfrm>
            <a:off x="253690" y="1151578"/>
            <a:ext cx="2040021" cy="232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Raw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Gene Annotation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CCF Registration*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Coordinate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Preprocessed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E5504-EA8D-081A-B0FA-81A7A1F111AC}"/>
              </a:ext>
            </a:extLst>
          </p:cNvPr>
          <p:cNvSpPr txBox="1"/>
          <p:nvPr/>
        </p:nvSpPr>
        <p:spPr>
          <a:xfrm>
            <a:off x="-106417" y="37147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Preprocessing</a:t>
            </a:r>
          </a:p>
        </p:txBody>
      </p: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31E6CC44-64F7-0368-830F-E09A777889A1}"/>
              </a:ext>
            </a:extLst>
          </p:cNvPr>
          <p:cNvCxnSpPr>
            <a:cxnSpLocks/>
          </p:cNvCxnSpPr>
          <p:nvPr/>
        </p:nvCxnSpPr>
        <p:spPr>
          <a:xfrm flipV="1">
            <a:off x="274427" y="1021029"/>
            <a:ext cx="204002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2AE5BF2-B873-D4ED-ADA6-CA984B76A265}"/>
              </a:ext>
            </a:extLst>
          </p:cNvPr>
          <p:cNvSpPr/>
          <p:nvPr/>
        </p:nvSpPr>
        <p:spPr>
          <a:xfrm>
            <a:off x="2681321" y="137160"/>
            <a:ext cx="2350404" cy="3383280"/>
          </a:xfrm>
          <a:prstGeom prst="rect">
            <a:avLst/>
          </a:prstGeom>
          <a:solidFill>
            <a:srgbClr val="00FB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18DD3-EC0A-2D37-43B1-51EE774A1600}"/>
              </a:ext>
            </a:extLst>
          </p:cNvPr>
          <p:cNvSpPr txBox="1"/>
          <p:nvPr/>
        </p:nvSpPr>
        <p:spPr>
          <a:xfrm>
            <a:off x="2671607" y="187723"/>
            <a:ext cx="2350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Parameter Estimates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33798E-5425-AFEB-CD82-CFFB3CA7A87B}"/>
              </a:ext>
            </a:extLst>
          </p:cNvPr>
          <p:cNvCxnSpPr>
            <a:cxnSpLocks/>
          </p:cNvCxnSpPr>
          <p:nvPr/>
        </p:nvCxnSpPr>
        <p:spPr>
          <a:xfrm flipV="1">
            <a:off x="2836513" y="1028784"/>
            <a:ext cx="204002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7ED0BFE-570B-0B7D-3551-0B62BAFE6E63}"/>
              </a:ext>
            </a:extLst>
          </p:cNvPr>
          <p:cNvSpPr/>
          <p:nvPr/>
        </p:nvSpPr>
        <p:spPr>
          <a:xfrm>
            <a:off x="2836017" y="1159333"/>
            <a:ext cx="2040021" cy="232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Dispersion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Model Degree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Random Effects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B4FFCF-745A-31AD-9C31-3B05B59646BD}"/>
              </a:ext>
            </a:extLst>
          </p:cNvPr>
          <p:cNvSpPr/>
          <p:nvPr/>
        </p:nvSpPr>
        <p:spPr>
          <a:xfrm>
            <a:off x="5241735" y="137160"/>
            <a:ext cx="2350404" cy="3383280"/>
          </a:xfrm>
          <a:prstGeom prst="rect">
            <a:avLst/>
          </a:prstGeom>
          <a:solidFill>
            <a:srgbClr val="FF2F92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F8CA884-D9AC-FF4D-86A3-BC3CBD156D3D}"/>
              </a:ext>
            </a:extLst>
          </p:cNvPr>
          <p:cNvSpPr txBox="1"/>
          <p:nvPr/>
        </p:nvSpPr>
        <p:spPr>
          <a:xfrm>
            <a:off x="5082439" y="382739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Prediction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CCD5DB-0384-9998-4198-A3C056A7C356}"/>
              </a:ext>
            </a:extLst>
          </p:cNvPr>
          <p:cNvCxnSpPr>
            <a:cxnSpLocks/>
          </p:cNvCxnSpPr>
          <p:nvPr/>
        </p:nvCxnSpPr>
        <p:spPr>
          <a:xfrm flipV="1">
            <a:off x="5434029" y="1028784"/>
            <a:ext cx="204002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29AC779-73D7-C11B-4C37-200DF10483BE}"/>
              </a:ext>
            </a:extLst>
          </p:cNvPr>
          <p:cNvSpPr/>
          <p:nvPr/>
        </p:nvSpPr>
        <p:spPr>
          <a:xfrm>
            <a:off x="5386799" y="1159333"/>
            <a:ext cx="2040021" cy="232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Apply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Apply Random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Sigmoid of Position and Spatial Distribution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57A99-5F78-9C55-2F7B-5D302C73AB43}"/>
              </a:ext>
            </a:extLst>
          </p:cNvPr>
          <p:cNvSpPr/>
          <p:nvPr/>
        </p:nvSpPr>
        <p:spPr>
          <a:xfrm>
            <a:off x="7784433" y="137160"/>
            <a:ext cx="2350404" cy="3383280"/>
          </a:xfrm>
          <a:prstGeom prst="rect">
            <a:avLst/>
          </a:prstGeom>
          <a:solidFill>
            <a:srgbClr val="E59ED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99072-BE6C-C6ED-2867-FBA486153AC8}"/>
              </a:ext>
            </a:extLst>
          </p:cNvPr>
          <p:cNvSpPr txBox="1"/>
          <p:nvPr/>
        </p:nvSpPr>
        <p:spPr>
          <a:xfrm>
            <a:off x="8001837" y="197228"/>
            <a:ext cx="1917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Model Fitting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DF7F82-F597-9A94-A57D-50077F3B0924}"/>
              </a:ext>
            </a:extLst>
          </p:cNvPr>
          <p:cNvCxnSpPr>
            <a:cxnSpLocks/>
          </p:cNvCxnSpPr>
          <p:nvPr/>
        </p:nvCxnSpPr>
        <p:spPr>
          <a:xfrm flipV="1">
            <a:off x="7951123" y="1028784"/>
            <a:ext cx="204002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084C4323-250B-A294-5E96-436F5515F53F}"/>
              </a:ext>
            </a:extLst>
          </p:cNvPr>
          <p:cNvSpPr/>
          <p:nvPr/>
        </p:nvSpPr>
        <p:spPr>
          <a:xfrm>
            <a:off x="7951124" y="1159333"/>
            <a:ext cx="2040021" cy="232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Boundary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Likelihood Computation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Boundary Penalty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Parameter Optimization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5CED035-6143-8E6D-DBE8-9DAD979AF6EB}"/>
              </a:ext>
            </a:extLst>
          </p:cNvPr>
          <p:cNvSpPr/>
          <p:nvPr/>
        </p:nvSpPr>
        <p:spPr>
          <a:xfrm>
            <a:off x="10327131" y="137160"/>
            <a:ext cx="2350404" cy="3383280"/>
          </a:xfrm>
          <a:prstGeom prst="rect">
            <a:avLst/>
          </a:prstGeom>
          <a:solidFill>
            <a:srgbClr val="76D6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3E1837-9B21-091E-CB95-51C6BA675180}"/>
              </a:ext>
            </a:extLst>
          </p:cNvPr>
          <p:cNvSpPr txBox="1"/>
          <p:nvPr/>
        </p:nvSpPr>
        <p:spPr>
          <a:xfrm>
            <a:off x="10333231" y="198074"/>
            <a:ext cx="2344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</a:rPr>
              <a:t>Hypothesis Testing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A1C9968-91CB-CD00-7951-FAB90C30C0A0}"/>
              </a:ext>
            </a:extLst>
          </p:cNvPr>
          <p:cNvCxnSpPr>
            <a:cxnSpLocks/>
          </p:cNvCxnSpPr>
          <p:nvPr/>
        </p:nvCxnSpPr>
        <p:spPr>
          <a:xfrm flipV="1">
            <a:off x="10482323" y="1028784"/>
            <a:ext cx="2040020" cy="0"/>
          </a:xfrm>
          <a:prstGeom prst="line">
            <a:avLst/>
          </a:prstGeom>
          <a:ln w="28575" cmpd="sng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5F379EA-285B-8957-9AB7-DE071420BCFF}"/>
              </a:ext>
            </a:extLst>
          </p:cNvPr>
          <p:cNvSpPr/>
          <p:nvPr/>
        </p:nvSpPr>
        <p:spPr>
          <a:xfrm>
            <a:off x="10482325" y="1159333"/>
            <a:ext cx="2040021" cy="2324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Parameter Estimation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… by MCMC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… or by Bootstrapping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-values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Confidence Intervals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490FBFC1-0214-04FD-F07D-F1961C6671DC}"/>
              </a:ext>
            </a:extLst>
          </p:cNvPr>
          <p:cNvSpPr/>
          <p:nvPr/>
        </p:nvSpPr>
        <p:spPr>
          <a:xfrm>
            <a:off x="2334145" y="2802565"/>
            <a:ext cx="764125" cy="584730"/>
          </a:xfrm>
          <a:prstGeom prst="rightArrow">
            <a:avLst/>
          </a:prstGeom>
          <a:solidFill>
            <a:srgbClr val="FFAA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376A6AAC-8181-AC6B-0068-687E020924E5}"/>
              </a:ext>
            </a:extLst>
          </p:cNvPr>
          <p:cNvSpPr/>
          <p:nvPr/>
        </p:nvSpPr>
        <p:spPr>
          <a:xfrm>
            <a:off x="4876782" y="2802565"/>
            <a:ext cx="764125" cy="584730"/>
          </a:xfrm>
          <a:prstGeom prst="rightArrow">
            <a:avLst/>
          </a:prstGeom>
          <a:solidFill>
            <a:srgbClr val="68FD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>
            <a:extLst>
              <a:ext uri="{FF2B5EF4-FFF2-40B4-BE49-F238E27FC236}">
                <a16:creationId xmlns:a16="http://schemas.microsoft.com/office/drawing/2014/main" id="{1ADBEFC2-AD5A-4CED-F9F1-3B438EE85AC8}"/>
              </a:ext>
            </a:extLst>
          </p:cNvPr>
          <p:cNvSpPr/>
          <p:nvPr/>
        </p:nvSpPr>
        <p:spPr>
          <a:xfrm>
            <a:off x="7434323" y="2800810"/>
            <a:ext cx="764125" cy="584730"/>
          </a:xfrm>
          <a:prstGeom prst="rightArrow">
            <a:avLst/>
          </a:prstGeom>
          <a:solidFill>
            <a:srgbClr val="FF67A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9F64B465-9A5C-D46D-06CE-3B7E559A4998}"/>
              </a:ext>
            </a:extLst>
          </p:cNvPr>
          <p:cNvSpPr/>
          <p:nvPr/>
        </p:nvSpPr>
        <p:spPr>
          <a:xfrm>
            <a:off x="9945070" y="2800810"/>
            <a:ext cx="764125" cy="584730"/>
          </a:xfrm>
          <a:prstGeom prst="rightArrow">
            <a:avLst/>
          </a:prstGeom>
          <a:solidFill>
            <a:srgbClr val="EBB3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1352</TotalTime>
  <Words>61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2025-05-20T18:07:45Z</dcterms:modified>
</cp:coreProperties>
</file>