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3212763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0"/>
    <p:restoredTop sz="94678"/>
  </p:normalViewPr>
  <p:slideViewPr>
    <p:cSldViewPr snapToGrid="0">
      <p:cViewPr>
        <p:scale>
          <a:sx n="156" d="100"/>
          <a:sy n="156" d="100"/>
        </p:scale>
        <p:origin x="80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0B02C-3D9A-2B40-92EC-C41DFECE8672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8563" y="1143000"/>
            <a:ext cx="4460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355D0-5C22-A449-ACEB-669054485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5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524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3048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573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6097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621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9145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669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2194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8563" y="1143000"/>
            <a:ext cx="4460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Ratio: 1.445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7355D0-5C22-A449-ACEB-6690544859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2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957" y="1496484"/>
            <a:ext cx="11230849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596" y="4802717"/>
            <a:ext cx="9909572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8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5384" y="486833"/>
            <a:ext cx="2849002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378" y="486833"/>
            <a:ext cx="8381847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1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7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497" y="2279653"/>
            <a:ext cx="11396008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497" y="6119286"/>
            <a:ext cx="11396008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1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378" y="2434167"/>
            <a:ext cx="5615424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8961" y="2434167"/>
            <a:ext cx="5615424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0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98" y="486835"/>
            <a:ext cx="11396008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00" y="2241551"/>
            <a:ext cx="55896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0100" y="3340100"/>
            <a:ext cx="558961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8962" y="2241551"/>
            <a:ext cx="561714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8962" y="3340100"/>
            <a:ext cx="561714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5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9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3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98" y="609600"/>
            <a:ext cx="4261460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145" y="1316568"/>
            <a:ext cx="6688961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0098" y="2743200"/>
            <a:ext cx="4261460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2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98" y="609600"/>
            <a:ext cx="4261460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7145" y="1316568"/>
            <a:ext cx="6688961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0098" y="2743200"/>
            <a:ext cx="4261460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9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378" y="486835"/>
            <a:ext cx="11396008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378" y="2434167"/>
            <a:ext cx="11396008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377" y="8475136"/>
            <a:ext cx="2972872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2C473C-6492-1647-A49C-2EF4321B0E0D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6728" y="8475136"/>
            <a:ext cx="445930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1514" y="8475136"/>
            <a:ext cx="2972872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4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58F4A4-2BC4-4F9D-03A9-760E51D727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7544" y="219701"/>
            <a:ext cx="12577672" cy="870459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E55E1F-C3E4-9015-89B1-A6A9DFD3E452}"/>
              </a:ext>
            </a:extLst>
          </p:cNvPr>
          <p:cNvCxnSpPr>
            <a:cxnSpLocks/>
          </p:cNvCxnSpPr>
          <p:nvPr/>
        </p:nvCxnSpPr>
        <p:spPr>
          <a:xfrm flipV="1">
            <a:off x="4473273" y="1811867"/>
            <a:ext cx="0" cy="222673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D83394-7165-F21F-7368-036309070759}"/>
              </a:ext>
            </a:extLst>
          </p:cNvPr>
          <p:cNvCxnSpPr>
            <a:cxnSpLocks/>
          </p:cNvCxnSpPr>
          <p:nvPr/>
        </p:nvCxnSpPr>
        <p:spPr>
          <a:xfrm>
            <a:off x="4216400" y="1811867"/>
            <a:ext cx="0" cy="65193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38B3C0-3EF8-9373-3B9F-3217E36692D5}"/>
              </a:ext>
            </a:extLst>
          </p:cNvPr>
          <p:cNvSpPr txBox="1"/>
          <p:nvPr/>
        </p:nvSpPr>
        <p:spPr>
          <a:xfrm>
            <a:off x="3767667" y="3539672"/>
            <a:ext cx="660400" cy="40011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6DABFD-B943-D568-A434-E3279AFEFCF3}"/>
              </a:ext>
            </a:extLst>
          </p:cNvPr>
          <p:cNvSpPr txBox="1"/>
          <p:nvPr/>
        </p:nvSpPr>
        <p:spPr>
          <a:xfrm>
            <a:off x="3084245" y="1816715"/>
            <a:ext cx="1072888" cy="40011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right,P18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CD2FBE-2A5D-FC89-7E2A-1E84DDAEA57D}"/>
              </a:ext>
            </a:extLst>
          </p:cNvPr>
          <p:cNvSpPr txBox="1"/>
          <p:nvPr/>
        </p:nvSpPr>
        <p:spPr>
          <a:xfrm>
            <a:off x="4976237" y="5669280"/>
            <a:ext cx="66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P18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CA0413-4965-A7C9-C067-3ECC9BD9E794}"/>
              </a:ext>
            </a:extLst>
          </p:cNvPr>
          <p:cNvCxnSpPr>
            <a:cxnSpLocks/>
          </p:cNvCxnSpPr>
          <p:nvPr/>
        </p:nvCxnSpPr>
        <p:spPr>
          <a:xfrm>
            <a:off x="6251914" y="5669280"/>
            <a:ext cx="203199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875059-CA7D-67F6-2234-304B089CE933}"/>
              </a:ext>
            </a:extLst>
          </p:cNvPr>
          <p:cNvCxnSpPr>
            <a:cxnSpLocks/>
          </p:cNvCxnSpPr>
          <p:nvPr/>
        </p:nvCxnSpPr>
        <p:spPr>
          <a:xfrm>
            <a:off x="5137793" y="5669280"/>
            <a:ext cx="16086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65B931-C02C-4492-61F5-30B63DEFED3A}"/>
              </a:ext>
            </a:extLst>
          </p:cNvPr>
          <p:cNvCxnSpPr>
            <a:cxnSpLocks/>
          </p:cNvCxnSpPr>
          <p:nvPr/>
        </p:nvCxnSpPr>
        <p:spPr>
          <a:xfrm flipH="1">
            <a:off x="4216400" y="5669280"/>
            <a:ext cx="118533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>
            <a:extLst>
              <a:ext uri="{FF2B5EF4-FFF2-40B4-BE49-F238E27FC236}">
                <a16:creationId xmlns:a16="http://schemas.microsoft.com/office/drawing/2014/main" id="{69388D23-69A5-CFF9-E0B4-E8BBC379842F}"/>
              </a:ext>
            </a:extLst>
          </p:cNvPr>
          <p:cNvSpPr/>
          <p:nvPr/>
        </p:nvSpPr>
        <p:spPr>
          <a:xfrm>
            <a:off x="3500454" y="5542521"/>
            <a:ext cx="300671" cy="218086"/>
          </a:xfrm>
          <a:custGeom>
            <a:avLst/>
            <a:gdLst>
              <a:gd name="connsiteX0" fmla="*/ 0 w 220133"/>
              <a:gd name="connsiteY0" fmla="*/ 0 h 203601"/>
              <a:gd name="connsiteX1" fmla="*/ 118533 w 220133"/>
              <a:gd name="connsiteY1" fmla="*/ 194733 h 203601"/>
              <a:gd name="connsiteX2" fmla="*/ 220133 w 220133"/>
              <a:gd name="connsiteY2" fmla="*/ 152400 h 203601"/>
              <a:gd name="connsiteX0" fmla="*/ 0 w 220133"/>
              <a:gd name="connsiteY0" fmla="*/ 0 h 178971"/>
              <a:gd name="connsiteX1" fmla="*/ 25399 w 220133"/>
              <a:gd name="connsiteY1" fmla="*/ 160866 h 178971"/>
              <a:gd name="connsiteX2" fmla="*/ 220133 w 220133"/>
              <a:gd name="connsiteY2" fmla="*/ 152400 h 178971"/>
              <a:gd name="connsiteX0" fmla="*/ 54882 w 275015"/>
              <a:gd name="connsiteY0" fmla="*/ 0 h 178971"/>
              <a:gd name="connsiteX1" fmla="*/ 80281 w 275015"/>
              <a:gd name="connsiteY1" fmla="*/ 160866 h 178971"/>
              <a:gd name="connsiteX2" fmla="*/ 275015 w 275015"/>
              <a:gd name="connsiteY2" fmla="*/ 152400 h 178971"/>
              <a:gd name="connsiteX0" fmla="*/ 21024 w 241157"/>
              <a:gd name="connsiteY0" fmla="*/ 0 h 178971"/>
              <a:gd name="connsiteX1" fmla="*/ 46423 w 241157"/>
              <a:gd name="connsiteY1" fmla="*/ 160866 h 178971"/>
              <a:gd name="connsiteX2" fmla="*/ 241157 w 241157"/>
              <a:gd name="connsiteY2" fmla="*/ 152400 h 178971"/>
              <a:gd name="connsiteX0" fmla="*/ 21024 w 241157"/>
              <a:gd name="connsiteY0" fmla="*/ 0 h 195723"/>
              <a:gd name="connsiteX1" fmla="*/ 46423 w 241157"/>
              <a:gd name="connsiteY1" fmla="*/ 160866 h 195723"/>
              <a:gd name="connsiteX2" fmla="*/ 241157 w 241157"/>
              <a:gd name="connsiteY2" fmla="*/ 152400 h 195723"/>
              <a:gd name="connsiteX0" fmla="*/ 28307 w 248440"/>
              <a:gd name="connsiteY0" fmla="*/ 0 h 208539"/>
              <a:gd name="connsiteX1" fmla="*/ 32577 w 248440"/>
              <a:gd name="connsiteY1" fmla="*/ 187730 h 208539"/>
              <a:gd name="connsiteX2" fmla="*/ 248440 w 248440"/>
              <a:gd name="connsiteY2" fmla="*/ 152400 h 208539"/>
              <a:gd name="connsiteX0" fmla="*/ 33312 w 253445"/>
              <a:gd name="connsiteY0" fmla="*/ 0 h 208539"/>
              <a:gd name="connsiteX1" fmla="*/ 37582 w 253445"/>
              <a:gd name="connsiteY1" fmla="*/ 187730 h 208539"/>
              <a:gd name="connsiteX2" fmla="*/ 253445 w 253445"/>
              <a:gd name="connsiteY2" fmla="*/ 152400 h 208539"/>
              <a:gd name="connsiteX0" fmla="*/ 33312 w 253445"/>
              <a:gd name="connsiteY0" fmla="*/ 0 h 214931"/>
              <a:gd name="connsiteX1" fmla="*/ 37582 w 253445"/>
              <a:gd name="connsiteY1" fmla="*/ 187730 h 214931"/>
              <a:gd name="connsiteX2" fmla="*/ 253445 w 253445"/>
              <a:gd name="connsiteY2" fmla="*/ 152400 h 214931"/>
              <a:gd name="connsiteX0" fmla="*/ 0 w 220133"/>
              <a:gd name="connsiteY0" fmla="*/ 0 h 152400"/>
              <a:gd name="connsiteX1" fmla="*/ 220133 w 220133"/>
              <a:gd name="connsiteY1" fmla="*/ 152400 h 152400"/>
              <a:gd name="connsiteX0" fmla="*/ 1389 w 221522"/>
              <a:gd name="connsiteY0" fmla="*/ 0 h 152400"/>
              <a:gd name="connsiteX1" fmla="*/ 221522 w 221522"/>
              <a:gd name="connsiteY1" fmla="*/ 152400 h 152400"/>
              <a:gd name="connsiteX0" fmla="*/ 1801 w 221934"/>
              <a:gd name="connsiteY0" fmla="*/ 0 h 179760"/>
              <a:gd name="connsiteX1" fmla="*/ 221934 w 221934"/>
              <a:gd name="connsiteY1" fmla="*/ 152400 h 179760"/>
              <a:gd name="connsiteX0" fmla="*/ 2659 w 177013"/>
              <a:gd name="connsiteY0" fmla="*/ 0 h 141774"/>
              <a:gd name="connsiteX1" fmla="*/ 177013 w 177013"/>
              <a:gd name="connsiteY1" fmla="*/ 102510 h 141774"/>
              <a:gd name="connsiteX0" fmla="*/ 9706 w 103067"/>
              <a:gd name="connsiteY0" fmla="*/ 0 h 126667"/>
              <a:gd name="connsiteX1" fmla="*/ 103067 w 103067"/>
              <a:gd name="connsiteY1" fmla="*/ 79484 h 126667"/>
              <a:gd name="connsiteX0" fmla="*/ 3352 w 96713"/>
              <a:gd name="connsiteY0" fmla="*/ 0 h 125045"/>
              <a:gd name="connsiteX1" fmla="*/ 96713 w 96713"/>
              <a:gd name="connsiteY1" fmla="*/ 79484 h 125045"/>
              <a:gd name="connsiteX0" fmla="*/ 11771 w 105132"/>
              <a:gd name="connsiteY0" fmla="*/ 0 h 120453"/>
              <a:gd name="connsiteX1" fmla="*/ 105132 w 105132"/>
              <a:gd name="connsiteY1" fmla="*/ 79484 h 120453"/>
              <a:gd name="connsiteX0" fmla="*/ 4407 w 97768"/>
              <a:gd name="connsiteY0" fmla="*/ 0 h 135170"/>
              <a:gd name="connsiteX1" fmla="*/ 97768 w 97768"/>
              <a:gd name="connsiteY1" fmla="*/ 79484 h 135170"/>
              <a:gd name="connsiteX0" fmla="*/ 3766 w 111213"/>
              <a:gd name="connsiteY0" fmla="*/ 0 h 108212"/>
              <a:gd name="connsiteX1" fmla="*/ 111213 w 111213"/>
              <a:gd name="connsiteY1" fmla="*/ 21918 h 108212"/>
              <a:gd name="connsiteX0" fmla="*/ 3182 w 128236"/>
              <a:gd name="connsiteY0" fmla="*/ 0 h 117891"/>
              <a:gd name="connsiteX1" fmla="*/ 128236 w 128236"/>
              <a:gd name="connsiteY1" fmla="*/ 44944 h 117891"/>
              <a:gd name="connsiteX0" fmla="*/ 0 w 125054"/>
              <a:gd name="connsiteY0" fmla="*/ 0 h 98853"/>
              <a:gd name="connsiteX1" fmla="*/ 125054 w 125054"/>
              <a:gd name="connsiteY1" fmla="*/ 44944 h 9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054" h="98853">
                <a:moveTo>
                  <a:pt x="0" y="0"/>
                </a:moveTo>
                <a:cubicBezTo>
                  <a:pt x="2949" y="139068"/>
                  <a:pt x="72804" y="109275"/>
                  <a:pt x="125054" y="44944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284F9B9-F838-5B56-B945-41B17863B74F}"/>
              </a:ext>
            </a:extLst>
          </p:cNvPr>
          <p:cNvSpPr/>
          <p:nvPr/>
        </p:nvSpPr>
        <p:spPr>
          <a:xfrm rot="17669824">
            <a:off x="6512983" y="5524849"/>
            <a:ext cx="186794" cy="185894"/>
          </a:xfrm>
          <a:custGeom>
            <a:avLst/>
            <a:gdLst>
              <a:gd name="connsiteX0" fmla="*/ 0 w 220133"/>
              <a:gd name="connsiteY0" fmla="*/ 0 h 203601"/>
              <a:gd name="connsiteX1" fmla="*/ 118533 w 220133"/>
              <a:gd name="connsiteY1" fmla="*/ 194733 h 203601"/>
              <a:gd name="connsiteX2" fmla="*/ 220133 w 220133"/>
              <a:gd name="connsiteY2" fmla="*/ 152400 h 203601"/>
              <a:gd name="connsiteX0" fmla="*/ 0 w 220133"/>
              <a:gd name="connsiteY0" fmla="*/ 0 h 178971"/>
              <a:gd name="connsiteX1" fmla="*/ 25399 w 220133"/>
              <a:gd name="connsiteY1" fmla="*/ 160866 h 178971"/>
              <a:gd name="connsiteX2" fmla="*/ 220133 w 220133"/>
              <a:gd name="connsiteY2" fmla="*/ 152400 h 178971"/>
              <a:gd name="connsiteX0" fmla="*/ 54882 w 275015"/>
              <a:gd name="connsiteY0" fmla="*/ 0 h 178971"/>
              <a:gd name="connsiteX1" fmla="*/ 80281 w 275015"/>
              <a:gd name="connsiteY1" fmla="*/ 160866 h 178971"/>
              <a:gd name="connsiteX2" fmla="*/ 275015 w 275015"/>
              <a:gd name="connsiteY2" fmla="*/ 152400 h 178971"/>
              <a:gd name="connsiteX0" fmla="*/ 21024 w 241157"/>
              <a:gd name="connsiteY0" fmla="*/ 0 h 178971"/>
              <a:gd name="connsiteX1" fmla="*/ 46423 w 241157"/>
              <a:gd name="connsiteY1" fmla="*/ 160866 h 178971"/>
              <a:gd name="connsiteX2" fmla="*/ 241157 w 241157"/>
              <a:gd name="connsiteY2" fmla="*/ 152400 h 178971"/>
              <a:gd name="connsiteX0" fmla="*/ 21024 w 241157"/>
              <a:gd name="connsiteY0" fmla="*/ 0 h 195723"/>
              <a:gd name="connsiteX1" fmla="*/ 46423 w 241157"/>
              <a:gd name="connsiteY1" fmla="*/ 160866 h 195723"/>
              <a:gd name="connsiteX2" fmla="*/ 241157 w 241157"/>
              <a:gd name="connsiteY2" fmla="*/ 152400 h 195723"/>
              <a:gd name="connsiteX0" fmla="*/ 28307 w 248440"/>
              <a:gd name="connsiteY0" fmla="*/ 0 h 208539"/>
              <a:gd name="connsiteX1" fmla="*/ 32577 w 248440"/>
              <a:gd name="connsiteY1" fmla="*/ 187730 h 208539"/>
              <a:gd name="connsiteX2" fmla="*/ 248440 w 248440"/>
              <a:gd name="connsiteY2" fmla="*/ 152400 h 208539"/>
              <a:gd name="connsiteX0" fmla="*/ 33312 w 253445"/>
              <a:gd name="connsiteY0" fmla="*/ 0 h 208539"/>
              <a:gd name="connsiteX1" fmla="*/ 37582 w 253445"/>
              <a:gd name="connsiteY1" fmla="*/ 187730 h 208539"/>
              <a:gd name="connsiteX2" fmla="*/ 253445 w 253445"/>
              <a:gd name="connsiteY2" fmla="*/ 152400 h 208539"/>
              <a:gd name="connsiteX0" fmla="*/ 33312 w 253445"/>
              <a:gd name="connsiteY0" fmla="*/ 0 h 214931"/>
              <a:gd name="connsiteX1" fmla="*/ 37582 w 253445"/>
              <a:gd name="connsiteY1" fmla="*/ 187730 h 214931"/>
              <a:gd name="connsiteX2" fmla="*/ 253445 w 253445"/>
              <a:gd name="connsiteY2" fmla="*/ 152400 h 214931"/>
              <a:gd name="connsiteX0" fmla="*/ 0 w 220133"/>
              <a:gd name="connsiteY0" fmla="*/ 0 h 152400"/>
              <a:gd name="connsiteX1" fmla="*/ 220133 w 220133"/>
              <a:gd name="connsiteY1" fmla="*/ 152400 h 152400"/>
              <a:gd name="connsiteX0" fmla="*/ 1389 w 221522"/>
              <a:gd name="connsiteY0" fmla="*/ 0 h 152400"/>
              <a:gd name="connsiteX1" fmla="*/ 221522 w 221522"/>
              <a:gd name="connsiteY1" fmla="*/ 152400 h 152400"/>
              <a:gd name="connsiteX0" fmla="*/ 1801 w 221934"/>
              <a:gd name="connsiteY0" fmla="*/ 0 h 179760"/>
              <a:gd name="connsiteX1" fmla="*/ 221934 w 221934"/>
              <a:gd name="connsiteY1" fmla="*/ 152400 h 179760"/>
              <a:gd name="connsiteX0" fmla="*/ 2659 w 177013"/>
              <a:gd name="connsiteY0" fmla="*/ 0 h 141774"/>
              <a:gd name="connsiteX1" fmla="*/ 177013 w 177013"/>
              <a:gd name="connsiteY1" fmla="*/ 102510 h 141774"/>
              <a:gd name="connsiteX0" fmla="*/ 9706 w 103067"/>
              <a:gd name="connsiteY0" fmla="*/ 0 h 126667"/>
              <a:gd name="connsiteX1" fmla="*/ 103067 w 103067"/>
              <a:gd name="connsiteY1" fmla="*/ 79484 h 126667"/>
              <a:gd name="connsiteX0" fmla="*/ 3352 w 96713"/>
              <a:gd name="connsiteY0" fmla="*/ 0 h 125045"/>
              <a:gd name="connsiteX1" fmla="*/ 96713 w 96713"/>
              <a:gd name="connsiteY1" fmla="*/ 79484 h 125045"/>
              <a:gd name="connsiteX0" fmla="*/ 11771 w 105132"/>
              <a:gd name="connsiteY0" fmla="*/ 0 h 120453"/>
              <a:gd name="connsiteX1" fmla="*/ 105132 w 105132"/>
              <a:gd name="connsiteY1" fmla="*/ 79484 h 120453"/>
              <a:gd name="connsiteX0" fmla="*/ 4407 w 97768"/>
              <a:gd name="connsiteY0" fmla="*/ 0 h 135170"/>
              <a:gd name="connsiteX1" fmla="*/ 97768 w 97768"/>
              <a:gd name="connsiteY1" fmla="*/ 79484 h 135170"/>
              <a:gd name="connsiteX0" fmla="*/ 3766 w 111213"/>
              <a:gd name="connsiteY0" fmla="*/ 0 h 108212"/>
              <a:gd name="connsiteX1" fmla="*/ 111213 w 111213"/>
              <a:gd name="connsiteY1" fmla="*/ 21918 h 108212"/>
              <a:gd name="connsiteX0" fmla="*/ 3182 w 128236"/>
              <a:gd name="connsiteY0" fmla="*/ 0 h 117891"/>
              <a:gd name="connsiteX1" fmla="*/ 128236 w 128236"/>
              <a:gd name="connsiteY1" fmla="*/ 44944 h 117891"/>
              <a:gd name="connsiteX0" fmla="*/ 0 w 125054"/>
              <a:gd name="connsiteY0" fmla="*/ 0 h 98853"/>
              <a:gd name="connsiteX1" fmla="*/ 125054 w 125054"/>
              <a:gd name="connsiteY1" fmla="*/ 44944 h 98853"/>
              <a:gd name="connsiteX0" fmla="*/ 0 w 125054"/>
              <a:gd name="connsiteY0" fmla="*/ 0 h 75921"/>
              <a:gd name="connsiteX1" fmla="*/ 125054 w 125054"/>
              <a:gd name="connsiteY1" fmla="*/ 44944 h 75921"/>
              <a:gd name="connsiteX0" fmla="*/ 0 w 125054"/>
              <a:gd name="connsiteY0" fmla="*/ 0 h 72268"/>
              <a:gd name="connsiteX1" fmla="*/ 125054 w 125054"/>
              <a:gd name="connsiteY1" fmla="*/ 44944 h 72268"/>
              <a:gd name="connsiteX0" fmla="*/ 0 w 125054"/>
              <a:gd name="connsiteY0" fmla="*/ 0 h 71063"/>
              <a:gd name="connsiteX1" fmla="*/ 125054 w 125054"/>
              <a:gd name="connsiteY1" fmla="*/ 44944 h 71063"/>
              <a:gd name="connsiteX0" fmla="*/ 0 w 86885"/>
              <a:gd name="connsiteY0" fmla="*/ 0 h 79138"/>
              <a:gd name="connsiteX1" fmla="*/ 86885 w 86885"/>
              <a:gd name="connsiteY1" fmla="*/ 55463 h 79138"/>
              <a:gd name="connsiteX0" fmla="*/ 9051 w 39716"/>
              <a:gd name="connsiteY0" fmla="*/ 0 h 105837"/>
              <a:gd name="connsiteX1" fmla="*/ 39716 w 39716"/>
              <a:gd name="connsiteY1" fmla="*/ 87599 h 105837"/>
              <a:gd name="connsiteX0" fmla="*/ 28671 w 59336"/>
              <a:gd name="connsiteY0" fmla="*/ 0 h 105961"/>
              <a:gd name="connsiteX1" fmla="*/ 59336 w 59336"/>
              <a:gd name="connsiteY1" fmla="*/ 87599 h 105961"/>
              <a:gd name="connsiteX0" fmla="*/ 23983 w 65114"/>
              <a:gd name="connsiteY0" fmla="*/ 0 h 80616"/>
              <a:gd name="connsiteX1" fmla="*/ 65114 w 65114"/>
              <a:gd name="connsiteY1" fmla="*/ 57098 h 80616"/>
              <a:gd name="connsiteX0" fmla="*/ 22410 w 63541"/>
              <a:gd name="connsiteY0" fmla="*/ 0 h 58012"/>
              <a:gd name="connsiteX1" fmla="*/ 63541 w 63541"/>
              <a:gd name="connsiteY1" fmla="*/ 57098 h 58012"/>
              <a:gd name="connsiteX0" fmla="*/ 9544 w 106611"/>
              <a:gd name="connsiteY0" fmla="*/ 0 h 40155"/>
              <a:gd name="connsiteX1" fmla="*/ 106611 w 106611"/>
              <a:gd name="connsiteY1" fmla="*/ 33538 h 40155"/>
              <a:gd name="connsiteX0" fmla="*/ 18042 w 71707"/>
              <a:gd name="connsiteY0" fmla="*/ 0 h 60072"/>
              <a:gd name="connsiteX1" fmla="*/ 71707 w 71707"/>
              <a:gd name="connsiteY1" fmla="*/ 59309 h 60072"/>
              <a:gd name="connsiteX0" fmla="*/ 19196 w 72861"/>
              <a:gd name="connsiteY0" fmla="*/ 0 h 59309"/>
              <a:gd name="connsiteX1" fmla="*/ 72861 w 72861"/>
              <a:gd name="connsiteY1" fmla="*/ 59309 h 59309"/>
              <a:gd name="connsiteX0" fmla="*/ 20475 w 70367"/>
              <a:gd name="connsiteY0" fmla="*/ 0 h 78052"/>
              <a:gd name="connsiteX1" fmla="*/ 70367 w 70367"/>
              <a:gd name="connsiteY1" fmla="*/ 78052 h 78052"/>
              <a:gd name="connsiteX0" fmla="*/ 28718 w 78610"/>
              <a:gd name="connsiteY0" fmla="*/ 0 h 78052"/>
              <a:gd name="connsiteX1" fmla="*/ 78610 w 78610"/>
              <a:gd name="connsiteY1" fmla="*/ 78052 h 78052"/>
              <a:gd name="connsiteX0" fmla="*/ 16706 w 66598"/>
              <a:gd name="connsiteY0" fmla="*/ 0 h 78052"/>
              <a:gd name="connsiteX1" fmla="*/ 66598 w 66598"/>
              <a:gd name="connsiteY1" fmla="*/ 78052 h 78052"/>
              <a:gd name="connsiteX0" fmla="*/ 27565 w 77457"/>
              <a:gd name="connsiteY0" fmla="*/ 0 h 78052"/>
              <a:gd name="connsiteX1" fmla="*/ 77457 w 77457"/>
              <a:gd name="connsiteY1" fmla="*/ 78052 h 78052"/>
              <a:gd name="connsiteX0" fmla="*/ 27798 w 77690"/>
              <a:gd name="connsiteY0" fmla="*/ 0 h 84261"/>
              <a:gd name="connsiteX1" fmla="*/ 77690 w 77690"/>
              <a:gd name="connsiteY1" fmla="*/ 78052 h 8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690" h="84261">
                <a:moveTo>
                  <a:pt x="27798" y="0"/>
                </a:moveTo>
                <a:cubicBezTo>
                  <a:pt x="-19142" y="75281"/>
                  <a:pt x="-9280" y="96364"/>
                  <a:pt x="77690" y="78052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4061AEFB-C2F2-99A9-5294-6CE631CDBC76}"/>
              </a:ext>
            </a:extLst>
          </p:cNvPr>
          <p:cNvSpPr/>
          <p:nvPr/>
        </p:nvSpPr>
        <p:spPr>
          <a:xfrm rot="17669824">
            <a:off x="5073967" y="5497964"/>
            <a:ext cx="146627" cy="89114"/>
          </a:xfrm>
          <a:custGeom>
            <a:avLst/>
            <a:gdLst>
              <a:gd name="connsiteX0" fmla="*/ 0 w 220133"/>
              <a:gd name="connsiteY0" fmla="*/ 0 h 203601"/>
              <a:gd name="connsiteX1" fmla="*/ 118533 w 220133"/>
              <a:gd name="connsiteY1" fmla="*/ 194733 h 203601"/>
              <a:gd name="connsiteX2" fmla="*/ 220133 w 220133"/>
              <a:gd name="connsiteY2" fmla="*/ 152400 h 203601"/>
              <a:gd name="connsiteX0" fmla="*/ 0 w 220133"/>
              <a:gd name="connsiteY0" fmla="*/ 0 h 178971"/>
              <a:gd name="connsiteX1" fmla="*/ 25399 w 220133"/>
              <a:gd name="connsiteY1" fmla="*/ 160866 h 178971"/>
              <a:gd name="connsiteX2" fmla="*/ 220133 w 220133"/>
              <a:gd name="connsiteY2" fmla="*/ 152400 h 178971"/>
              <a:gd name="connsiteX0" fmla="*/ 54882 w 275015"/>
              <a:gd name="connsiteY0" fmla="*/ 0 h 178971"/>
              <a:gd name="connsiteX1" fmla="*/ 80281 w 275015"/>
              <a:gd name="connsiteY1" fmla="*/ 160866 h 178971"/>
              <a:gd name="connsiteX2" fmla="*/ 275015 w 275015"/>
              <a:gd name="connsiteY2" fmla="*/ 152400 h 178971"/>
              <a:gd name="connsiteX0" fmla="*/ 21024 w 241157"/>
              <a:gd name="connsiteY0" fmla="*/ 0 h 178971"/>
              <a:gd name="connsiteX1" fmla="*/ 46423 w 241157"/>
              <a:gd name="connsiteY1" fmla="*/ 160866 h 178971"/>
              <a:gd name="connsiteX2" fmla="*/ 241157 w 241157"/>
              <a:gd name="connsiteY2" fmla="*/ 152400 h 178971"/>
              <a:gd name="connsiteX0" fmla="*/ 21024 w 241157"/>
              <a:gd name="connsiteY0" fmla="*/ 0 h 195723"/>
              <a:gd name="connsiteX1" fmla="*/ 46423 w 241157"/>
              <a:gd name="connsiteY1" fmla="*/ 160866 h 195723"/>
              <a:gd name="connsiteX2" fmla="*/ 241157 w 241157"/>
              <a:gd name="connsiteY2" fmla="*/ 152400 h 195723"/>
              <a:gd name="connsiteX0" fmla="*/ 28307 w 248440"/>
              <a:gd name="connsiteY0" fmla="*/ 0 h 208539"/>
              <a:gd name="connsiteX1" fmla="*/ 32577 w 248440"/>
              <a:gd name="connsiteY1" fmla="*/ 187730 h 208539"/>
              <a:gd name="connsiteX2" fmla="*/ 248440 w 248440"/>
              <a:gd name="connsiteY2" fmla="*/ 152400 h 208539"/>
              <a:gd name="connsiteX0" fmla="*/ 33312 w 253445"/>
              <a:gd name="connsiteY0" fmla="*/ 0 h 208539"/>
              <a:gd name="connsiteX1" fmla="*/ 37582 w 253445"/>
              <a:gd name="connsiteY1" fmla="*/ 187730 h 208539"/>
              <a:gd name="connsiteX2" fmla="*/ 253445 w 253445"/>
              <a:gd name="connsiteY2" fmla="*/ 152400 h 208539"/>
              <a:gd name="connsiteX0" fmla="*/ 33312 w 253445"/>
              <a:gd name="connsiteY0" fmla="*/ 0 h 214931"/>
              <a:gd name="connsiteX1" fmla="*/ 37582 w 253445"/>
              <a:gd name="connsiteY1" fmla="*/ 187730 h 214931"/>
              <a:gd name="connsiteX2" fmla="*/ 253445 w 253445"/>
              <a:gd name="connsiteY2" fmla="*/ 152400 h 214931"/>
              <a:gd name="connsiteX0" fmla="*/ 0 w 220133"/>
              <a:gd name="connsiteY0" fmla="*/ 0 h 152400"/>
              <a:gd name="connsiteX1" fmla="*/ 220133 w 220133"/>
              <a:gd name="connsiteY1" fmla="*/ 152400 h 152400"/>
              <a:gd name="connsiteX0" fmla="*/ 1389 w 221522"/>
              <a:gd name="connsiteY0" fmla="*/ 0 h 152400"/>
              <a:gd name="connsiteX1" fmla="*/ 221522 w 221522"/>
              <a:gd name="connsiteY1" fmla="*/ 152400 h 152400"/>
              <a:gd name="connsiteX0" fmla="*/ 1801 w 221934"/>
              <a:gd name="connsiteY0" fmla="*/ 0 h 179760"/>
              <a:gd name="connsiteX1" fmla="*/ 221934 w 221934"/>
              <a:gd name="connsiteY1" fmla="*/ 152400 h 179760"/>
              <a:gd name="connsiteX0" fmla="*/ 2659 w 177013"/>
              <a:gd name="connsiteY0" fmla="*/ 0 h 141774"/>
              <a:gd name="connsiteX1" fmla="*/ 177013 w 177013"/>
              <a:gd name="connsiteY1" fmla="*/ 102510 h 141774"/>
              <a:gd name="connsiteX0" fmla="*/ 9706 w 103067"/>
              <a:gd name="connsiteY0" fmla="*/ 0 h 126667"/>
              <a:gd name="connsiteX1" fmla="*/ 103067 w 103067"/>
              <a:gd name="connsiteY1" fmla="*/ 79484 h 126667"/>
              <a:gd name="connsiteX0" fmla="*/ 3352 w 96713"/>
              <a:gd name="connsiteY0" fmla="*/ 0 h 125045"/>
              <a:gd name="connsiteX1" fmla="*/ 96713 w 96713"/>
              <a:gd name="connsiteY1" fmla="*/ 79484 h 125045"/>
              <a:gd name="connsiteX0" fmla="*/ 11771 w 105132"/>
              <a:gd name="connsiteY0" fmla="*/ 0 h 120453"/>
              <a:gd name="connsiteX1" fmla="*/ 105132 w 105132"/>
              <a:gd name="connsiteY1" fmla="*/ 79484 h 120453"/>
              <a:gd name="connsiteX0" fmla="*/ 4407 w 97768"/>
              <a:gd name="connsiteY0" fmla="*/ 0 h 135170"/>
              <a:gd name="connsiteX1" fmla="*/ 97768 w 97768"/>
              <a:gd name="connsiteY1" fmla="*/ 79484 h 135170"/>
              <a:gd name="connsiteX0" fmla="*/ 3766 w 111213"/>
              <a:gd name="connsiteY0" fmla="*/ 0 h 108212"/>
              <a:gd name="connsiteX1" fmla="*/ 111213 w 111213"/>
              <a:gd name="connsiteY1" fmla="*/ 21918 h 108212"/>
              <a:gd name="connsiteX0" fmla="*/ 3182 w 128236"/>
              <a:gd name="connsiteY0" fmla="*/ 0 h 117891"/>
              <a:gd name="connsiteX1" fmla="*/ 128236 w 128236"/>
              <a:gd name="connsiteY1" fmla="*/ 44944 h 117891"/>
              <a:gd name="connsiteX0" fmla="*/ 0 w 125054"/>
              <a:gd name="connsiteY0" fmla="*/ 0 h 98853"/>
              <a:gd name="connsiteX1" fmla="*/ 125054 w 125054"/>
              <a:gd name="connsiteY1" fmla="*/ 44944 h 98853"/>
              <a:gd name="connsiteX0" fmla="*/ 0 w 125054"/>
              <a:gd name="connsiteY0" fmla="*/ 0 h 75921"/>
              <a:gd name="connsiteX1" fmla="*/ 125054 w 125054"/>
              <a:gd name="connsiteY1" fmla="*/ 44944 h 75921"/>
              <a:gd name="connsiteX0" fmla="*/ 0 w 125054"/>
              <a:gd name="connsiteY0" fmla="*/ 0 h 72268"/>
              <a:gd name="connsiteX1" fmla="*/ 125054 w 125054"/>
              <a:gd name="connsiteY1" fmla="*/ 44944 h 72268"/>
              <a:gd name="connsiteX0" fmla="*/ 0 w 125054"/>
              <a:gd name="connsiteY0" fmla="*/ 0 h 71063"/>
              <a:gd name="connsiteX1" fmla="*/ 125054 w 125054"/>
              <a:gd name="connsiteY1" fmla="*/ 44944 h 71063"/>
              <a:gd name="connsiteX0" fmla="*/ 0 w 86885"/>
              <a:gd name="connsiteY0" fmla="*/ 0 h 79138"/>
              <a:gd name="connsiteX1" fmla="*/ 86885 w 86885"/>
              <a:gd name="connsiteY1" fmla="*/ 55463 h 79138"/>
              <a:gd name="connsiteX0" fmla="*/ 9051 w 39716"/>
              <a:gd name="connsiteY0" fmla="*/ 0 h 105837"/>
              <a:gd name="connsiteX1" fmla="*/ 39716 w 39716"/>
              <a:gd name="connsiteY1" fmla="*/ 87599 h 105837"/>
              <a:gd name="connsiteX0" fmla="*/ 28671 w 59336"/>
              <a:gd name="connsiteY0" fmla="*/ 0 h 105961"/>
              <a:gd name="connsiteX1" fmla="*/ 59336 w 59336"/>
              <a:gd name="connsiteY1" fmla="*/ 87599 h 105961"/>
              <a:gd name="connsiteX0" fmla="*/ 23983 w 65114"/>
              <a:gd name="connsiteY0" fmla="*/ 0 h 80616"/>
              <a:gd name="connsiteX1" fmla="*/ 65114 w 65114"/>
              <a:gd name="connsiteY1" fmla="*/ 57098 h 80616"/>
              <a:gd name="connsiteX0" fmla="*/ 22410 w 63541"/>
              <a:gd name="connsiteY0" fmla="*/ 0 h 58012"/>
              <a:gd name="connsiteX1" fmla="*/ 63541 w 63541"/>
              <a:gd name="connsiteY1" fmla="*/ 57098 h 58012"/>
              <a:gd name="connsiteX0" fmla="*/ 9544 w 106611"/>
              <a:gd name="connsiteY0" fmla="*/ 0 h 40155"/>
              <a:gd name="connsiteX1" fmla="*/ 106611 w 106611"/>
              <a:gd name="connsiteY1" fmla="*/ 33538 h 40155"/>
              <a:gd name="connsiteX0" fmla="*/ 18042 w 71707"/>
              <a:gd name="connsiteY0" fmla="*/ 0 h 60072"/>
              <a:gd name="connsiteX1" fmla="*/ 71707 w 71707"/>
              <a:gd name="connsiteY1" fmla="*/ 59309 h 60072"/>
              <a:gd name="connsiteX0" fmla="*/ 19196 w 72861"/>
              <a:gd name="connsiteY0" fmla="*/ 0 h 59309"/>
              <a:gd name="connsiteX1" fmla="*/ 72861 w 72861"/>
              <a:gd name="connsiteY1" fmla="*/ 59309 h 59309"/>
              <a:gd name="connsiteX0" fmla="*/ 20475 w 70367"/>
              <a:gd name="connsiteY0" fmla="*/ 0 h 78052"/>
              <a:gd name="connsiteX1" fmla="*/ 70367 w 70367"/>
              <a:gd name="connsiteY1" fmla="*/ 78052 h 78052"/>
              <a:gd name="connsiteX0" fmla="*/ 28718 w 78610"/>
              <a:gd name="connsiteY0" fmla="*/ 0 h 78052"/>
              <a:gd name="connsiteX1" fmla="*/ 78610 w 78610"/>
              <a:gd name="connsiteY1" fmla="*/ 78052 h 78052"/>
              <a:gd name="connsiteX0" fmla="*/ 16706 w 66598"/>
              <a:gd name="connsiteY0" fmla="*/ 0 h 78052"/>
              <a:gd name="connsiteX1" fmla="*/ 66598 w 66598"/>
              <a:gd name="connsiteY1" fmla="*/ 78052 h 78052"/>
              <a:gd name="connsiteX0" fmla="*/ 27565 w 77457"/>
              <a:gd name="connsiteY0" fmla="*/ 0 h 78052"/>
              <a:gd name="connsiteX1" fmla="*/ 77457 w 77457"/>
              <a:gd name="connsiteY1" fmla="*/ 78052 h 78052"/>
              <a:gd name="connsiteX0" fmla="*/ 27798 w 77690"/>
              <a:gd name="connsiteY0" fmla="*/ 0 h 84261"/>
              <a:gd name="connsiteX1" fmla="*/ 77690 w 77690"/>
              <a:gd name="connsiteY1" fmla="*/ 78052 h 84261"/>
              <a:gd name="connsiteX0" fmla="*/ 20631 w 97050"/>
              <a:gd name="connsiteY0" fmla="*/ 0 h 91288"/>
              <a:gd name="connsiteX1" fmla="*/ 97050 w 97050"/>
              <a:gd name="connsiteY1" fmla="*/ 85965 h 91288"/>
              <a:gd name="connsiteX0" fmla="*/ 0 w 76419"/>
              <a:gd name="connsiteY0" fmla="*/ 0 h 90386"/>
              <a:gd name="connsiteX1" fmla="*/ 76419 w 76419"/>
              <a:gd name="connsiteY1" fmla="*/ 85965 h 90386"/>
              <a:gd name="connsiteX0" fmla="*/ 0 w 76419"/>
              <a:gd name="connsiteY0" fmla="*/ 0 h 85965"/>
              <a:gd name="connsiteX1" fmla="*/ 76419 w 76419"/>
              <a:gd name="connsiteY1" fmla="*/ 85965 h 85965"/>
              <a:gd name="connsiteX0" fmla="*/ 0 w 76419"/>
              <a:gd name="connsiteY0" fmla="*/ 0 h 85965"/>
              <a:gd name="connsiteX1" fmla="*/ 76419 w 76419"/>
              <a:gd name="connsiteY1" fmla="*/ 85965 h 85965"/>
              <a:gd name="connsiteX0" fmla="*/ 0 w 60984"/>
              <a:gd name="connsiteY0" fmla="*/ 0 h 42177"/>
              <a:gd name="connsiteX1" fmla="*/ 60984 w 60984"/>
              <a:gd name="connsiteY1" fmla="*/ 40393 h 42177"/>
              <a:gd name="connsiteX0" fmla="*/ 0 w 60984"/>
              <a:gd name="connsiteY0" fmla="*/ 0 h 40393"/>
              <a:gd name="connsiteX1" fmla="*/ 60984 w 60984"/>
              <a:gd name="connsiteY1" fmla="*/ 40393 h 40393"/>
              <a:gd name="connsiteX0" fmla="*/ 0 w 60984"/>
              <a:gd name="connsiteY0" fmla="*/ 0 h 40393"/>
              <a:gd name="connsiteX1" fmla="*/ 60984 w 60984"/>
              <a:gd name="connsiteY1" fmla="*/ 40393 h 40393"/>
              <a:gd name="connsiteX0" fmla="*/ 0 w 60984"/>
              <a:gd name="connsiteY0" fmla="*/ 0 h 40393"/>
              <a:gd name="connsiteX1" fmla="*/ 60984 w 60984"/>
              <a:gd name="connsiteY1" fmla="*/ 40393 h 4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84" h="40393">
                <a:moveTo>
                  <a:pt x="0" y="0"/>
                </a:moveTo>
                <a:cubicBezTo>
                  <a:pt x="14705" y="18980"/>
                  <a:pt x="-6340" y="34654"/>
                  <a:pt x="60984" y="40393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961A19-B3B5-DD25-3B2A-F33A7B35C192}"/>
              </a:ext>
            </a:extLst>
          </p:cNvPr>
          <p:cNvSpPr/>
          <p:nvPr/>
        </p:nvSpPr>
        <p:spPr>
          <a:xfrm>
            <a:off x="2951553" y="1669409"/>
            <a:ext cx="2096822" cy="2508307"/>
          </a:xfrm>
          <a:prstGeom prst="rect">
            <a:avLst/>
          </a:prstGeom>
          <a:noFill/>
          <a:ln w="31750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BE8E1A-B5FA-4C1F-1FB1-3367B89556A3}"/>
              </a:ext>
            </a:extLst>
          </p:cNvPr>
          <p:cNvSpPr/>
          <p:nvPr/>
        </p:nvSpPr>
        <p:spPr>
          <a:xfrm>
            <a:off x="3167989" y="5175999"/>
            <a:ext cx="1271487" cy="662910"/>
          </a:xfrm>
          <a:prstGeom prst="rect">
            <a:avLst/>
          </a:prstGeom>
          <a:noFill/>
          <a:ln w="79375"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E4EA35-8D8A-156B-5475-3F802B8E4719}"/>
              </a:ext>
            </a:extLst>
          </p:cNvPr>
          <p:cNvSpPr/>
          <p:nvPr/>
        </p:nvSpPr>
        <p:spPr>
          <a:xfrm>
            <a:off x="3111680" y="5105206"/>
            <a:ext cx="1457986" cy="778119"/>
          </a:xfrm>
          <a:prstGeom prst="rect">
            <a:avLst/>
          </a:prstGeom>
          <a:noFill/>
          <a:ln w="31750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810E97-E8E3-0D8A-5990-920F90A92A5B}"/>
              </a:ext>
            </a:extLst>
          </p:cNvPr>
          <p:cNvGrpSpPr/>
          <p:nvPr/>
        </p:nvGrpSpPr>
        <p:grpSpPr>
          <a:xfrm>
            <a:off x="6035648" y="5068808"/>
            <a:ext cx="838929" cy="782785"/>
            <a:chOff x="6095271" y="5125876"/>
            <a:chExt cx="750147" cy="66683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36A0A9A-4684-9FFC-52A5-4186A09AD136}"/>
                </a:ext>
              </a:extLst>
            </p:cNvPr>
            <p:cNvSpPr/>
            <p:nvPr/>
          </p:nvSpPr>
          <p:spPr>
            <a:xfrm>
              <a:off x="6095271" y="5129800"/>
              <a:ext cx="750147" cy="662910"/>
            </a:xfrm>
            <a:prstGeom prst="rect">
              <a:avLst/>
            </a:prstGeom>
            <a:noFill/>
            <a:ln w="79375">
              <a:solidFill>
                <a:schemeClr val="bg1">
                  <a:alpha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73D2758-D768-BD59-E7DD-1E33BF96BC27}"/>
                </a:ext>
              </a:extLst>
            </p:cNvPr>
            <p:cNvSpPr/>
            <p:nvPr/>
          </p:nvSpPr>
          <p:spPr>
            <a:xfrm>
              <a:off x="6095272" y="5125876"/>
              <a:ext cx="750146" cy="66291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65FC788-0942-B62B-D4F4-140D5E7FE189}"/>
              </a:ext>
            </a:extLst>
          </p:cNvPr>
          <p:cNvSpPr txBox="1"/>
          <p:nvPr/>
        </p:nvSpPr>
        <p:spPr>
          <a:xfrm>
            <a:off x="2524064" y="1269299"/>
            <a:ext cx="854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9A92BD-1226-1FD2-B4AA-0AF57E332EB4}"/>
              </a:ext>
            </a:extLst>
          </p:cNvPr>
          <p:cNvSpPr txBox="1"/>
          <p:nvPr/>
        </p:nvSpPr>
        <p:spPr>
          <a:xfrm>
            <a:off x="2199959" y="5307399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 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0206E1-D113-002D-A944-7589C80A377B}"/>
              </a:ext>
            </a:extLst>
          </p:cNvPr>
          <p:cNvSpPr txBox="1"/>
          <p:nvPr/>
        </p:nvSpPr>
        <p:spPr>
          <a:xfrm>
            <a:off x="6902537" y="5307399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 C</a:t>
            </a:r>
          </a:p>
        </p:txBody>
      </p:sp>
    </p:spTree>
    <p:extLst>
      <p:ext uri="{BB962C8B-B14F-4D97-AF65-F5344CB8AC3E}">
        <p14:creationId xmlns:p14="http://schemas.microsoft.com/office/powerpoint/2010/main" val="327290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15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2025-05-13T20:06:25Z</dcterms:created>
  <dcterms:modified xsi:type="dcterms:W3CDTF">2025-05-13T20:46:50Z</dcterms:modified>
</cp:coreProperties>
</file>