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7373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0"/>
    <a:srgbClr val="05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0181F-EA8B-2C47-9578-58D8CBC7D6F0}" v="6" dt="2025-05-09T21:33:37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77"/>
    <p:restoredTop sz="94678"/>
  </p:normalViewPr>
  <p:slideViewPr>
    <p:cSldViewPr snapToGrid="0">
      <p:cViewPr varScale="1">
        <p:scale>
          <a:sx n="125" d="100"/>
          <a:sy n="125" d="100"/>
        </p:scale>
        <p:origin x="12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550181F-EA8B-2C47-9578-58D8CBC7D6F0}"/>
    <pc:docChg chg="modSld">
      <pc:chgData name="Barkasi, Michael" userId="604489e9-c8b5-4a18-ae0d-3a3e29c44efc" providerId="ADAL" clId="{8550181F-EA8B-2C47-9578-58D8CBC7D6F0}" dt="2025-05-09T21:37:43.395" v="28" actId="1076"/>
      <pc:docMkLst>
        <pc:docMk/>
      </pc:docMkLst>
      <pc:sldChg chg="addSp modSp mod">
        <pc:chgData name="Barkasi, Michael" userId="604489e9-c8b5-4a18-ae0d-3a3e29c44efc" providerId="ADAL" clId="{8550181F-EA8B-2C47-9578-58D8CBC7D6F0}" dt="2025-05-09T21:37:43.395" v="28" actId="1076"/>
        <pc:sldMkLst>
          <pc:docMk/>
          <pc:sldMk cId="420047761" sldId="256"/>
        </pc:sldMkLst>
        <pc:spChg chg="add mod">
          <ac:chgData name="Barkasi, Michael" userId="604489e9-c8b5-4a18-ae0d-3a3e29c44efc" providerId="ADAL" clId="{8550181F-EA8B-2C47-9578-58D8CBC7D6F0}" dt="2025-05-09T21:35:44.800" v="24" actId="1076"/>
          <ac:spMkLst>
            <pc:docMk/>
            <pc:sldMk cId="420047761" sldId="256"/>
            <ac:spMk id="2" creationId="{BD2123D2-E6F0-499C-B074-B87DAF1CAF17}"/>
          </ac:spMkLst>
        </pc:spChg>
        <pc:spChg chg="add mod">
          <ac:chgData name="Barkasi, Michael" userId="604489e9-c8b5-4a18-ae0d-3a3e29c44efc" providerId="ADAL" clId="{8550181F-EA8B-2C47-9578-58D8CBC7D6F0}" dt="2025-05-09T21:37:43.395" v="28" actId="1076"/>
          <ac:spMkLst>
            <pc:docMk/>
            <pc:sldMk cId="420047761" sldId="256"/>
            <ac:spMk id="3" creationId="{7CBAADB1-5585-736D-563A-3E93AD096F15}"/>
          </ac:spMkLst>
        </pc:spChg>
        <pc:spChg chg="add mod">
          <ac:chgData name="Barkasi, Michael" userId="604489e9-c8b5-4a18-ae0d-3a3e29c44efc" providerId="ADAL" clId="{8550181F-EA8B-2C47-9578-58D8CBC7D6F0}" dt="2025-05-09T21:37:11.399" v="26" actId="1076"/>
          <ac:spMkLst>
            <pc:docMk/>
            <pc:sldMk cId="420047761" sldId="256"/>
            <ac:spMk id="4" creationId="{1995DD2D-D210-0BD3-C0BF-88970E4275EB}"/>
          </ac:spMkLst>
        </pc:spChg>
        <pc:spChg chg="add mod">
          <ac:chgData name="Barkasi, Michael" userId="604489e9-c8b5-4a18-ae0d-3a3e29c44efc" providerId="ADAL" clId="{8550181F-EA8B-2C47-9578-58D8CBC7D6F0}" dt="2025-05-09T21:35:58.114" v="25" actId="1076"/>
          <ac:spMkLst>
            <pc:docMk/>
            <pc:sldMk cId="420047761" sldId="256"/>
            <ac:spMk id="6" creationId="{C89F8798-F60C-D3ED-DA8A-3F1C07AF6A4F}"/>
          </ac:spMkLst>
        </pc:spChg>
        <pc:spChg chg="add mod">
          <ac:chgData name="Barkasi, Michael" userId="604489e9-c8b5-4a18-ae0d-3a3e29c44efc" providerId="ADAL" clId="{8550181F-EA8B-2C47-9578-58D8CBC7D6F0}" dt="2025-05-09T21:37:28.260" v="27" actId="1076"/>
          <ac:spMkLst>
            <pc:docMk/>
            <pc:sldMk cId="420047761" sldId="256"/>
            <ac:spMk id="7" creationId="{1CC9737E-0380-0DC8-8278-9FF97AF9C833}"/>
          </ac:spMkLst>
        </pc:spChg>
        <pc:spChg chg="add mod">
          <ac:chgData name="Barkasi, Michael" userId="604489e9-c8b5-4a18-ae0d-3a3e29c44efc" providerId="ADAL" clId="{8550181F-EA8B-2C47-9578-58D8CBC7D6F0}" dt="2025-05-09T21:35:22.607" v="23" actId="1076"/>
          <ac:spMkLst>
            <pc:docMk/>
            <pc:sldMk cId="420047761" sldId="256"/>
            <ac:spMk id="8" creationId="{2ACA91A2-C9D2-A85D-BA1B-166C6D4B90C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795781"/>
            <a:ext cx="13030200" cy="3820160"/>
          </a:xfrm>
        </p:spPr>
        <p:txBody>
          <a:bodyPr anchor="b"/>
          <a:lstStyle>
            <a:lvl1pPr algn="ctr">
              <a:defRPr sz="8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5763261"/>
            <a:ext cx="13030200" cy="2649219"/>
          </a:xfrm>
        </p:spPr>
        <p:txBody>
          <a:bodyPr/>
          <a:lstStyle>
            <a:lvl1pPr marL="0" indent="0" algn="ctr">
              <a:buNone/>
              <a:defRPr sz="3420"/>
            </a:lvl1pPr>
            <a:lvl2pPr marL="651510" indent="0" algn="ctr">
              <a:buNone/>
              <a:defRPr sz="2850"/>
            </a:lvl2pPr>
            <a:lvl3pPr marL="1303020" indent="0" algn="ctr">
              <a:buNone/>
              <a:defRPr sz="2565"/>
            </a:lvl3pPr>
            <a:lvl4pPr marL="1954530" indent="0" algn="ctr">
              <a:buNone/>
              <a:defRPr sz="2280"/>
            </a:lvl4pPr>
            <a:lvl5pPr marL="2606040" indent="0" algn="ctr">
              <a:buNone/>
              <a:defRPr sz="2280"/>
            </a:lvl5pPr>
            <a:lvl6pPr marL="3257550" indent="0" algn="ctr">
              <a:buNone/>
              <a:defRPr sz="2280"/>
            </a:lvl6pPr>
            <a:lvl7pPr marL="3909060" indent="0" algn="ctr">
              <a:buNone/>
              <a:defRPr sz="2280"/>
            </a:lvl7pPr>
            <a:lvl8pPr marL="4560570" indent="0" algn="ctr">
              <a:buNone/>
              <a:defRPr sz="2280"/>
            </a:lvl8pPr>
            <a:lvl9pPr marL="5212080" indent="0" algn="ctr">
              <a:buNone/>
              <a:defRPr sz="2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6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584200"/>
            <a:ext cx="374618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584200"/>
            <a:ext cx="1102137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7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6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735582"/>
            <a:ext cx="14984730" cy="4564379"/>
          </a:xfrm>
        </p:spPr>
        <p:txBody>
          <a:bodyPr anchor="b"/>
          <a:lstStyle>
            <a:lvl1pPr>
              <a:defRPr sz="8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7343142"/>
            <a:ext cx="14984730" cy="2400299"/>
          </a:xfrm>
        </p:spPr>
        <p:txBody>
          <a:bodyPr/>
          <a:lstStyle>
            <a:lvl1pPr marL="0" indent="0">
              <a:buNone/>
              <a:defRPr sz="3420">
                <a:solidFill>
                  <a:schemeClr val="tx1">
                    <a:tint val="82000"/>
                  </a:schemeClr>
                </a:solidFill>
              </a:defRPr>
            </a:lvl1pPr>
            <a:lvl2pPr marL="651510" indent="0">
              <a:buNone/>
              <a:defRPr sz="2850">
                <a:solidFill>
                  <a:schemeClr val="tx1">
                    <a:tint val="82000"/>
                  </a:schemeClr>
                </a:solidFill>
              </a:defRPr>
            </a:lvl2pPr>
            <a:lvl3pPr marL="1303020" indent="0">
              <a:buNone/>
              <a:defRPr sz="2565">
                <a:solidFill>
                  <a:schemeClr val="tx1">
                    <a:tint val="82000"/>
                  </a:schemeClr>
                </a:solidFill>
              </a:defRPr>
            </a:lvl3pPr>
            <a:lvl4pPr marL="195453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4pPr>
            <a:lvl5pPr marL="260604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5pPr>
            <a:lvl6pPr marL="325755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6pPr>
            <a:lvl7pPr marL="390906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7pPr>
            <a:lvl8pPr marL="456057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8pPr>
            <a:lvl9pPr marL="5212080" indent="0">
              <a:buNone/>
              <a:defRPr sz="2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9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921000"/>
            <a:ext cx="73837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921000"/>
            <a:ext cx="738378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584201"/>
            <a:ext cx="1498473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689861"/>
            <a:ext cx="7349846" cy="1318259"/>
          </a:xfrm>
        </p:spPr>
        <p:txBody>
          <a:bodyPr anchor="b"/>
          <a:lstStyle>
            <a:lvl1pPr marL="0" indent="0">
              <a:buNone/>
              <a:defRPr sz="3420" b="1"/>
            </a:lvl1pPr>
            <a:lvl2pPr marL="651510" indent="0">
              <a:buNone/>
              <a:defRPr sz="2850" b="1"/>
            </a:lvl2pPr>
            <a:lvl3pPr marL="1303020" indent="0">
              <a:buNone/>
              <a:defRPr sz="2565" b="1"/>
            </a:lvl3pPr>
            <a:lvl4pPr marL="1954530" indent="0">
              <a:buNone/>
              <a:defRPr sz="2280" b="1"/>
            </a:lvl4pPr>
            <a:lvl5pPr marL="2606040" indent="0">
              <a:buNone/>
              <a:defRPr sz="2280" b="1"/>
            </a:lvl5pPr>
            <a:lvl6pPr marL="3257550" indent="0">
              <a:buNone/>
              <a:defRPr sz="2280" b="1"/>
            </a:lvl6pPr>
            <a:lvl7pPr marL="3909060" indent="0">
              <a:buNone/>
              <a:defRPr sz="2280" b="1"/>
            </a:lvl7pPr>
            <a:lvl8pPr marL="4560570" indent="0">
              <a:buNone/>
              <a:defRPr sz="2280" b="1"/>
            </a:lvl8pPr>
            <a:lvl9pPr marL="5212080" indent="0">
              <a:buNone/>
              <a:defRPr sz="2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4008120"/>
            <a:ext cx="734984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689861"/>
            <a:ext cx="7386043" cy="1318259"/>
          </a:xfrm>
        </p:spPr>
        <p:txBody>
          <a:bodyPr anchor="b"/>
          <a:lstStyle>
            <a:lvl1pPr marL="0" indent="0">
              <a:buNone/>
              <a:defRPr sz="3420" b="1"/>
            </a:lvl1pPr>
            <a:lvl2pPr marL="651510" indent="0">
              <a:buNone/>
              <a:defRPr sz="2850" b="1"/>
            </a:lvl2pPr>
            <a:lvl3pPr marL="1303020" indent="0">
              <a:buNone/>
              <a:defRPr sz="2565" b="1"/>
            </a:lvl3pPr>
            <a:lvl4pPr marL="1954530" indent="0">
              <a:buNone/>
              <a:defRPr sz="2280" b="1"/>
            </a:lvl4pPr>
            <a:lvl5pPr marL="2606040" indent="0">
              <a:buNone/>
              <a:defRPr sz="2280" b="1"/>
            </a:lvl5pPr>
            <a:lvl6pPr marL="3257550" indent="0">
              <a:buNone/>
              <a:defRPr sz="2280" b="1"/>
            </a:lvl6pPr>
            <a:lvl7pPr marL="3909060" indent="0">
              <a:buNone/>
              <a:defRPr sz="2280" b="1"/>
            </a:lvl7pPr>
            <a:lvl8pPr marL="4560570" indent="0">
              <a:buNone/>
              <a:defRPr sz="2280" b="1"/>
            </a:lvl8pPr>
            <a:lvl9pPr marL="5212080" indent="0">
              <a:buNone/>
              <a:defRPr sz="2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4008120"/>
            <a:ext cx="7386043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0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1520"/>
            <a:ext cx="5603438" cy="2560320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579881"/>
            <a:ext cx="8795385" cy="7797800"/>
          </a:xfrm>
        </p:spPr>
        <p:txBody>
          <a:bodyPr/>
          <a:lstStyle>
            <a:lvl1pPr>
              <a:defRPr sz="4560"/>
            </a:lvl1pPr>
            <a:lvl2pPr>
              <a:defRPr sz="3990"/>
            </a:lvl2pPr>
            <a:lvl3pPr>
              <a:defRPr sz="3420"/>
            </a:lvl3pPr>
            <a:lvl4pPr>
              <a:defRPr sz="2850"/>
            </a:lvl4pPr>
            <a:lvl5pPr>
              <a:defRPr sz="2850"/>
            </a:lvl5pPr>
            <a:lvl6pPr>
              <a:defRPr sz="2850"/>
            </a:lvl6pPr>
            <a:lvl7pPr>
              <a:defRPr sz="2850"/>
            </a:lvl7pPr>
            <a:lvl8pPr>
              <a:defRPr sz="2850"/>
            </a:lvl8pPr>
            <a:lvl9pPr>
              <a:defRPr sz="2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291840"/>
            <a:ext cx="5603438" cy="6098541"/>
          </a:xfrm>
        </p:spPr>
        <p:txBody>
          <a:bodyPr/>
          <a:lstStyle>
            <a:lvl1pPr marL="0" indent="0">
              <a:buNone/>
              <a:defRPr sz="2280"/>
            </a:lvl1pPr>
            <a:lvl2pPr marL="651510" indent="0">
              <a:buNone/>
              <a:defRPr sz="1995"/>
            </a:lvl2pPr>
            <a:lvl3pPr marL="1303020" indent="0">
              <a:buNone/>
              <a:defRPr sz="1710"/>
            </a:lvl3pPr>
            <a:lvl4pPr marL="1954530" indent="0">
              <a:buNone/>
              <a:defRPr sz="1425"/>
            </a:lvl4pPr>
            <a:lvl5pPr marL="2606040" indent="0">
              <a:buNone/>
              <a:defRPr sz="1425"/>
            </a:lvl5pPr>
            <a:lvl6pPr marL="3257550" indent="0">
              <a:buNone/>
              <a:defRPr sz="1425"/>
            </a:lvl6pPr>
            <a:lvl7pPr marL="3909060" indent="0">
              <a:buNone/>
              <a:defRPr sz="1425"/>
            </a:lvl7pPr>
            <a:lvl8pPr marL="4560570" indent="0">
              <a:buNone/>
              <a:defRPr sz="1425"/>
            </a:lvl8pPr>
            <a:lvl9pPr marL="5212080" indent="0">
              <a:buNone/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31520"/>
            <a:ext cx="5603438" cy="2560320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579881"/>
            <a:ext cx="8795385" cy="7797800"/>
          </a:xfrm>
        </p:spPr>
        <p:txBody>
          <a:bodyPr anchor="t"/>
          <a:lstStyle>
            <a:lvl1pPr marL="0" indent="0">
              <a:buNone/>
              <a:defRPr sz="4560"/>
            </a:lvl1pPr>
            <a:lvl2pPr marL="651510" indent="0">
              <a:buNone/>
              <a:defRPr sz="3990"/>
            </a:lvl2pPr>
            <a:lvl3pPr marL="1303020" indent="0">
              <a:buNone/>
              <a:defRPr sz="3420"/>
            </a:lvl3pPr>
            <a:lvl4pPr marL="1954530" indent="0">
              <a:buNone/>
              <a:defRPr sz="2850"/>
            </a:lvl4pPr>
            <a:lvl5pPr marL="2606040" indent="0">
              <a:buNone/>
              <a:defRPr sz="2850"/>
            </a:lvl5pPr>
            <a:lvl6pPr marL="3257550" indent="0">
              <a:buNone/>
              <a:defRPr sz="2850"/>
            </a:lvl6pPr>
            <a:lvl7pPr marL="3909060" indent="0">
              <a:buNone/>
              <a:defRPr sz="2850"/>
            </a:lvl7pPr>
            <a:lvl8pPr marL="4560570" indent="0">
              <a:buNone/>
              <a:defRPr sz="2850"/>
            </a:lvl8pPr>
            <a:lvl9pPr marL="5212080" indent="0">
              <a:buNone/>
              <a:defRPr sz="2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291840"/>
            <a:ext cx="5603438" cy="6098541"/>
          </a:xfrm>
        </p:spPr>
        <p:txBody>
          <a:bodyPr/>
          <a:lstStyle>
            <a:lvl1pPr marL="0" indent="0">
              <a:buNone/>
              <a:defRPr sz="2280"/>
            </a:lvl1pPr>
            <a:lvl2pPr marL="651510" indent="0">
              <a:buNone/>
              <a:defRPr sz="1995"/>
            </a:lvl2pPr>
            <a:lvl3pPr marL="1303020" indent="0">
              <a:buNone/>
              <a:defRPr sz="1710"/>
            </a:lvl3pPr>
            <a:lvl4pPr marL="1954530" indent="0">
              <a:buNone/>
              <a:defRPr sz="1425"/>
            </a:lvl4pPr>
            <a:lvl5pPr marL="2606040" indent="0">
              <a:buNone/>
              <a:defRPr sz="1425"/>
            </a:lvl5pPr>
            <a:lvl6pPr marL="3257550" indent="0">
              <a:buNone/>
              <a:defRPr sz="1425"/>
            </a:lvl6pPr>
            <a:lvl7pPr marL="3909060" indent="0">
              <a:buNone/>
              <a:defRPr sz="1425"/>
            </a:lvl7pPr>
            <a:lvl8pPr marL="4560570" indent="0">
              <a:buNone/>
              <a:defRPr sz="1425"/>
            </a:lvl8pPr>
            <a:lvl9pPr marL="5212080" indent="0">
              <a:buNone/>
              <a:defRPr sz="1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1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584201"/>
            <a:ext cx="1498473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921000"/>
            <a:ext cx="1498473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0170161"/>
            <a:ext cx="39090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A2E94-B547-E748-9FAE-0669CBE3935E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0170161"/>
            <a:ext cx="586359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0170161"/>
            <a:ext cx="39090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7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03020" rtl="0" eaLnBrk="1" latinLnBrk="0" hangingPunct="1">
        <a:lnSpc>
          <a:spcPct val="90000"/>
        </a:lnSpc>
        <a:spcBef>
          <a:spcPct val="0"/>
        </a:spcBef>
        <a:buNone/>
        <a:defRPr sz="6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5755" indent="-325755" algn="l" defTabSz="1303020" rtl="0" eaLnBrk="1" latinLnBrk="0" hangingPunct="1">
        <a:lnSpc>
          <a:spcPct val="90000"/>
        </a:lnSpc>
        <a:spcBef>
          <a:spcPts val="1425"/>
        </a:spcBef>
        <a:buFont typeface="Arial" panose="020B0604020202020204" pitchFamily="34" charset="0"/>
        <a:buChar char="•"/>
        <a:defRPr sz="3990" kern="1200">
          <a:solidFill>
            <a:schemeClr val="tx1"/>
          </a:solidFill>
          <a:latin typeface="+mn-lt"/>
          <a:ea typeface="+mn-ea"/>
          <a:cs typeface="+mn-cs"/>
        </a:defRPr>
      </a:lvl1pPr>
      <a:lvl2pPr marL="97726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3420" kern="1200">
          <a:solidFill>
            <a:schemeClr val="tx1"/>
          </a:solidFill>
          <a:latin typeface="+mn-lt"/>
          <a:ea typeface="+mn-ea"/>
          <a:cs typeface="+mn-cs"/>
        </a:defRPr>
      </a:lvl2pPr>
      <a:lvl3pPr marL="162877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850" kern="1200">
          <a:solidFill>
            <a:schemeClr val="tx1"/>
          </a:solidFill>
          <a:latin typeface="+mn-lt"/>
          <a:ea typeface="+mn-ea"/>
          <a:cs typeface="+mn-cs"/>
        </a:defRPr>
      </a:lvl3pPr>
      <a:lvl4pPr marL="228028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4pPr>
      <a:lvl5pPr marL="293179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5pPr>
      <a:lvl6pPr marL="358330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6pPr>
      <a:lvl7pPr marL="423481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7pPr>
      <a:lvl8pPr marL="488632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8pPr>
      <a:lvl9pPr marL="5537835" indent="-325755" algn="l" defTabSz="1303020" rtl="0" eaLnBrk="1" latinLnBrk="0" hangingPunct="1">
        <a:lnSpc>
          <a:spcPct val="90000"/>
        </a:lnSpc>
        <a:spcBef>
          <a:spcPts val="713"/>
        </a:spcBef>
        <a:buFont typeface="Arial" panose="020B0604020202020204" pitchFamily="34" charset="0"/>
        <a:buChar char="•"/>
        <a:defRPr sz="25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1pPr>
      <a:lvl2pPr marL="65151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2pPr>
      <a:lvl3pPr marL="130302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3pPr>
      <a:lvl4pPr marL="195453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4pPr>
      <a:lvl5pPr marL="260604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5pPr>
      <a:lvl6pPr marL="325755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6pPr>
      <a:lvl7pPr marL="390906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7pPr>
      <a:lvl8pPr marL="456057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8pPr>
      <a:lvl9pPr marL="5212080" algn="l" defTabSz="1303020" rtl="0" eaLnBrk="1" latinLnBrk="0" hangingPunct="1">
        <a:defRPr sz="25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69E6A22-7B8C-0FC4-59AE-DC5DEABABF56}"/>
              </a:ext>
            </a:extLst>
          </p:cNvPr>
          <p:cNvGrpSpPr/>
          <p:nvPr/>
        </p:nvGrpSpPr>
        <p:grpSpPr>
          <a:xfrm>
            <a:off x="399935" y="517237"/>
            <a:ext cx="16450889" cy="10102229"/>
            <a:chOff x="464589" y="304800"/>
            <a:chExt cx="16450889" cy="10102229"/>
          </a:xfrm>
        </p:grpSpPr>
        <p:pic>
          <p:nvPicPr>
            <p:cNvPr id="5" name="Picture 4" descr="A graph of a graph&#10;&#10;AI-generated content may be incorrect.">
              <a:extLst>
                <a:ext uri="{FF2B5EF4-FFF2-40B4-BE49-F238E27FC236}">
                  <a16:creationId xmlns:a16="http://schemas.microsoft.com/office/drawing/2014/main" id="{E4F0E282-94FB-76B7-FA0D-9D5E78F14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589" y="322876"/>
              <a:ext cx="7979209" cy="10084153"/>
            </a:xfrm>
            <a:prstGeom prst="rect">
              <a:avLst/>
            </a:prstGeom>
          </p:spPr>
        </p:pic>
        <p:pic>
          <p:nvPicPr>
            <p:cNvPr id="10" name="Picture 9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4F99A253-9ABE-148A-26E4-04618E333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29803" y="322876"/>
              <a:ext cx="7985675" cy="10084153"/>
            </a:xfrm>
            <a:prstGeom prst="rect">
              <a:avLst/>
            </a:prstGeom>
          </p:spPr>
        </p:pic>
        <p:pic>
          <p:nvPicPr>
            <p:cNvPr id="11" name="Picture 10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605C9A08-B017-6103-FE01-92447CE07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5805" t="-133" r="21685" b="97569"/>
            <a:stretch/>
          </p:blipFill>
          <p:spPr>
            <a:xfrm>
              <a:off x="10757564" y="304800"/>
              <a:ext cx="4792365" cy="295564"/>
            </a:xfrm>
            <a:prstGeom prst="rect">
              <a:avLst/>
            </a:prstGeom>
          </p:spPr>
        </p:pic>
        <p:pic>
          <p:nvPicPr>
            <p:cNvPr id="14" name="Picture 13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6DA7785D-F955-68F4-C76B-8D5A38F58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521" t="66532" r="17239" b="30624"/>
            <a:stretch/>
          </p:blipFill>
          <p:spPr>
            <a:xfrm>
              <a:off x="10132290" y="7015017"/>
              <a:ext cx="5680364" cy="327892"/>
            </a:xfrm>
            <a:prstGeom prst="rect">
              <a:avLst/>
            </a:prstGeom>
          </p:spPr>
        </p:pic>
        <p:pic>
          <p:nvPicPr>
            <p:cNvPr id="15" name="Picture 14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5FFEA6E9-9553-71A1-7561-EF7A5EC74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1585" t="33359" r="18401" b="64077"/>
            <a:stretch/>
          </p:blipFill>
          <p:spPr>
            <a:xfrm>
              <a:off x="10427855" y="3685309"/>
              <a:ext cx="5477164" cy="29556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CA7851-95BC-A4FD-8FA8-AA91936BA621}"/>
              </a:ext>
            </a:extLst>
          </p:cNvPr>
          <p:cNvGrpSpPr/>
          <p:nvPr/>
        </p:nvGrpSpPr>
        <p:grpSpPr>
          <a:xfrm>
            <a:off x="6052654" y="7762323"/>
            <a:ext cx="2184400" cy="593725"/>
            <a:chOff x="6102350" y="7623175"/>
            <a:chExt cx="2184400" cy="5937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CEE873-4003-AFC8-5B21-0A4F6CE8B0B4}"/>
                </a:ext>
              </a:extLst>
            </p:cNvPr>
            <p:cNvSpPr/>
            <p:nvPr/>
          </p:nvSpPr>
          <p:spPr>
            <a:xfrm>
              <a:off x="6102350" y="7623175"/>
              <a:ext cx="2174875" cy="593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AD4DAA-E1E2-D772-B038-A476647BDA7D}"/>
                </a:ext>
              </a:extLst>
            </p:cNvPr>
            <p:cNvCxnSpPr>
              <a:cxnSpLocks/>
            </p:cNvCxnSpPr>
            <p:nvPr/>
          </p:nvCxnSpPr>
          <p:spPr>
            <a:xfrm>
              <a:off x="6227908" y="7792316"/>
              <a:ext cx="230042" cy="0"/>
            </a:xfrm>
            <a:prstGeom prst="line">
              <a:avLst/>
            </a:prstGeom>
            <a:ln w="47625">
              <a:solidFill>
                <a:srgbClr val="0532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7D1C1-8B24-95B4-869B-6AF9E31826AB}"/>
                </a:ext>
              </a:extLst>
            </p:cNvPr>
            <p:cNvCxnSpPr>
              <a:cxnSpLocks/>
            </p:cNvCxnSpPr>
            <p:nvPr/>
          </p:nvCxnSpPr>
          <p:spPr>
            <a:xfrm>
              <a:off x="6224733" y="8065366"/>
              <a:ext cx="230042" cy="0"/>
            </a:xfrm>
            <a:prstGeom prst="line">
              <a:avLst/>
            </a:prstGeom>
            <a:ln w="47625">
              <a:solidFill>
                <a:srgbClr val="FF25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E79CE9-6FC5-0B6A-1794-78FC98B6626F}"/>
                </a:ext>
              </a:extLst>
            </p:cNvPr>
            <p:cNvSpPr txBox="1"/>
            <p:nvPr/>
          </p:nvSpPr>
          <p:spPr>
            <a:xfrm>
              <a:off x="6467475" y="7651750"/>
              <a:ext cx="1816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Negative Log Likelihood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EEDC4-5E6F-0A18-DA21-83AC8A36BDA2}"/>
                </a:ext>
              </a:extLst>
            </p:cNvPr>
            <p:cNvSpPr txBox="1"/>
            <p:nvPr/>
          </p:nvSpPr>
          <p:spPr>
            <a:xfrm>
              <a:off x="6470650" y="7927975"/>
              <a:ext cx="1816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with penalty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69CF29-2FC9-85D2-5EFA-3B278C497365}"/>
              </a:ext>
            </a:extLst>
          </p:cNvPr>
          <p:cNvGrpSpPr/>
          <p:nvPr/>
        </p:nvGrpSpPr>
        <p:grpSpPr>
          <a:xfrm>
            <a:off x="15304584" y="966997"/>
            <a:ext cx="1299971" cy="600364"/>
            <a:chOff x="3914341" y="7596397"/>
            <a:chExt cx="1299971" cy="600364"/>
          </a:xfrm>
        </p:grpSpPr>
        <p:pic>
          <p:nvPicPr>
            <p:cNvPr id="21" name="Picture 20" descr="A diagram of a method and bootstrap&#10;&#10;AI-generated content may be incorrect.">
              <a:extLst>
                <a:ext uri="{FF2B5EF4-FFF2-40B4-BE49-F238E27FC236}">
                  <a16:creationId xmlns:a16="http://schemas.microsoft.com/office/drawing/2014/main" id="{97D5621D-EA7B-B417-5588-DD55781C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0070" b="12443"/>
            <a:stretch/>
          </p:blipFill>
          <p:spPr>
            <a:xfrm>
              <a:off x="3914341" y="7596397"/>
              <a:ext cx="1299971" cy="60036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6B3103-4C44-E2A1-FBEA-6CA1E15E6AA4}"/>
                </a:ext>
              </a:extLst>
            </p:cNvPr>
            <p:cNvSpPr txBox="1"/>
            <p:nvPr/>
          </p:nvSpPr>
          <p:spPr>
            <a:xfrm>
              <a:off x="4283018" y="7885466"/>
              <a:ext cx="91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MCMC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BB1EA6-3ECB-6D66-AA14-D9EB6B559A52}"/>
                </a:ext>
              </a:extLst>
            </p:cNvPr>
            <p:cNvSpPr txBox="1"/>
            <p:nvPr/>
          </p:nvSpPr>
          <p:spPr>
            <a:xfrm>
              <a:off x="4276062" y="7620505"/>
              <a:ext cx="91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Bootstrap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2123D2-E6F0-499C-B074-B87DAF1CAF17}"/>
              </a:ext>
            </a:extLst>
          </p:cNvPr>
          <p:cNvSpPr txBox="1"/>
          <p:nvPr/>
        </p:nvSpPr>
        <p:spPr>
          <a:xfrm>
            <a:off x="322173" y="464964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AADB1-5585-736D-563A-3E93AD096F15}"/>
              </a:ext>
            </a:extLst>
          </p:cNvPr>
          <p:cNvSpPr txBox="1"/>
          <p:nvPr/>
        </p:nvSpPr>
        <p:spPr>
          <a:xfrm>
            <a:off x="8679194" y="719134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5DD2D-D210-0BD3-C0BF-88970E4275EB}"/>
              </a:ext>
            </a:extLst>
          </p:cNvPr>
          <p:cNvSpPr txBox="1"/>
          <p:nvPr/>
        </p:nvSpPr>
        <p:spPr>
          <a:xfrm>
            <a:off x="8680693" y="384048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F8798-F60C-D3ED-DA8A-3F1C07AF6A4F}"/>
              </a:ext>
            </a:extLst>
          </p:cNvPr>
          <p:cNvSpPr txBox="1"/>
          <p:nvPr/>
        </p:nvSpPr>
        <p:spPr>
          <a:xfrm>
            <a:off x="8714853" y="464964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9737E-0380-0DC8-8278-9FF97AF9C833}"/>
              </a:ext>
            </a:extLst>
          </p:cNvPr>
          <p:cNvSpPr txBox="1"/>
          <p:nvPr/>
        </p:nvSpPr>
        <p:spPr>
          <a:xfrm>
            <a:off x="314960" y="719134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A91A2-C9D2-A85D-BA1B-166C6D4B90CB}"/>
              </a:ext>
            </a:extLst>
          </p:cNvPr>
          <p:cNvSpPr txBox="1"/>
          <p:nvPr/>
        </p:nvSpPr>
        <p:spPr>
          <a:xfrm>
            <a:off x="322173" y="384048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00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2025-05-09T21:01:40Z</dcterms:created>
  <dcterms:modified xsi:type="dcterms:W3CDTF">2025-05-09T21:37:52Z</dcterms:modified>
</cp:coreProperties>
</file>