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458200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62"/>
    <a:srgbClr val="1FBFC9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4EE84-B793-7A44-8CB4-26442A0C269D}" v="3" dt="2025-06-10T17:31:1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3"/>
    <p:restoredTop sz="94694"/>
  </p:normalViewPr>
  <p:slideViewPr>
    <p:cSldViewPr snapToGrid="0">
      <p:cViewPr varScale="1">
        <p:scale>
          <a:sx n="189" d="100"/>
          <a:sy n="189" d="100"/>
        </p:scale>
        <p:origin x="3656" y="168"/>
      </p:cViewPr>
      <p:guideLst>
        <p:guide orient="horz" pos="2088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2289464C-FE5A-1C4F-8201-2C9097759D9A}"/>
    <pc:docChg chg="custSel modSld modMainMaster">
      <pc:chgData name="Barkasi, Michael" userId="604489e9-c8b5-4a18-ae0d-3a3e29c44efc" providerId="ADAL" clId="{2289464C-FE5A-1C4F-8201-2C9097759D9A}" dt="2025-05-20T18:14:56.413" v="28" actId="20577"/>
      <pc:docMkLst>
        <pc:docMk/>
      </pc:docMkLst>
      <pc:sldChg chg="addSp delSp modSp mod">
        <pc:chgData name="Barkasi, Michael" userId="604489e9-c8b5-4a18-ae0d-3a3e29c44efc" providerId="ADAL" clId="{2289464C-FE5A-1C4F-8201-2C9097759D9A}" dt="2025-05-20T18:14:56.413" v="28" actId="20577"/>
        <pc:sldMkLst>
          <pc:docMk/>
          <pc:sldMk cId="1160241537" sldId="256"/>
        </pc:sldMkLst>
        <pc:spChg chg="add mod">
          <ac:chgData name="Barkasi, Michael" userId="604489e9-c8b5-4a18-ae0d-3a3e29c44efc" providerId="ADAL" clId="{2289464C-FE5A-1C4F-8201-2C9097759D9A}" dt="2025-05-20T18:14:45.849" v="25" actId="1076"/>
          <ac:spMkLst>
            <pc:docMk/>
            <pc:sldMk cId="1160241537" sldId="256"/>
            <ac:spMk id="9" creationId="{38728E77-B77E-21D2-4C76-6F9AF58D94B4}"/>
          </ac:spMkLst>
        </pc:spChg>
        <pc:spChg chg="add mod">
          <ac:chgData name="Barkasi, Michael" userId="604489e9-c8b5-4a18-ae0d-3a3e29c44efc" providerId="ADAL" clId="{2289464C-FE5A-1C4F-8201-2C9097759D9A}" dt="2025-05-20T18:14:56.413" v="28" actId="20577"/>
          <ac:spMkLst>
            <pc:docMk/>
            <pc:sldMk cId="1160241537" sldId="256"/>
            <ac:spMk id="10" creationId="{D61C9E44-2E41-6087-7892-4FA2EC303BD6}"/>
          </ac:spMkLst>
        </pc:sp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4" creationId="{89995C01-3319-AA1D-30B5-E67445520907}"/>
          </ac:picMkLst>
        </pc:pic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6" creationId="{2A09E399-F201-7AEE-FB61-15E2C85CF544}"/>
          </ac:picMkLst>
        </pc:picChg>
        <pc:cxnChg chg="add mod">
          <ac:chgData name="Barkasi, Michael" userId="604489e9-c8b5-4a18-ae0d-3a3e29c44efc" providerId="ADAL" clId="{2289464C-FE5A-1C4F-8201-2C9097759D9A}" dt="2025-05-20T18:13:36.583" v="21" actId="1076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2289464C-FE5A-1C4F-8201-2C9097759D9A}" dt="2025-05-20T18:11:53.958" v="8"/>
        <pc:sldMasterMkLst>
          <pc:docMk/>
          <pc:sldMasterMk cId="171461312" sldId="2147483672"/>
        </pc:sldMasterMkLst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69657434" sldId="2147483673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35915611" sldId="2147483675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192792159" sldId="2147483676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44962617" sldId="2147483677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329222126" sldId="2147483680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2241992417" sldId="2147483681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1772471420" sldId="2147483683"/>
          </pc:sldLayoutMkLst>
        </pc:sldLayoutChg>
      </pc:sldMasterChg>
      <pc:sldMasterChg chg="modSp modSldLayout">
        <pc:chgData name="Barkasi, Michael" userId="604489e9-c8b5-4a18-ae0d-3a3e29c44efc" providerId="ADAL" clId="{2289464C-FE5A-1C4F-8201-2C9097759D9A}" dt="2025-05-20T18:12:21.317" v="10"/>
        <pc:sldMasterMkLst>
          <pc:docMk/>
          <pc:sldMasterMk cId="3247497693" sldId="2147483684"/>
        </pc:sldMasterMkLst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2116635149" sldId="2147483685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672255106" sldId="2147483687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735921359" sldId="2147483688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861326343" sldId="2147483689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620424510" sldId="2147483692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171014480" sldId="2147483693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4286711109" sldId="2147483695"/>
          </pc:sldLayoutMkLst>
        </pc:sldLayoutChg>
      </pc:sldMasterChg>
    </pc:docChg>
  </pc:docChgLst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</pc:sldLayoutChg>
      </pc:sldMasterChg>
    </pc:docChg>
  </pc:docChgLst>
  <pc:docChgLst>
    <pc:chgData name="Barkasi, Michael" userId="604489e9-c8b5-4a18-ae0d-3a3e29c44efc" providerId="ADAL" clId="{72AC2874-D1E0-C24A-A39A-122BCD6BBAD5}"/>
    <pc:docChg chg="modSld">
      <pc:chgData name="Barkasi, Michael" userId="604489e9-c8b5-4a18-ae0d-3a3e29c44efc" providerId="ADAL" clId="{72AC2874-D1E0-C24A-A39A-122BCD6BBAD5}" dt="2025-05-24T14:50:45.634" v="3" actId="14826"/>
      <pc:docMkLst>
        <pc:docMk/>
      </pc:docMkLst>
      <pc:sldChg chg="modSp">
        <pc:chgData name="Barkasi, Michael" userId="604489e9-c8b5-4a18-ae0d-3a3e29c44efc" providerId="ADAL" clId="{72AC2874-D1E0-C24A-A39A-122BCD6BBAD5}" dt="2025-05-24T14:50:45.634" v="3" actId="14826"/>
        <pc:sldMkLst>
          <pc:docMk/>
          <pc:sldMk cId="1160241537" sldId="256"/>
        </pc:sldMkLst>
        <pc:picChg chg="mod">
          <ac:chgData name="Barkasi, Michael" userId="604489e9-c8b5-4a18-ae0d-3a3e29c44efc" providerId="ADAL" clId="{72AC2874-D1E0-C24A-A39A-122BCD6BBAD5}" dt="2025-05-21T11:58:53.039" v="0" actId="14826"/>
          <ac:picMkLst>
            <pc:docMk/>
            <pc:sldMk cId="1160241537" sldId="256"/>
            <ac:picMk id="4" creationId="{89995C01-3319-AA1D-30B5-E67445520907}"/>
          </ac:picMkLst>
        </pc:picChg>
        <pc:picChg chg="mod">
          <ac:chgData name="Barkasi, Michael" userId="604489e9-c8b5-4a18-ae0d-3a3e29c44efc" providerId="ADAL" clId="{72AC2874-D1E0-C24A-A39A-122BCD6BBAD5}" dt="2025-05-24T14:50:45.634" v="3" actId="14826"/>
          <ac:picMkLst>
            <pc:docMk/>
            <pc:sldMk cId="1160241537" sldId="256"/>
            <ac:picMk id="6" creationId="{2A09E399-F201-7AEE-FB61-15E2C85CF544}"/>
          </ac:picMkLst>
        </pc:picChg>
      </pc:sldChg>
    </pc:docChg>
  </pc:docChgLst>
  <pc:docChgLst>
    <pc:chgData name="Barkasi, Michael" userId="604489e9-c8b5-4a18-ae0d-3a3e29c44efc" providerId="ADAL" clId="{A844EE84-B793-7A44-8CB4-26442A0C269D}"/>
    <pc:docChg chg="modSld modMainMaster">
      <pc:chgData name="Barkasi, Michael" userId="604489e9-c8b5-4a18-ae0d-3a3e29c44efc" providerId="ADAL" clId="{A844EE84-B793-7A44-8CB4-26442A0C269D}" dt="2025-06-10T17:31:18.610" v="25"/>
      <pc:docMkLst>
        <pc:docMk/>
      </pc:docMkLst>
      <pc:sldChg chg="addSp modSp mod">
        <pc:chgData name="Barkasi, Michael" userId="604489e9-c8b5-4a18-ae0d-3a3e29c44efc" providerId="ADAL" clId="{A844EE84-B793-7A44-8CB4-26442A0C269D}" dt="2025-06-10T17:31:18.610" v="25"/>
        <pc:sldMkLst>
          <pc:docMk/>
          <pc:sldMk cId="1160241537" sldId="256"/>
        </pc:sldMkLst>
        <pc:spChg chg="add 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2" creationId="{5A51BBDF-1903-FD60-BE10-88366A0A0D2A}"/>
          </ac:spMkLst>
        </pc:spChg>
        <pc:spChg chg="add 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3" creationId="{F6810444-663E-9F7F-3628-69FF504959A4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9" creationId="{38728E77-B77E-21D2-4C76-6F9AF58D94B4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k cId="1160241537" sldId="256"/>
            <ac:spMk id="10" creationId="{D61C9E44-2E41-6087-7892-4FA2EC303BD6}"/>
          </ac:spMkLst>
        </pc:spChg>
        <pc:picChg chg="mod">
          <ac:chgData name="Barkasi, Michael" userId="604489e9-c8b5-4a18-ae0d-3a3e29c44efc" providerId="ADAL" clId="{A844EE84-B793-7A44-8CB4-26442A0C269D}" dt="2025-06-10T17:31:18.610" v="25"/>
          <ac:picMkLst>
            <pc:docMk/>
            <pc:sldMk cId="1160241537" sldId="256"/>
            <ac:picMk id="4" creationId="{89995C01-3319-AA1D-30B5-E67445520907}"/>
          </ac:picMkLst>
        </pc:picChg>
        <pc:picChg chg="mod">
          <ac:chgData name="Barkasi, Michael" userId="604489e9-c8b5-4a18-ae0d-3a3e29c44efc" providerId="ADAL" clId="{A844EE84-B793-7A44-8CB4-26442A0C269D}" dt="2025-06-10T17:31:18.610" v="25"/>
          <ac:picMkLst>
            <pc:docMk/>
            <pc:sldMk cId="1160241537" sldId="256"/>
            <ac:picMk id="6" creationId="{2A09E399-F201-7AEE-FB61-15E2C85CF544}"/>
          </ac:picMkLst>
        </pc:picChg>
        <pc:cxnChg chg="mod">
          <ac:chgData name="Barkasi, Michael" userId="604489e9-c8b5-4a18-ae0d-3a3e29c44efc" providerId="ADAL" clId="{A844EE84-B793-7A44-8CB4-26442A0C269D}" dt="2025-06-10T17:31:18.610" v="25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A844EE84-B793-7A44-8CB4-26442A0C269D}" dt="2025-06-10T14:52:03.939" v="0"/>
        <pc:sldMasterMkLst>
          <pc:docMk/>
          <pc:sldMasterMk cId="3842932941" sldId="2147483696"/>
        </pc:sldMasterMkLst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2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3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4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5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4:52:03.939" v="0"/>
          <ac:spMkLst>
            <pc:docMk/>
            <pc:sldMasterMk cId="3842932941" sldId="2147483696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465425047" sldId="2147483697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465425047" sldId="214748369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465425047" sldId="214748369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351344587" sldId="2147483699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351344587" sldId="214748369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351344587" sldId="2147483699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1906783542" sldId="2147483700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906783542" sldId="214748370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906783542" sldId="214748370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206537699" sldId="2147483701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206537699" sldId="2147483701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1054955829" sldId="2147483704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1054955829" sldId="214748370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908085591" sldId="2147483705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908085591" sldId="2147483705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4:52:03.939" v="0"/>
          <pc:sldLayoutMkLst>
            <pc:docMk/>
            <pc:sldMasterMk cId="3842932941" sldId="2147483696"/>
            <pc:sldLayoutMk cId="290517044" sldId="2147483707"/>
          </pc:sldLayoutMkLst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90517044" sldId="214748370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4:52:03.939" v="0"/>
            <ac:spMkLst>
              <pc:docMk/>
              <pc:sldMasterMk cId="3842932941" sldId="2147483696"/>
              <pc:sldLayoutMk cId="290517044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A844EE84-B793-7A44-8CB4-26442A0C269D}" dt="2025-06-10T17:31:18.610" v="25"/>
        <pc:sldMasterMkLst>
          <pc:docMk/>
          <pc:sldMasterMk cId="3332951327" sldId="2147483708"/>
        </pc:sldMasterMkLst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2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3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4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5" creationId="{00000000-0000-0000-0000-000000000000}"/>
          </ac:spMkLst>
        </pc:spChg>
        <pc:spChg chg="mod">
          <ac:chgData name="Barkasi, Michael" userId="604489e9-c8b5-4a18-ae0d-3a3e29c44efc" providerId="ADAL" clId="{A844EE84-B793-7A44-8CB4-26442A0C269D}" dt="2025-06-10T17:31:18.610" v="25"/>
          <ac:spMkLst>
            <pc:docMk/>
            <pc:sldMasterMk cId="3332951327" sldId="2147483708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1040838285" sldId="2147483709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040838285" sldId="214748370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040838285" sldId="2147483709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1556239978" sldId="2147483711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556239978" sldId="214748371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1556239978" sldId="214748371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4072094841" sldId="2147483712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4072094841" sldId="214748371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4072094841" sldId="214748371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3443351392" sldId="2147483713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443351392" sldId="2147483713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3352687173" sldId="2147483716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3352687173" sldId="214748371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2136615911" sldId="2147483717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2136615911" sldId="2147483717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844EE84-B793-7A44-8CB4-26442A0C269D}" dt="2025-06-10T17:31:18.610" v="25"/>
          <pc:sldLayoutMkLst>
            <pc:docMk/>
            <pc:sldMasterMk cId="3332951327" sldId="2147483708"/>
            <pc:sldLayoutMk cId="779524492" sldId="2147483719"/>
          </pc:sldLayoutMkLst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779524492" sldId="214748371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844EE84-B793-7A44-8CB4-26442A0C269D}" dt="2025-06-10T17:31:18.610" v="25"/>
            <ac:spMkLst>
              <pc:docMk/>
              <pc:sldMasterMk cId="3332951327" sldId="2147483708"/>
              <pc:sldLayoutMk cId="779524492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084951"/>
            <a:ext cx="7189470" cy="2308013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3481970"/>
            <a:ext cx="6343650" cy="1600570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352954"/>
            <a:ext cx="1823799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352954"/>
            <a:ext cx="5365671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8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1652748"/>
            <a:ext cx="7295198" cy="2757646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4436482"/>
            <a:ext cx="7295198" cy="1450181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82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82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6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1764771"/>
            <a:ext cx="3594735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1764771"/>
            <a:ext cx="3594735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52955"/>
            <a:ext cx="7295198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1625124"/>
            <a:ext cx="3578215" cy="796448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2421573"/>
            <a:ext cx="3578215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1625124"/>
            <a:ext cx="3595837" cy="796448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2421573"/>
            <a:ext cx="3595837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41960"/>
            <a:ext cx="2727990" cy="154686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954512"/>
            <a:ext cx="4281964" cy="4711171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88820"/>
            <a:ext cx="2727990" cy="3684535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41960"/>
            <a:ext cx="2727990" cy="154686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954512"/>
            <a:ext cx="4281964" cy="4711171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88820"/>
            <a:ext cx="2727990" cy="3684535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352955"/>
            <a:ext cx="7295198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764771"/>
            <a:ext cx="7295198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6144473"/>
            <a:ext cx="1903095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6/10/25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6144473"/>
            <a:ext cx="2854643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6144473"/>
            <a:ext cx="1903095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95C01-3319-AA1D-30B5-E674455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850" y="443650"/>
            <a:ext cx="7772398" cy="374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9E399-F201-7AEE-FB61-15E2C85C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795" y="4395164"/>
            <a:ext cx="7768508" cy="2217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C557E-2BF0-C562-B996-21FE58F42E44}"/>
              </a:ext>
            </a:extLst>
          </p:cNvPr>
          <p:cNvCxnSpPr/>
          <p:nvPr/>
        </p:nvCxnSpPr>
        <p:spPr>
          <a:xfrm>
            <a:off x="113847" y="4273425"/>
            <a:ext cx="82305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728E77-B77E-21D2-4C76-6F9AF58D94B4}"/>
              </a:ext>
            </a:extLst>
          </p:cNvPr>
          <p:cNvSpPr txBox="1"/>
          <p:nvPr/>
        </p:nvSpPr>
        <p:spPr>
          <a:xfrm>
            <a:off x="47170" y="3610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9E44-2E41-6087-7892-4FA2EC303BD6}"/>
              </a:ext>
            </a:extLst>
          </p:cNvPr>
          <p:cNvSpPr txBox="1"/>
          <p:nvPr/>
        </p:nvSpPr>
        <p:spPr>
          <a:xfrm>
            <a:off x="0" y="43548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51BBDF-1903-FD60-BE10-88366A0A0D2A}"/>
              </a:ext>
            </a:extLst>
          </p:cNvPr>
          <p:cNvSpPr/>
          <p:nvPr/>
        </p:nvSpPr>
        <p:spPr>
          <a:xfrm>
            <a:off x="5947090" y="443650"/>
            <a:ext cx="2282511" cy="365806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10444-663E-9F7F-3628-69FF504959A4}"/>
              </a:ext>
            </a:extLst>
          </p:cNvPr>
          <p:cNvSpPr txBox="1"/>
          <p:nvPr/>
        </p:nvSpPr>
        <p:spPr>
          <a:xfrm>
            <a:off x="6688235" y="1344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(wisp)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1636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2025-06-10T17:31:28Z</dcterms:modified>
</cp:coreProperties>
</file>