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72BA0-42E1-BD42-A3C7-12B984693CAF}" v="1" dt="2025-06-09T23:41:00.856"/>
    <p1510:client id="{746B359B-EBD2-2446-9CA8-430C5011EB4A}" v="3" dt="2025-06-09T21:54:11.252"/>
    <p1510:client id="{D47298A3-9FB6-A94B-9B89-B7BEF4FA3D19}" v="16" dt="2025-06-09T21:48:5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724"/>
  </p:normalViewPr>
  <p:slideViewPr>
    <p:cSldViewPr snapToGrid="0">
      <p:cViewPr varScale="1">
        <p:scale>
          <a:sx n="122" d="100"/>
          <a:sy n="122" d="100"/>
        </p:scale>
        <p:origin x="8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58472BA0-42E1-BD42-A3C7-12B984693CAF}"/>
    <pc:docChg chg="modSld">
      <pc:chgData name="Barkasi, Michael" userId="604489e9-c8b5-4a18-ae0d-3a3e29c44efc" providerId="ADAL" clId="{58472BA0-42E1-BD42-A3C7-12B984693CAF}" dt="2025-06-09T23:42:23.181" v="169" actId="207"/>
      <pc:docMkLst>
        <pc:docMk/>
      </pc:docMkLst>
      <pc:sldChg chg="addSp modSp mod">
        <pc:chgData name="Barkasi, Michael" userId="604489e9-c8b5-4a18-ae0d-3a3e29c44efc" providerId="ADAL" clId="{58472BA0-42E1-BD42-A3C7-12B984693CAF}" dt="2025-06-09T23:42:23.181" v="169" actId="207"/>
        <pc:sldMkLst>
          <pc:docMk/>
          <pc:sldMk cId="1818165424" sldId="258"/>
        </pc:sldMkLst>
        <pc:spChg chg="add mod">
          <ac:chgData name="Barkasi, Michael" userId="604489e9-c8b5-4a18-ae0d-3a3e29c44efc" providerId="ADAL" clId="{58472BA0-42E1-BD42-A3C7-12B984693CAF}" dt="2025-06-09T23:41:38.844" v="7" actId="1076"/>
          <ac:spMkLst>
            <pc:docMk/>
            <pc:sldMk cId="1818165424" sldId="258"/>
            <ac:spMk id="2" creationId="{9733002C-A463-3714-D92B-D8C00B4DDB42}"/>
          </ac:spMkLst>
        </pc:spChg>
        <pc:spChg chg="add mod">
          <ac:chgData name="Barkasi, Michael" userId="604489e9-c8b5-4a18-ae0d-3a3e29c44efc" providerId="ADAL" clId="{58472BA0-42E1-BD42-A3C7-12B984693CAF}" dt="2025-06-09T23:41:54.353" v="9" actId="1076"/>
          <ac:spMkLst>
            <pc:docMk/>
            <pc:sldMk cId="1818165424" sldId="258"/>
            <ac:spMk id="5" creationId="{266C79F3-3E54-6CE6-F41E-0B5405DEA3DF}"/>
          </ac:spMkLst>
        </pc:spChg>
        <pc:spChg chg="add mod">
          <ac:chgData name="Barkasi, Michael" userId="604489e9-c8b5-4a18-ae0d-3a3e29c44efc" providerId="ADAL" clId="{58472BA0-42E1-BD42-A3C7-12B984693CAF}" dt="2025-06-09T23:42:23.181" v="169" actId="207"/>
          <ac:spMkLst>
            <pc:docMk/>
            <pc:sldMk cId="1818165424" sldId="258"/>
            <ac:spMk id="6" creationId="{C2F5A44F-C727-34BC-5D33-BD707EAFE5EC}"/>
          </ac:spMkLst>
        </pc:spChg>
        <pc:spChg chg="add mod">
          <ac:chgData name="Barkasi, Michael" userId="604489e9-c8b5-4a18-ae0d-3a3e29c44efc" providerId="ADAL" clId="{58472BA0-42E1-BD42-A3C7-12B984693CAF}" dt="2025-06-09T23:41:44.883" v="8" actId="1076"/>
          <ac:spMkLst>
            <pc:docMk/>
            <pc:sldMk cId="1818165424" sldId="258"/>
            <ac:spMk id="7" creationId="{721E2091-E052-2C10-C748-A2159DA8EBA1}"/>
          </ac:spMkLst>
        </pc:spChg>
        <pc:spChg chg="add mod">
          <ac:chgData name="Barkasi, Michael" userId="604489e9-c8b5-4a18-ae0d-3a3e29c44efc" providerId="ADAL" clId="{58472BA0-42E1-BD42-A3C7-12B984693CAF}" dt="2025-06-09T23:41:34.291" v="6" actId="1076"/>
          <ac:spMkLst>
            <pc:docMk/>
            <pc:sldMk cId="1818165424" sldId="258"/>
            <ac:spMk id="8" creationId="{F5CDAE5D-9887-34AA-E2B8-329E2E1EB337}"/>
          </ac:spMkLst>
        </pc:spChg>
      </pc:sldChg>
    </pc:docChg>
  </pc:docChgLst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746B359B-EBD2-2446-9CA8-430C5011EB4A}"/>
    <pc:docChg chg="undo custSel modSld modMainMaster modNotesMaster">
      <pc:chgData name="Barkasi, Michael" userId="604489e9-c8b5-4a18-ae0d-3a3e29c44efc" providerId="ADAL" clId="{746B359B-EBD2-2446-9CA8-430C5011EB4A}" dt="2025-06-09T21:55:09.587" v="21" actId="1076"/>
      <pc:docMkLst>
        <pc:docMk/>
      </pc:docMkLst>
      <pc:sldChg chg="addSp delSp modSp mod">
        <pc:chgData name="Barkasi, Michael" userId="604489e9-c8b5-4a18-ae0d-3a3e29c44efc" providerId="ADAL" clId="{746B359B-EBD2-2446-9CA8-430C5011EB4A}" dt="2025-06-09T21:55:09.587" v="21" actId="1076"/>
        <pc:sldMkLst>
          <pc:docMk/>
          <pc:sldMk cId="1818165424" sldId="258"/>
        </pc:sldMkLst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8" creationId="{2FB0084A-0F88-56F8-41AE-93C36CDE53A6}"/>
          </ac:spMkLst>
        </pc:spChg>
        <pc:spChg chg="del">
          <ac:chgData name="Barkasi, Michael" userId="604489e9-c8b5-4a18-ae0d-3a3e29c44efc" providerId="ADAL" clId="{746B359B-EBD2-2446-9CA8-430C5011EB4A}" dt="2025-06-09T21:52:48.694" v="3" actId="478"/>
          <ac:spMkLst>
            <pc:docMk/>
            <pc:sldMk cId="1818165424" sldId="258"/>
            <ac:spMk id="29" creationId="{3AA82AD0-3729-820E-76B8-5C853C655B11}"/>
          </ac:spMkLst>
        </pc:spChg>
        <pc:picChg chg="add mod">
          <ac:chgData name="Barkasi, Michael" userId="604489e9-c8b5-4a18-ae0d-3a3e29c44efc" providerId="ADAL" clId="{746B359B-EBD2-2446-9CA8-430C5011EB4A}" dt="2025-06-09T21:55:09.587" v="21" actId="1076"/>
          <ac:picMkLst>
            <pc:docMk/>
            <pc:sldMk cId="1818165424" sldId="258"/>
            <ac:picMk id="3" creationId="{C5EFB158-0534-ADB5-9B76-D9CE1C18AA98}"/>
          </ac:picMkLst>
        </pc:picChg>
        <pc:picChg chg="add mod">
          <ac:chgData name="Barkasi, Michael" userId="604489e9-c8b5-4a18-ae0d-3a3e29c44efc" providerId="ADAL" clId="{746B359B-EBD2-2446-9CA8-430C5011EB4A}" dt="2025-06-09T21:55:06.579" v="20" actId="1076"/>
          <ac:picMkLst>
            <pc:docMk/>
            <pc:sldMk cId="1818165424" sldId="258"/>
            <ac:picMk id="4" creationId="{4D2EB087-DF16-8C83-5DBC-40C467B4EB5D}"/>
          </ac:picMkLst>
        </pc:picChg>
        <pc:picChg chg="del">
          <ac:chgData name="Barkasi, Michael" userId="604489e9-c8b5-4a18-ae0d-3a3e29c44efc" providerId="ADAL" clId="{746B359B-EBD2-2446-9CA8-430C5011EB4A}" dt="2025-06-09T21:52:40.695" v="1" actId="478"/>
          <ac:picMkLst>
            <pc:docMk/>
            <pc:sldMk cId="1818165424" sldId="258"/>
            <ac:picMk id="5" creationId="{C3E7B175-9DF9-B4EF-14DF-93D788C725F3}"/>
          </ac:picMkLst>
        </pc:picChg>
        <pc:picChg chg="del mod">
          <ac:chgData name="Barkasi, Michael" userId="604489e9-c8b5-4a18-ae0d-3a3e29c44efc" providerId="ADAL" clId="{746B359B-EBD2-2446-9CA8-430C5011EB4A}" dt="2025-06-09T21:52:56.422" v="4" actId="21"/>
          <ac:picMkLst>
            <pc:docMk/>
            <pc:sldMk cId="1818165424" sldId="258"/>
            <ac:picMk id="7" creationId="{15EAFB13-A535-C0F5-E9BA-042EE9FCC201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1" creationId="{8BC26F3E-F63D-8AB7-C8B3-750AA60A6083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2" creationId="{0679FC23-ECF6-1034-3A65-2CD78A6D4DE5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3" creationId="{47A24157-C39A-2030-97F0-007C49B9328C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4" creationId="{ACA34BC5-6F47-D1AD-4CD7-730A42FB9A08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5" creationId="{A0C6C6AA-766D-0131-D5A0-234556C53F52}"/>
          </ac:picMkLst>
        </pc:picChg>
        <pc:picChg chg="del">
          <ac:chgData name="Barkasi, Michael" userId="604489e9-c8b5-4a18-ae0d-3a3e29c44efc" providerId="ADAL" clId="{746B359B-EBD2-2446-9CA8-430C5011EB4A}" dt="2025-06-09T21:52:48.694" v="3" actId="478"/>
          <ac:picMkLst>
            <pc:docMk/>
            <pc:sldMk cId="1818165424" sldId="258"/>
            <ac:picMk id="27" creationId="{5851A8B5-B339-EAD1-8444-F23EA994EB9C}"/>
          </ac:picMkLst>
        </pc:pic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0" creationId="{D928DCFB-D051-79B8-9420-10BDA995D950}"/>
          </ac:cxnSpMkLst>
        </pc:cxnChg>
        <pc:cxnChg chg="del">
          <ac:chgData name="Barkasi, Michael" userId="604489e9-c8b5-4a18-ae0d-3a3e29c44efc" providerId="ADAL" clId="{746B359B-EBD2-2446-9CA8-430C5011EB4A}" dt="2025-06-09T21:52:48.694" v="3" actId="478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746B359B-EBD2-2446-9CA8-430C5011EB4A}" dt="2025-06-09T21:53:53.185" v="11"/>
        <pc:sldMasterMkLst>
          <pc:docMk/>
          <pc:sldMasterMk cId="2463388014" sldId="2147483684"/>
        </pc:sldMasterMkLst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746B359B-EBD2-2446-9CA8-430C5011EB4A}" dt="2025-06-09T21:53:53.185" v="11"/>
          <ac:spMkLst>
            <pc:docMk/>
            <pc:sldMasterMk cId="2463388014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128258475" sldId="214748368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128258475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814840925" sldId="2147483687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814840925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714446216" sldId="2147483688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714446216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4099584277" sldId="2147483689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4099584277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3662733223" sldId="2147483692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3662733223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282563022" sldId="2147483693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282563022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746B359B-EBD2-2446-9CA8-430C5011EB4A}" dt="2025-06-09T21:53:53.185" v="11"/>
          <pc:sldLayoutMkLst>
            <pc:docMk/>
            <pc:sldMasterMk cId="2463388014" sldId="2147483684"/>
            <pc:sldLayoutMk cId="2612272265" sldId="2147483695"/>
          </pc:sldLayoutMkLst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746B359B-EBD2-2446-9CA8-430C5011EB4A}" dt="2025-06-09T21:53:53.185" v="11"/>
            <ac:spMkLst>
              <pc:docMk/>
              <pc:sldMasterMk cId="2463388014" sldId="2147483684"/>
              <pc:sldLayoutMk cId="2612272265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number of data&#10;&#10;AI-generated content may be incorrect.">
            <a:extLst>
              <a:ext uri="{FF2B5EF4-FFF2-40B4-BE49-F238E27FC236}">
                <a16:creationId xmlns:a16="http://schemas.microsoft.com/office/drawing/2014/main" id="{C5EFB158-0534-ADB5-9B76-D9CE1C18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7" y="233988"/>
            <a:ext cx="10662346" cy="6515878"/>
          </a:xfrm>
          <a:prstGeom prst="rect">
            <a:avLst/>
          </a:prstGeom>
        </p:spPr>
      </p:pic>
      <p:pic>
        <p:nvPicPr>
          <p:cNvPr id="4" name="Picture 3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4D2EB087-DF16-8C83-5DBC-40C467B4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21" t="2928" r="30326" b="94311"/>
          <a:stretch/>
        </p:blipFill>
        <p:spPr>
          <a:xfrm>
            <a:off x="3886200" y="6877469"/>
            <a:ext cx="3200400" cy="265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002C-A463-3714-D92B-D8C00B4DDB42}"/>
              </a:ext>
            </a:extLst>
          </p:cNvPr>
          <p:cNvSpPr txBox="1"/>
          <p:nvPr/>
        </p:nvSpPr>
        <p:spPr>
          <a:xfrm>
            <a:off x="635042" y="54176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C79F3-3E54-6CE6-F41E-0B5405DEA3DF}"/>
              </a:ext>
            </a:extLst>
          </p:cNvPr>
          <p:cNvSpPr txBox="1"/>
          <p:nvPr/>
        </p:nvSpPr>
        <p:spPr>
          <a:xfrm>
            <a:off x="2488913" y="5417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A44F-C727-34BC-5D33-BD707EAFE5EC}"/>
              </a:ext>
            </a:extLst>
          </p:cNvPr>
          <p:cNvSpPr txBox="1"/>
          <p:nvPr/>
        </p:nvSpPr>
        <p:spPr>
          <a:xfrm>
            <a:off x="2881969" y="541763"/>
            <a:ext cx="542136" cy="307777"/>
          </a:xfrm>
          <a:prstGeom prst="rect">
            <a:avLst/>
          </a:prstGeom>
          <a:solidFill>
            <a:schemeClr val="bg1">
              <a:alpha val="35236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E2091-E052-2C10-C748-A2159DA8EBA1}"/>
              </a:ext>
            </a:extLst>
          </p:cNvPr>
          <p:cNvSpPr txBox="1"/>
          <p:nvPr/>
        </p:nvSpPr>
        <p:spPr>
          <a:xfrm>
            <a:off x="1874042" y="54176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DAE5D-9887-34AA-E2B8-329E2E1EB337}"/>
              </a:ext>
            </a:extLst>
          </p:cNvPr>
          <p:cNvSpPr txBox="1"/>
          <p:nvPr/>
        </p:nvSpPr>
        <p:spPr>
          <a:xfrm>
            <a:off x="379203" y="23398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</p:spTree>
    <p:extLst>
      <p:ext uri="{BB962C8B-B14F-4D97-AF65-F5344CB8AC3E}">
        <p14:creationId xmlns:p14="http://schemas.microsoft.com/office/powerpoint/2010/main" val="1818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2025-06-09T23:42:29Z</dcterms:modified>
</cp:coreProperties>
</file>