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9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9F6765-F9C2-2F4B-B759-1DC0051C5417}" v="29" dt="2025-05-05T18:56:06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81"/>
    <p:restoredTop sz="94712"/>
  </p:normalViewPr>
  <p:slideViewPr>
    <p:cSldViewPr snapToGrid="0">
      <p:cViewPr>
        <p:scale>
          <a:sx n="150" d="100"/>
          <a:sy n="150" d="100"/>
        </p:scale>
        <p:origin x="232" y="9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F19F6765-F9C2-2F4B-B759-1DC0051C5417}"/>
    <pc:docChg chg="undo custSel modSld">
      <pc:chgData name="Barkasi, Michael" userId="604489e9-c8b5-4a18-ae0d-3a3e29c44efc" providerId="ADAL" clId="{F19F6765-F9C2-2F4B-B759-1DC0051C5417}" dt="2025-05-05T18:56:18.864" v="194" actId="1076"/>
      <pc:docMkLst>
        <pc:docMk/>
      </pc:docMkLst>
      <pc:sldChg chg="addSp delSp modSp mod">
        <pc:chgData name="Barkasi, Michael" userId="604489e9-c8b5-4a18-ae0d-3a3e29c44efc" providerId="ADAL" clId="{F19F6765-F9C2-2F4B-B759-1DC0051C5417}" dt="2025-05-05T18:56:18.864" v="194" actId="1076"/>
        <pc:sldMkLst>
          <pc:docMk/>
          <pc:sldMk cId="1160241537" sldId="256"/>
        </pc:sldMkLst>
        <pc:spChg chg="del">
          <ac:chgData name="Barkasi, Michael" userId="604489e9-c8b5-4a18-ae0d-3a3e29c44efc" providerId="ADAL" clId="{F19F6765-F9C2-2F4B-B759-1DC0051C5417}" dt="2025-05-05T18:42:31.305" v="0" actId="478"/>
          <ac:spMkLst>
            <pc:docMk/>
            <pc:sldMk cId="1160241537" sldId="256"/>
            <ac:spMk id="17" creationId="{0ED99072-BE6C-C6ED-2867-FBA486153AC8}"/>
          </ac:spMkLst>
        </pc:spChg>
        <pc:spChg chg="del">
          <ac:chgData name="Barkasi, Michael" userId="604489e9-c8b5-4a18-ae0d-3a3e29c44efc" providerId="ADAL" clId="{F19F6765-F9C2-2F4B-B759-1DC0051C5417}" dt="2025-05-05T18:42:31.305" v="0" actId="478"/>
          <ac:spMkLst>
            <pc:docMk/>
            <pc:sldMk cId="1160241537" sldId="256"/>
            <ac:spMk id="18" creationId="{216C1992-1453-F5DF-D02F-A3FFD0F7D0E6}"/>
          </ac:spMkLst>
        </pc:spChg>
        <pc:spChg chg="del">
          <ac:chgData name="Barkasi, Michael" userId="604489e9-c8b5-4a18-ae0d-3a3e29c44efc" providerId="ADAL" clId="{F19F6765-F9C2-2F4B-B759-1DC0051C5417}" dt="2025-05-05T18:42:31.305" v="0" actId="478"/>
          <ac:spMkLst>
            <pc:docMk/>
            <pc:sldMk cId="1160241537" sldId="256"/>
            <ac:spMk id="20" creationId="{555A90AE-553C-0FBA-1AE8-DD3551B66644}"/>
          </ac:spMkLst>
        </pc:spChg>
        <pc:spChg chg="mod">
          <ac:chgData name="Barkasi, Michael" userId="604489e9-c8b5-4a18-ae0d-3a3e29c44efc" providerId="ADAL" clId="{F19F6765-F9C2-2F4B-B759-1DC0051C5417}" dt="2025-05-05T18:47:52.257" v="37" actId="2711"/>
          <ac:spMkLst>
            <pc:docMk/>
            <pc:sldMk cId="1160241537" sldId="256"/>
            <ac:spMk id="28" creationId="{EC1FBF5A-3333-E899-2543-90256C7B2DC0}"/>
          </ac:spMkLst>
        </pc:spChg>
        <pc:spChg chg="mod topLvl">
          <ac:chgData name="Barkasi, Michael" userId="604489e9-c8b5-4a18-ae0d-3a3e29c44efc" providerId="ADAL" clId="{F19F6765-F9C2-2F4B-B759-1DC0051C5417}" dt="2025-05-05T18:47:58.163" v="38" actId="2711"/>
          <ac:spMkLst>
            <pc:docMk/>
            <pc:sldMk cId="1160241537" sldId="256"/>
            <ac:spMk id="33" creationId="{6DD1B967-3B7C-B8E3-3AD9-127CC0BB85B5}"/>
          </ac:spMkLst>
        </pc:spChg>
        <pc:spChg chg="del">
          <ac:chgData name="Barkasi, Michael" userId="604489e9-c8b5-4a18-ae0d-3a3e29c44efc" providerId="ADAL" clId="{F19F6765-F9C2-2F4B-B759-1DC0051C5417}" dt="2025-05-05T18:42:31.305" v="0" actId="478"/>
          <ac:spMkLst>
            <pc:docMk/>
            <pc:sldMk cId="1160241537" sldId="256"/>
            <ac:spMk id="35" creationId="{173E1837-9B21-091E-CB95-51C6BA675180}"/>
          </ac:spMkLst>
        </pc:spChg>
        <pc:spChg chg="add mod">
          <ac:chgData name="Barkasi, Michael" userId="604489e9-c8b5-4a18-ae0d-3a3e29c44efc" providerId="ADAL" clId="{F19F6765-F9C2-2F4B-B759-1DC0051C5417}" dt="2025-05-05T18:48:03.552" v="39" actId="2711"/>
          <ac:spMkLst>
            <pc:docMk/>
            <pc:sldMk cId="1160241537" sldId="256"/>
            <ac:spMk id="41" creationId="{489C7890-2293-260F-927E-3A0BAF6AE31E}"/>
          </ac:spMkLst>
        </pc:spChg>
        <pc:spChg chg="add mod">
          <ac:chgData name="Barkasi, Michael" userId="604489e9-c8b5-4a18-ae0d-3a3e29c44efc" providerId="ADAL" clId="{F19F6765-F9C2-2F4B-B759-1DC0051C5417}" dt="2025-05-05T18:53:24.859" v="170" actId="1076"/>
          <ac:spMkLst>
            <pc:docMk/>
            <pc:sldMk cId="1160241537" sldId="256"/>
            <ac:spMk id="42" creationId="{BB15E696-D7E8-065F-22C9-1F1C225CBEE6}"/>
          </ac:spMkLst>
        </pc:spChg>
        <pc:spChg chg="add mod">
          <ac:chgData name="Barkasi, Michael" userId="604489e9-c8b5-4a18-ae0d-3a3e29c44efc" providerId="ADAL" clId="{F19F6765-F9C2-2F4B-B759-1DC0051C5417}" dt="2025-05-05T18:49:18.258" v="76" actId="1076"/>
          <ac:spMkLst>
            <pc:docMk/>
            <pc:sldMk cId="1160241537" sldId="256"/>
            <ac:spMk id="43" creationId="{CDC17340-8A6A-952F-C785-2381010C19BF}"/>
          </ac:spMkLst>
        </pc:spChg>
        <pc:spChg chg="add mod">
          <ac:chgData name="Barkasi, Michael" userId="604489e9-c8b5-4a18-ae0d-3a3e29c44efc" providerId="ADAL" clId="{F19F6765-F9C2-2F4B-B759-1DC0051C5417}" dt="2025-05-05T18:49:21.855" v="77" actId="1076"/>
          <ac:spMkLst>
            <pc:docMk/>
            <pc:sldMk cId="1160241537" sldId="256"/>
            <ac:spMk id="44" creationId="{71DEAC27-2EA9-F41D-4751-9DC0B3CBC65F}"/>
          </ac:spMkLst>
        </pc:spChg>
        <pc:spChg chg="mod">
          <ac:chgData name="Barkasi, Michael" userId="604489e9-c8b5-4a18-ae0d-3a3e29c44efc" providerId="ADAL" clId="{F19F6765-F9C2-2F4B-B759-1DC0051C5417}" dt="2025-05-05T18:49:45.753" v="78"/>
          <ac:spMkLst>
            <pc:docMk/>
            <pc:sldMk cId="1160241537" sldId="256"/>
            <ac:spMk id="53" creationId="{B62E7BC5-ECD8-C3BD-8852-44E3A483EA27}"/>
          </ac:spMkLst>
        </pc:spChg>
        <pc:spChg chg="mod topLvl">
          <ac:chgData name="Barkasi, Michael" userId="604489e9-c8b5-4a18-ae0d-3a3e29c44efc" providerId="ADAL" clId="{F19F6765-F9C2-2F4B-B759-1DC0051C5417}" dt="2025-05-05T18:52:21.998" v="110" actId="164"/>
          <ac:spMkLst>
            <pc:docMk/>
            <pc:sldMk cId="1160241537" sldId="256"/>
            <ac:spMk id="75" creationId="{D4FA8A0E-0BBD-D32F-54AE-54E7BD6C418D}"/>
          </ac:spMkLst>
        </pc:spChg>
        <pc:spChg chg="del">
          <ac:chgData name="Barkasi, Michael" userId="604489e9-c8b5-4a18-ae0d-3a3e29c44efc" providerId="ADAL" clId="{F19F6765-F9C2-2F4B-B759-1DC0051C5417}" dt="2025-05-05T18:42:31.305" v="0" actId="478"/>
          <ac:spMkLst>
            <pc:docMk/>
            <pc:sldMk cId="1160241537" sldId="256"/>
            <ac:spMk id="77" creationId="{BD84AEB1-6662-C56D-7E67-69415C00445B}"/>
          </ac:spMkLst>
        </pc:spChg>
        <pc:spChg chg="add mod">
          <ac:chgData name="Barkasi, Michael" userId="604489e9-c8b5-4a18-ae0d-3a3e29c44efc" providerId="ADAL" clId="{F19F6765-F9C2-2F4B-B759-1DC0051C5417}" dt="2025-05-05T18:53:09.134" v="157" actId="14100"/>
          <ac:spMkLst>
            <pc:docMk/>
            <pc:sldMk cId="1160241537" sldId="256"/>
            <ac:spMk id="102" creationId="{1A3C6997-4E40-38F4-EB1E-1C61067AAE9F}"/>
          </ac:spMkLst>
        </pc:spChg>
        <pc:spChg chg="add mod">
          <ac:chgData name="Barkasi, Michael" userId="604489e9-c8b5-4a18-ae0d-3a3e29c44efc" providerId="ADAL" clId="{F19F6765-F9C2-2F4B-B759-1DC0051C5417}" dt="2025-05-05T18:55:22.856" v="179" actId="2085"/>
          <ac:spMkLst>
            <pc:docMk/>
            <pc:sldMk cId="1160241537" sldId="256"/>
            <ac:spMk id="103" creationId="{74CFA3CB-217D-96DE-8D0B-AA3628379351}"/>
          </ac:spMkLst>
        </pc:spChg>
        <pc:spChg chg="add mod">
          <ac:chgData name="Barkasi, Michael" userId="604489e9-c8b5-4a18-ae0d-3a3e29c44efc" providerId="ADAL" clId="{F19F6765-F9C2-2F4B-B759-1DC0051C5417}" dt="2025-05-05T18:55:43.398" v="183" actId="1076"/>
          <ac:spMkLst>
            <pc:docMk/>
            <pc:sldMk cId="1160241537" sldId="256"/>
            <ac:spMk id="104" creationId="{B493F746-8314-8F87-5519-0151F9AFD43C}"/>
          </ac:spMkLst>
        </pc:spChg>
        <pc:spChg chg="add mod">
          <ac:chgData name="Barkasi, Michael" userId="604489e9-c8b5-4a18-ae0d-3a3e29c44efc" providerId="ADAL" clId="{F19F6765-F9C2-2F4B-B759-1DC0051C5417}" dt="2025-05-05T18:56:18.864" v="194" actId="1076"/>
          <ac:spMkLst>
            <pc:docMk/>
            <pc:sldMk cId="1160241537" sldId="256"/>
            <ac:spMk id="109" creationId="{C0CECDFC-29DC-9E49-F628-C98AF3712AF1}"/>
          </ac:spMkLst>
        </pc:spChg>
        <pc:spChg chg="del">
          <ac:chgData name="Barkasi, Michael" userId="604489e9-c8b5-4a18-ae0d-3a3e29c44efc" providerId="ADAL" clId="{F19F6765-F9C2-2F4B-B759-1DC0051C5417}" dt="2025-05-05T18:42:31.305" v="0" actId="478"/>
          <ac:spMkLst>
            <pc:docMk/>
            <pc:sldMk cId="1160241537" sldId="256"/>
            <ac:spMk id="367" creationId="{F4C22F3B-FB9B-9308-09F3-2FB2B62FA620}"/>
          </ac:spMkLst>
        </pc:spChg>
        <pc:spChg chg="del">
          <ac:chgData name="Barkasi, Michael" userId="604489e9-c8b5-4a18-ae0d-3a3e29c44efc" providerId="ADAL" clId="{F19F6765-F9C2-2F4B-B759-1DC0051C5417}" dt="2025-05-05T18:42:31.305" v="0" actId="478"/>
          <ac:spMkLst>
            <pc:docMk/>
            <pc:sldMk cId="1160241537" sldId="256"/>
            <ac:spMk id="372" creationId="{D0BF1455-2E79-FFD7-87A9-61ADBC848FC6}"/>
          </ac:spMkLst>
        </pc:spChg>
        <pc:spChg chg="del">
          <ac:chgData name="Barkasi, Michael" userId="604489e9-c8b5-4a18-ae0d-3a3e29c44efc" providerId="ADAL" clId="{F19F6765-F9C2-2F4B-B759-1DC0051C5417}" dt="2025-05-05T18:42:31.305" v="0" actId="478"/>
          <ac:spMkLst>
            <pc:docMk/>
            <pc:sldMk cId="1160241537" sldId="256"/>
            <ac:spMk id="382" creationId="{CC033841-BB8D-857B-FA99-FFD6B744A559}"/>
          </ac:spMkLst>
        </pc:spChg>
        <pc:spChg chg="del">
          <ac:chgData name="Barkasi, Michael" userId="604489e9-c8b5-4a18-ae0d-3a3e29c44efc" providerId="ADAL" clId="{F19F6765-F9C2-2F4B-B759-1DC0051C5417}" dt="2025-05-05T18:42:31.305" v="0" actId="478"/>
          <ac:spMkLst>
            <pc:docMk/>
            <pc:sldMk cId="1160241537" sldId="256"/>
            <ac:spMk id="387" creationId="{83378D40-C98B-B342-9AD3-C6064275E58F}"/>
          </ac:spMkLst>
        </pc:spChg>
        <pc:spChg chg="del">
          <ac:chgData name="Barkasi, Michael" userId="604489e9-c8b5-4a18-ae0d-3a3e29c44efc" providerId="ADAL" clId="{F19F6765-F9C2-2F4B-B759-1DC0051C5417}" dt="2025-05-05T18:42:31.305" v="0" actId="478"/>
          <ac:spMkLst>
            <pc:docMk/>
            <pc:sldMk cId="1160241537" sldId="256"/>
            <ac:spMk id="392" creationId="{47A8D240-36A6-246F-5E31-18BBA477F933}"/>
          </ac:spMkLst>
        </pc:spChg>
        <pc:grpChg chg="add del mod">
          <ac:chgData name="Barkasi, Michael" userId="604489e9-c8b5-4a18-ae0d-3a3e29c44efc" providerId="ADAL" clId="{F19F6765-F9C2-2F4B-B759-1DC0051C5417}" dt="2025-05-05T18:42:52.205" v="2" actId="165"/>
          <ac:grpSpMkLst>
            <pc:docMk/>
            <pc:sldMk cId="1160241537" sldId="256"/>
            <ac:grpSpMk id="2" creationId="{99E59B1D-9A3B-88D2-0630-A39582C90776}"/>
          </ac:grpSpMkLst>
        </pc:grpChg>
        <pc:grpChg chg="del mod topLvl">
          <ac:chgData name="Barkasi, Michael" userId="604489e9-c8b5-4a18-ae0d-3a3e29c44efc" providerId="ADAL" clId="{F19F6765-F9C2-2F4B-B759-1DC0051C5417}" dt="2025-05-05T18:43:01.917" v="6" actId="165"/>
          <ac:grpSpMkLst>
            <pc:docMk/>
            <pc:sldMk cId="1160241537" sldId="256"/>
            <ac:grpSpMk id="3" creationId="{9CB92955-812B-32B0-44B1-9ADAA7A999B1}"/>
          </ac:grpSpMkLst>
        </pc:grpChg>
        <pc:grpChg chg="mod topLvl">
          <ac:chgData name="Barkasi, Michael" userId="604489e9-c8b5-4a18-ae0d-3a3e29c44efc" providerId="ADAL" clId="{F19F6765-F9C2-2F4B-B759-1DC0051C5417}" dt="2025-05-05T18:46:56.125" v="28" actId="1076"/>
          <ac:grpSpMkLst>
            <pc:docMk/>
            <pc:sldMk cId="1160241537" sldId="256"/>
            <ac:grpSpMk id="16" creationId="{4112BF9C-FBFD-F6FF-1DA6-8D81C6C1BDD8}"/>
          </ac:grpSpMkLst>
        </pc:grpChg>
        <pc:grpChg chg="add del mod">
          <ac:chgData name="Barkasi, Michael" userId="604489e9-c8b5-4a18-ae0d-3a3e29c44efc" providerId="ADAL" clId="{F19F6765-F9C2-2F4B-B759-1DC0051C5417}" dt="2025-05-05T18:45:18.126" v="11" actId="165"/>
          <ac:grpSpMkLst>
            <pc:docMk/>
            <pc:sldMk cId="1160241537" sldId="256"/>
            <ac:grpSpMk id="29" creationId="{9153AD00-8DE2-C198-EDC0-2E46C0B835DF}"/>
          </ac:grpSpMkLst>
        </pc:grpChg>
        <pc:grpChg chg="mod">
          <ac:chgData name="Barkasi, Michael" userId="604489e9-c8b5-4a18-ae0d-3a3e29c44efc" providerId="ADAL" clId="{F19F6765-F9C2-2F4B-B759-1DC0051C5417}" dt="2025-05-05T18:52:29.765" v="111" actId="1076"/>
          <ac:grpSpMkLst>
            <pc:docMk/>
            <pc:sldMk cId="1160241537" sldId="256"/>
            <ac:grpSpMk id="45" creationId="{4FF82988-8CD1-293B-C955-4394041791E5}"/>
          </ac:grpSpMkLst>
        </pc:grpChg>
        <pc:grpChg chg="mod">
          <ac:chgData name="Barkasi, Michael" userId="604489e9-c8b5-4a18-ae0d-3a3e29c44efc" providerId="ADAL" clId="{F19F6765-F9C2-2F4B-B759-1DC0051C5417}" dt="2025-05-05T18:50:48.756" v="88" actId="1076"/>
          <ac:grpSpMkLst>
            <pc:docMk/>
            <pc:sldMk cId="1160241537" sldId="256"/>
            <ac:grpSpMk id="68" creationId="{D3EDAE39-25BE-88A8-12BB-B59A99F9C6FB}"/>
          </ac:grpSpMkLst>
        </pc:grpChg>
        <pc:grpChg chg="mod">
          <ac:chgData name="Barkasi, Michael" userId="604489e9-c8b5-4a18-ae0d-3a3e29c44efc" providerId="ADAL" clId="{F19F6765-F9C2-2F4B-B759-1DC0051C5417}" dt="2025-05-05T18:52:33.392" v="112" actId="1076"/>
          <ac:grpSpMkLst>
            <pc:docMk/>
            <pc:sldMk cId="1160241537" sldId="256"/>
            <ac:grpSpMk id="101" creationId="{289FB2F7-62B1-6DC0-4D26-83891CDF8F1C}"/>
          </ac:grpSpMkLst>
        </pc:grpChg>
        <pc:picChg chg="del mod topLvl">
          <ac:chgData name="Barkasi, Michael" userId="604489e9-c8b5-4a18-ae0d-3a3e29c44efc" providerId="ADAL" clId="{F19F6765-F9C2-2F4B-B759-1DC0051C5417}" dt="2025-05-05T18:42:54.783" v="3" actId="478"/>
          <ac:picMkLst>
            <pc:docMk/>
            <pc:sldMk cId="1160241537" sldId="256"/>
            <ac:picMk id="11" creationId="{F35A443D-0281-D8B6-2B6A-55ECB33D07ED}"/>
          </ac:picMkLst>
        </pc:picChg>
        <pc:picChg chg="del mod topLvl">
          <ac:chgData name="Barkasi, Michael" userId="604489e9-c8b5-4a18-ae0d-3a3e29c44efc" providerId="ADAL" clId="{F19F6765-F9C2-2F4B-B759-1DC0051C5417}" dt="2025-05-05T18:42:55.730" v="4" actId="478"/>
          <ac:picMkLst>
            <pc:docMk/>
            <pc:sldMk cId="1160241537" sldId="256"/>
            <ac:picMk id="15" creationId="{5BA6DBDC-7D79-BD91-219F-0030AD690F81}"/>
          </ac:picMkLst>
        </pc:picChg>
        <pc:picChg chg="mod topLvl">
          <ac:chgData name="Barkasi, Michael" userId="604489e9-c8b5-4a18-ae0d-3a3e29c44efc" providerId="ADAL" clId="{F19F6765-F9C2-2F4B-B759-1DC0051C5417}" dt="2025-05-05T18:52:41.622" v="113" actId="1076"/>
          <ac:picMkLst>
            <pc:docMk/>
            <pc:sldMk cId="1160241537" sldId="256"/>
            <ac:picMk id="24" creationId="{63CF131A-C072-13E5-D148-6AFC2E15179D}"/>
          </ac:picMkLst>
        </pc:picChg>
        <pc:picChg chg="mod">
          <ac:chgData name="Barkasi, Michael" userId="604489e9-c8b5-4a18-ae0d-3a3e29c44efc" providerId="ADAL" clId="{F19F6765-F9C2-2F4B-B759-1DC0051C5417}" dt="2025-05-05T18:43:01.917" v="6" actId="165"/>
          <ac:picMkLst>
            <pc:docMk/>
            <pc:sldMk cId="1160241537" sldId="256"/>
            <ac:picMk id="26" creationId="{C9231AFA-391C-14C4-C56E-524D53B6A033}"/>
          </ac:picMkLst>
        </pc:picChg>
        <pc:picChg chg="mod topLvl modCrop">
          <ac:chgData name="Barkasi, Michael" userId="604489e9-c8b5-4a18-ae0d-3a3e29c44efc" providerId="ADAL" clId="{F19F6765-F9C2-2F4B-B759-1DC0051C5417}" dt="2025-05-05T18:46:29.664" v="21" actId="1076"/>
          <ac:picMkLst>
            <pc:docMk/>
            <pc:sldMk cId="1160241537" sldId="256"/>
            <ac:picMk id="31" creationId="{B89A559F-3D9B-F6E0-FB14-F38603D20325}"/>
          </ac:picMkLst>
        </pc:picChg>
        <pc:picChg chg="add mod modCrop">
          <ac:chgData name="Barkasi, Michael" userId="604489e9-c8b5-4a18-ae0d-3a3e29c44efc" providerId="ADAL" clId="{F19F6765-F9C2-2F4B-B759-1DC0051C5417}" dt="2025-05-05T18:46:48.580" v="27" actId="1076"/>
          <ac:picMkLst>
            <pc:docMk/>
            <pc:sldMk cId="1160241537" sldId="256"/>
            <ac:picMk id="34" creationId="{A19C1B91-2F0C-834D-5D19-0D9DCE67831D}"/>
          </ac:picMkLst>
        </pc:picChg>
        <pc:picChg chg="mod">
          <ac:chgData name="Barkasi, Michael" userId="604489e9-c8b5-4a18-ae0d-3a3e29c44efc" providerId="ADAL" clId="{F19F6765-F9C2-2F4B-B759-1DC0051C5417}" dt="2025-05-05T18:49:45.753" v="78"/>
          <ac:picMkLst>
            <pc:docMk/>
            <pc:sldMk cId="1160241537" sldId="256"/>
            <ac:picMk id="52" creationId="{5A60C0C9-5C59-AF4B-BD84-C5FC09133228}"/>
          </ac:picMkLst>
        </pc:picChg>
        <pc:picChg chg="mod">
          <ac:chgData name="Barkasi, Michael" userId="604489e9-c8b5-4a18-ae0d-3a3e29c44efc" providerId="ADAL" clId="{F19F6765-F9C2-2F4B-B759-1DC0051C5417}" dt="2025-05-05T18:49:45.753" v="78"/>
          <ac:picMkLst>
            <pc:docMk/>
            <pc:sldMk cId="1160241537" sldId="256"/>
            <ac:picMk id="55" creationId="{F4F16760-2EB2-347B-0E91-D5351863D39B}"/>
          </ac:picMkLst>
        </pc:picChg>
        <pc:picChg chg="mod">
          <ac:chgData name="Barkasi, Michael" userId="604489e9-c8b5-4a18-ae0d-3a3e29c44efc" providerId="ADAL" clId="{F19F6765-F9C2-2F4B-B759-1DC0051C5417}" dt="2025-05-05T18:49:45.753" v="78"/>
          <ac:picMkLst>
            <pc:docMk/>
            <pc:sldMk cId="1160241537" sldId="256"/>
            <ac:picMk id="56" creationId="{BDF45D0D-DC02-F2BA-7330-D2FD1FE6B29C}"/>
          </ac:picMkLst>
        </pc:picChg>
        <pc:picChg chg="mod">
          <ac:chgData name="Barkasi, Michael" userId="604489e9-c8b5-4a18-ae0d-3a3e29c44efc" providerId="ADAL" clId="{F19F6765-F9C2-2F4B-B759-1DC0051C5417}" dt="2025-05-05T18:49:45.753" v="78"/>
          <ac:picMkLst>
            <pc:docMk/>
            <pc:sldMk cId="1160241537" sldId="256"/>
            <ac:picMk id="57" creationId="{E6696328-4CA1-ECA6-CB89-BCC0A938875B}"/>
          </ac:picMkLst>
        </pc:picChg>
        <pc:picChg chg="mod">
          <ac:chgData name="Barkasi, Michael" userId="604489e9-c8b5-4a18-ae0d-3a3e29c44efc" providerId="ADAL" clId="{F19F6765-F9C2-2F4B-B759-1DC0051C5417}" dt="2025-05-05T18:49:45.753" v="78"/>
          <ac:picMkLst>
            <pc:docMk/>
            <pc:sldMk cId="1160241537" sldId="256"/>
            <ac:picMk id="58" creationId="{55EEB0BF-F004-366F-3C12-BFAF34BB728B}"/>
          </ac:picMkLst>
        </pc:picChg>
        <pc:picChg chg="mod">
          <ac:chgData name="Barkasi, Michael" userId="604489e9-c8b5-4a18-ae0d-3a3e29c44efc" providerId="ADAL" clId="{F19F6765-F9C2-2F4B-B759-1DC0051C5417}" dt="2025-05-05T18:49:45.753" v="78"/>
          <ac:picMkLst>
            <pc:docMk/>
            <pc:sldMk cId="1160241537" sldId="256"/>
            <ac:picMk id="59" creationId="{14628946-491E-187E-5D16-D18631C92B4A}"/>
          </ac:picMkLst>
        </pc:picChg>
        <pc:picChg chg="mod">
          <ac:chgData name="Barkasi, Michael" userId="604489e9-c8b5-4a18-ae0d-3a3e29c44efc" providerId="ADAL" clId="{F19F6765-F9C2-2F4B-B759-1DC0051C5417}" dt="2025-05-05T18:49:45.753" v="78"/>
          <ac:picMkLst>
            <pc:docMk/>
            <pc:sldMk cId="1160241537" sldId="256"/>
            <ac:picMk id="60" creationId="{720E4CD2-DC57-35AF-3CB1-B8EA8DF0D6BC}"/>
          </ac:picMkLst>
        </pc:picChg>
        <pc:picChg chg="mod">
          <ac:chgData name="Barkasi, Michael" userId="604489e9-c8b5-4a18-ae0d-3a3e29c44efc" providerId="ADAL" clId="{F19F6765-F9C2-2F4B-B759-1DC0051C5417}" dt="2025-05-05T18:49:45.753" v="78"/>
          <ac:picMkLst>
            <pc:docMk/>
            <pc:sldMk cId="1160241537" sldId="256"/>
            <ac:picMk id="62" creationId="{317A05D2-7672-B423-84F6-595EC2ABB8B3}"/>
          </ac:picMkLst>
        </pc:picChg>
        <pc:picChg chg="add mod">
          <ac:chgData name="Barkasi, Michael" userId="604489e9-c8b5-4a18-ae0d-3a3e29c44efc" providerId="ADAL" clId="{F19F6765-F9C2-2F4B-B759-1DC0051C5417}" dt="2025-05-05T18:52:45.304" v="114" actId="1076"/>
          <ac:picMkLst>
            <pc:docMk/>
            <pc:sldMk cId="1160241537" sldId="256"/>
            <ac:picMk id="67" creationId="{2AEEA982-89AD-E6DA-4767-5E12320F1BCF}"/>
          </ac:picMkLst>
        </pc:picChg>
        <pc:picChg chg="mod topLvl">
          <ac:chgData name="Barkasi, Michael" userId="604489e9-c8b5-4a18-ae0d-3a3e29c44efc" providerId="ADAL" clId="{F19F6765-F9C2-2F4B-B759-1DC0051C5417}" dt="2025-05-05T18:50:57.679" v="90" actId="165"/>
          <ac:picMkLst>
            <pc:docMk/>
            <pc:sldMk cId="1160241537" sldId="256"/>
            <ac:picMk id="74" creationId="{9F82882C-D6ED-26E2-87C1-62569E364ACF}"/>
          </ac:picMkLst>
        </pc:picChg>
        <pc:picChg chg="mod topLvl">
          <ac:chgData name="Barkasi, Michael" userId="604489e9-c8b5-4a18-ae0d-3a3e29c44efc" providerId="ADAL" clId="{F19F6765-F9C2-2F4B-B759-1DC0051C5417}" dt="2025-05-05T18:52:21.998" v="110" actId="164"/>
          <ac:picMkLst>
            <pc:docMk/>
            <pc:sldMk cId="1160241537" sldId="256"/>
            <ac:picMk id="76" creationId="{D8AE5246-E369-3C53-4D82-E6B986A1C612}"/>
          </ac:picMkLst>
        </pc:picChg>
        <pc:picChg chg="mod topLvl">
          <ac:chgData name="Barkasi, Michael" userId="604489e9-c8b5-4a18-ae0d-3a3e29c44efc" providerId="ADAL" clId="{F19F6765-F9C2-2F4B-B759-1DC0051C5417}" dt="2025-05-05T18:52:21.998" v="110" actId="164"/>
          <ac:picMkLst>
            <pc:docMk/>
            <pc:sldMk cId="1160241537" sldId="256"/>
            <ac:picMk id="79" creationId="{4EEFF05C-0B9A-4B87-4BBA-44FD43E8FE1F}"/>
          </ac:picMkLst>
        </pc:picChg>
        <pc:picChg chg="mod topLvl">
          <ac:chgData name="Barkasi, Michael" userId="604489e9-c8b5-4a18-ae0d-3a3e29c44efc" providerId="ADAL" clId="{F19F6765-F9C2-2F4B-B759-1DC0051C5417}" dt="2025-05-05T18:52:21.998" v="110" actId="164"/>
          <ac:picMkLst>
            <pc:docMk/>
            <pc:sldMk cId="1160241537" sldId="256"/>
            <ac:picMk id="81" creationId="{277D2C22-B5FC-7C56-CD57-DEF5706D8A81}"/>
          </ac:picMkLst>
        </pc:picChg>
        <pc:picChg chg="mod topLvl">
          <ac:chgData name="Barkasi, Michael" userId="604489e9-c8b5-4a18-ae0d-3a3e29c44efc" providerId="ADAL" clId="{F19F6765-F9C2-2F4B-B759-1DC0051C5417}" dt="2025-05-05T18:52:21.998" v="110" actId="164"/>
          <ac:picMkLst>
            <pc:docMk/>
            <pc:sldMk cId="1160241537" sldId="256"/>
            <ac:picMk id="82" creationId="{89CC01B9-9CE2-84B2-0602-CD869B0BD25D}"/>
          </ac:picMkLst>
        </pc:picChg>
        <pc:picChg chg="mod topLvl">
          <ac:chgData name="Barkasi, Michael" userId="604489e9-c8b5-4a18-ae0d-3a3e29c44efc" providerId="ADAL" clId="{F19F6765-F9C2-2F4B-B759-1DC0051C5417}" dt="2025-05-05T18:52:21.998" v="110" actId="164"/>
          <ac:picMkLst>
            <pc:docMk/>
            <pc:sldMk cId="1160241537" sldId="256"/>
            <ac:picMk id="84" creationId="{D96EA791-3966-80ED-A8C6-B57B6F96966B}"/>
          </ac:picMkLst>
        </pc:picChg>
        <pc:picChg chg="mod topLvl">
          <ac:chgData name="Barkasi, Michael" userId="604489e9-c8b5-4a18-ae0d-3a3e29c44efc" providerId="ADAL" clId="{F19F6765-F9C2-2F4B-B759-1DC0051C5417}" dt="2025-05-05T18:51:10.270" v="92" actId="1076"/>
          <ac:picMkLst>
            <pc:docMk/>
            <pc:sldMk cId="1160241537" sldId="256"/>
            <ac:picMk id="85" creationId="{B0544BF0-ABFB-7C23-6561-080A5D7551E8}"/>
          </ac:picMkLst>
        </pc:picChg>
        <pc:picChg chg="mod topLvl">
          <ac:chgData name="Barkasi, Michael" userId="604489e9-c8b5-4a18-ae0d-3a3e29c44efc" providerId="ADAL" clId="{F19F6765-F9C2-2F4B-B759-1DC0051C5417}" dt="2025-05-05T18:52:21.998" v="110" actId="164"/>
          <ac:picMkLst>
            <pc:docMk/>
            <pc:sldMk cId="1160241537" sldId="256"/>
            <ac:picMk id="89" creationId="{7929F190-A752-4010-3357-80CC399F85F6}"/>
          </ac:picMkLst>
        </pc:picChg>
        <pc:picChg chg="mod">
          <ac:chgData name="Barkasi, Michael" userId="604489e9-c8b5-4a18-ae0d-3a3e29c44efc" providerId="ADAL" clId="{F19F6765-F9C2-2F4B-B759-1DC0051C5417}" dt="2025-05-05T18:51:14.674" v="94" actId="1076"/>
          <ac:picMkLst>
            <pc:docMk/>
            <pc:sldMk cId="1160241537" sldId="256"/>
            <ac:picMk id="91" creationId="{1EEED4F3-8791-582C-B098-77B2253030D1}"/>
          </ac:picMkLst>
        </pc:picChg>
        <pc:picChg chg="mod topLvl">
          <ac:chgData name="Barkasi, Michael" userId="604489e9-c8b5-4a18-ae0d-3a3e29c44efc" providerId="ADAL" clId="{F19F6765-F9C2-2F4B-B759-1DC0051C5417}" dt="2025-05-05T18:51:19.364" v="96" actId="1076"/>
          <ac:picMkLst>
            <pc:docMk/>
            <pc:sldMk cId="1160241537" sldId="256"/>
            <ac:picMk id="93" creationId="{E76476C7-11C9-593E-8F53-0BF0E78CCEEA}"/>
          </ac:picMkLst>
        </pc:picChg>
        <pc:picChg chg="add mod">
          <ac:chgData name="Barkasi, Michael" userId="604489e9-c8b5-4a18-ae0d-3a3e29c44efc" providerId="ADAL" clId="{F19F6765-F9C2-2F4B-B759-1DC0051C5417}" dt="2025-05-05T18:51:46.691" v="105" actId="1076"/>
          <ac:picMkLst>
            <pc:docMk/>
            <pc:sldMk cId="1160241537" sldId="256"/>
            <ac:picMk id="94" creationId="{CC4669BA-5BD3-FC69-9B44-9E76C82D06D5}"/>
          </ac:picMkLst>
        </pc:picChg>
        <pc:picChg chg="add mod">
          <ac:chgData name="Barkasi, Michael" userId="604489e9-c8b5-4a18-ae0d-3a3e29c44efc" providerId="ADAL" clId="{F19F6765-F9C2-2F4B-B759-1DC0051C5417}" dt="2025-05-05T18:52:21.998" v="110" actId="164"/>
          <ac:picMkLst>
            <pc:docMk/>
            <pc:sldMk cId="1160241537" sldId="256"/>
            <ac:picMk id="96" creationId="{77F20841-A361-B805-210E-AAD9C91A5A12}"/>
          </ac:picMkLst>
        </pc:picChg>
        <pc:picChg chg="add mod">
          <ac:chgData name="Barkasi, Michael" userId="604489e9-c8b5-4a18-ae0d-3a3e29c44efc" providerId="ADAL" clId="{F19F6765-F9C2-2F4B-B759-1DC0051C5417}" dt="2025-05-05T18:52:21.998" v="110" actId="164"/>
          <ac:picMkLst>
            <pc:docMk/>
            <pc:sldMk cId="1160241537" sldId="256"/>
            <ac:picMk id="97" creationId="{B17B312D-3E66-1D63-A133-3E02B4198FF8}"/>
          </ac:picMkLst>
        </pc:picChg>
        <pc:picChg chg="add mod">
          <ac:chgData name="Barkasi, Michael" userId="604489e9-c8b5-4a18-ae0d-3a3e29c44efc" providerId="ADAL" clId="{F19F6765-F9C2-2F4B-B759-1DC0051C5417}" dt="2025-05-05T18:52:21.998" v="110" actId="164"/>
          <ac:picMkLst>
            <pc:docMk/>
            <pc:sldMk cId="1160241537" sldId="256"/>
            <ac:picMk id="99" creationId="{EE274D67-B5BF-6D84-6A4D-038EC6EF92C0}"/>
          </ac:picMkLst>
        </pc:picChg>
        <pc:cxnChg chg="mod">
          <ac:chgData name="Barkasi, Michael" userId="604489e9-c8b5-4a18-ae0d-3a3e29c44efc" providerId="ADAL" clId="{F19F6765-F9C2-2F4B-B759-1DC0051C5417}" dt="2025-05-05T18:43:01.917" v="6" actId="165"/>
          <ac:cxnSpMkLst>
            <pc:docMk/>
            <pc:sldMk cId="1160241537" sldId="256"/>
            <ac:cxnSpMk id="27" creationId="{C9BCD99F-272A-E300-9470-ECE18F355444}"/>
          </ac:cxnSpMkLst>
        </pc:cxnChg>
        <pc:cxnChg chg="del mod topLvl">
          <ac:chgData name="Barkasi, Michael" userId="604489e9-c8b5-4a18-ae0d-3a3e29c44efc" providerId="ADAL" clId="{F19F6765-F9C2-2F4B-B759-1DC0051C5417}" dt="2025-05-05T18:46:23.294" v="18" actId="478"/>
          <ac:cxnSpMkLst>
            <pc:docMk/>
            <pc:sldMk cId="1160241537" sldId="256"/>
            <ac:cxnSpMk id="32" creationId="{CCD59E53-ACEF-460B-B3B9-51DC861CC393}"/>
          </ac:cxnSpMkLst>
        </pc:cxnChg>
        <pc:cxnChg chg="add del mod">
          <ac:chgData name="Barkasi, Michael" userId="604489e9-c8b5-4a18-ae0d-3a3e29c44efc" providerId="ADAL" clId="{F19F6765-F9C2-2F4B-B759-1DC0051C5417}" dt="2025-05-05T18:46:38.573" v="24" actId="478"/>
          <ac:cxnSpMkLst>
            <pc:docMk/>
            <pc:sldMk cId="1160241537" sldId="256"/>
            <ac:cxnSpMk id="38" creationId="{78CCE442-8DC8-2E3D-CC94-2C8B64959F7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5B33-68A3-EC2E-BBC7-8FC014EC2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16706-3932-9698-FEE8-6E21C4E76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98756-A934-542A-0D15-BADEC191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670EE-540F-DC6A-1250-0DE5CED6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BA342-7071-6441-16EB-95E19835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8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7B59-5BDB-4CDF-BC47-F94C842E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5F2D6-9308-4590-2DF5-6DFBB0782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21FE5-94F5-9CFE-741D-D90DC48D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9F1CE-57A3-3EC5-283D-D3A927AA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9CC00-84EC-1830-D5C8-529E2563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B7D9C-8176-F359-9274-ED96EA562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D3C8B-6FB2-2897-51C6-3EC3F91A1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0E567-A47D-09D2-ADCE-194175FF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A5755-63A4-994B-62CE-900AF8F2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0982D-4C97-0A2B-E81C-7414ACDF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0EBF-31D9-637C-2E3E-180D6325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4D70B-A67E-67D0-9198-4FE621528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8EF09-F9BC-81F8-2990-E9193ADE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7B844-4F21-379C-CFAE-35CBF479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9AB73-8CCE-2BB5-5C8E-CA3722F5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7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E0B5-82F7-E56A-116C-292CBED3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A85A3-C622-21A0-FDCB-0F7D32B64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D7BF1-13AE-4BAA-71D9-9C899F3E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B0B39-5EFB-2525-9452-22731995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C6D77-E88D-9F83-6066-8FA65009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2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CD9B-9AC2-F6DD-2A39-FCBD17B2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B245-CECA-0578-A530-294517537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1CD16-C23E-C436-F993-8CE8BABC5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7D22D-D838-6CAA-CA45-CAF028E8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097D7-58B9-4657-2D60-FDCCA3FC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243B-5F0B-8AA4-4455-ECAF1762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02F9-3FBB-DC16-0AA7-7F5D5961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BD7FB-7A1C-B3CE-8B02-F0B9FA031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8E58E-56E2-CE1D-FF3C-D4B700881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20E81-21CB-1830-C4B3-5DDFEC2F6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F56D4-EB03-7603-CF9B-2C1F3E974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A0361-F006-59DE-3B22-9FAA4712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C5A94-2C6E-9ABB-FFF8-0E542EB5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CA022-F016-9DF3-4581-DBCE0BBA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8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16B0-A8DE-4225-91B7-A88ED789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04AD9-65D9-0CE8-2E84-97B3E7F5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F9EB1-97F8-6501-8876-9AEF24FD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99A05-3285-0919-1037-FE1180D2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0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7013E-4AF3-BCB5-95EB-CFFDF218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EA3CE-F728-0DC5-C2A0-873FC5FE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7F034-2B04-7097-D827-91D86BDC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8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2746-A4B1-ADF7-08D3-50FF1799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97DE4-5BE5-1999-A809-09B238328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124B4-9140-EA66-B70A-D8B83409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F7491-824E-D4B1-E6C7-6E3633D2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CEDB3-C23A-4A41-E0FF-FB90B9DC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9E30D-21C8-87E4-1ECF-46227B9E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4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348B-8418-9AB3-68BA-FDFD0F58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0D014-C410-FF05-6ED6-FCDD1AFA0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73979-D6B9-B7E7-339C-71798B5B8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AA8FB-2409-1B62-7A8F-ECAC9C59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2390B-AA2E-CF7B-8C48-33A7D67F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5060E-8672-F32B-CF1D-B419EDF6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0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5A266-885A-B0E2-7875-2CE5BB48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7D7C2-B556-E78F-FE64-4F29F45B7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2BC6A-06AE-F3C1-B327-8DD5C55E6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671BF96-9467-0B49-AF35-7149D7F70E39}" type="datetimeFigureOut">
              <a:rPr lang="en-US" smtClean="0"/>
              <a:pPr/>
              <a:t>5/5/25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95665-D3A0-E52C-EC63-BD0C96C8B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F9AD5-7365-81DC-A9D9-4EA2A607C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773B440-2E26-1F41-A810-01B253535B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8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112BF9C-FBFD-F6FF-1DA6-8D81C6C1BDD8}"/>
              </a:ext>
            </a:extLst>
          </p:cNvPr>
          <p:cNvGrpSpPr/>
          <p:nvPr/>
        </p:nvGrpSpPr>
        <p:grpSpPr>
          <a:xfrm>
            <a:off x="1287691" y="1309778"/>
            <a:ext cx="1146931" cy="1195828"/>
            <a:chOff x="857250" y="3768717"/>
            <a:chExt cx="1146931" cy="119582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9231AFA-391C-14C4-C56E-524D53B6A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250" y="4294340"/>
              <a:ext cx="1105838" cy="670205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9BCD99F-272A-E300-9470-ECE18F355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816" y="4138049"/>
              <a:ext cx="106670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1FBF5A-3333-E899-2543-90256C7B2DC0}"/>
                </a:ext>
              </a:extLst>
            </p:cNvPr>
            <p:cNvSpPr txBox="1"/>
            <p:nvPr/>
          </p:nvSpPr>
          <p:spPr>
            <a:xfrm>
              <a:off x="902086" y="3768717"/>
              <a:ext cx="1102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left/right</a:t>
              </a:r>
            </a:p>
          </p:txBody>
        </p:sp>
      </p:grpSp>
      <p:pic>
        <p:nvPicPr>
          <p:cNvPr id="24" name="Picture 23" descr="A dna strand in a black background&#10;&#10;AI-generated content may be incorrect.">
            <a:extLst>
              <a:ext uri="{FF2B5EF4-FFF2-40B4-BE49-F238E27FC236}">
                <a16:creationId xmlns:a16="http://schemas.microsoft.com/office/drawing/2014/main" id="{63CF131A-C072-13E5-D148-6AFC2E151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989510" y="1481612"/>
            <a:ext cx="1002240" cy="101505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89A559F-3D9B-F6E0-FB14-F38603D203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333"/>
          <a:stretch/>
        </p:blipFill>
        <p:spPr>
          <a:xfrm>
            <a:off x="1454767" y="4094369"/>
            <a:ext cx="560300" cy="67020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DD1B967-3B7C-B8E3-3AD9-127CC0BB85B5}"/>
              </a:ext>
            </a:extLst>
          </p:cNvPr>
          <p:cNvSpPr txBox="1"/>
          <p:nvPr/>
        </p:nvSpPr>
        <p:spPr>
          <a:xfrm>
            <a:off x="1237136" y="3763478"/>
            <a:ext cx="110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19C1B91-2F0C-834D-5D19-0D9DCE6783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902"/>
          <a:stretch/>
        </p:blipFill>
        <p:spPr>
          <a:xfrm>
            <a:off x="1625600" y="5476068"/>
            <a:ext cx="554004" cy="67020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89C7890-2293-260F-927E-3A0BAF6AE31E}"/>
              </a:ext>
            </a:extLst>
          </p:cNvPr>
          <p:cNvSpPr txBox="1"/>
          <p:nvPr/>
        </p:nvSpPr>
        <p:spPr>
          <a:xfrm>
            <a:off x="1372602" y="5060512"/>
            <a:ext cx="110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15E696-D7E8-065F-22C9-1F1C225CBEE6}"/>
              </a:ext>
            </a:extLst>
          </p:cNvPr>
          <p:cNvSpPr txBox="1"/>
          <p:nvPr/>
        </p:nvSpPr>
        <p:spPr>
          <a:xfrm>
            <a:off x="719666" y="37253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Factor of Interest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C17340-8A6A-952F-C785-2381010C19BF}"/>
              </a:ext>
            </a:extLst>
          </p:cNvPr>
          <p:cNvSpPr txBox="1"/>
          <p:nvPr/>
        </p:nvSpPr>
        <p:spPr>
          <a:xfrm>
            <a:off x="186266" y="2988733"/>
            <a:ext cx="1828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Reference Level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DEAC27-2EA9-F41D-4751-9DC0B3CBC65F}"/>
              </a:ext>
            </a:extLst>
          </p:cNvPr>
          <p:cNvSpPr txBox="1"/>
          <p:nvPr/>
        </p:nvSpPr>
        <p:spPr>
          <a:xfrm>
            <a:off x="67733" y="4944532"/>
            <a:ext cx="1828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Treatment Level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FF82988-8CD1-293B-C955-4394041791E5}"/>
              </a:ext>
            </a:extLst>
          </p:cNvPr>
          <p:cNvGrpSpPr>
            <a:grpSpLocks noChangeAspect="1"/>
          </p:cNvGrpSpPr>
          <p:nvPr/>
        </p:nvGrpSpPr>
        <p:grpSpPr>
          <a:xfrm>
            <a:off x="4360332" y="3423222"/>
            <a:ext cx="1135211" cy="1063911"/>
            <a:chOff x="3234842" y="2216575"/>
            <a:chExt cx="2918242" cy="273495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2C81C25-92B5-F196-781D-B56B272E60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34842" y="2482647"/>
              <a:ext cx="2468880" cy="2468881"/>
              <a:chOff x="1277616" y="3447949"/>
              <a:chExt cx="1188720" cy="1188720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5A60C0C9-5C59-AF4B-BD84-C5FC091332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861858">
                <a:off x="2080121" y="3742596"/>
                <a:ext cx="274320" cy="274320"/>
              </a:xfrm>
              <a:prstGeom prst="rect">
                <a:avLst/>
              </a:prstGeom>
            </p:spPr>
          </p:pic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62E7BC5-ECD8-C3BD-8852-44E3A483EA27}"/>
                  </a:ext>
                </a:extLst>
              </p:cNvPr>
              <p:cNvSpPr/>
              <p:nvPr/>
            </p:nvSpPr>
            <p:spPr>
              <a:xfrm>
                <a:off x="1277616" y="3447949"/>
                <a:ext cx="1188720" cy="1188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A7CE245C-4EF1-C382-A4CF-23FC847F2D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8631204">
                <a:off x="1722375" y="3479485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F4F16760-2EB2-347B-0E91-D5351863D3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769712">
                <a:off x="1486374" y="4183886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BDF45D0D-DC02-F2BA-7330-D2FD1FE6B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4498233">
                <a:off x="1727726" y="4282476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E6696328-4CA1-ECA6-CB89-BCC0A9388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484834">
                <a:off x="1413445" y="4154753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55EEB0BF-F004-366F-3C12-BFAF34BB7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667271">
                <a:off x="1426233" y="3932990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14628946-491E-187E-5D16-D18631C92B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593809">
                <a:off x="1601903" y="3610305"/>
                <a:ext cx="274320" cy="376767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720E4CD2-DC57-35AF-3CB1-B8EA8DF0D6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6176903">
                <a:off x="1335260" y="3943640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317A05D2-7672-B423-84F6-595EC2ABB8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848181">
                <a:off x="1901322" y="3961309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C3818ED8-B2DD-FBE7-050E-C3DE8E87B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4540034">
                <a:off x="1362486" y="3611859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99234713-FD55-10D7-8DEE-4C2A8B5A41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5602880">
                <a:off x="1908490" y="3628743"/>
                <a:ext cx="274320" cy="274320"/>
              </a:xfrm>
              <a:prstGeom prst="rect">
                <a:avLst/>
              </a:prstGeom>
            </p:spPr>
          </p:pic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998E4B4-08EB-CD36-A9EF-6FBBE947C8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4561" y="2216575"/>
              <a:ext cx="3744" cy="267019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5D31126-85AF-E004-5123-3BA58323122D}"/>
                </a:ext>
              </a:extLst>
            </p:cNvPr>
            <p:cNvCxnSpPr>
              <a:cxnSpLocks/>
            </p:cNvCxnSpPr>
            <p:nvPr/>
          </p:nvCxnSpPr>
          <p:spPr>
            <a:xfrm>
              <a:off x="3297975" y="4886771"/>
              <a:ext cx="28551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Graphic 66" descr="Normal Distribution outline">
            <a:extLst>
              <a:ext uri="{FF2B5EF4-FFF2-40B4-BE49-F238E27FC236}">
                <a16:creationId xmlns:a16="http://schemas.microsoft.com/office/drawing/2014/main" id="{2AEEA982-89AD-E6DA-4767-5E12320F1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1323" y="1650743"/>
            <a:ext cx="914400" cy="914400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89FB2F7-62B1-6DC0-4D26-83891CDF8F1C}"/>
              </a:ext>
            </a:extLst>
          </p:cNvPr>
          <p:cNvGrpSpPr/>
          <p:nvPr/>
        </p:nvGrpSpPr>
        <p:grpSpPr>
          <a:xfrm>
            <a:off x="4453465" y="5108089"/>
            <a:ext cx="1135211" cy="1063911"/>
            <a:chOff x="6070599" y="4642422"/>
            <a:chExt cx="1135211" cy="1063911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9F82882C-D6ED-26E2-87C1-62569E364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861858">
              <a:off x="6718970" y="4983981"/>
              <a:ext cx="221633" cy="221632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4FA8A0E-0BBD-D32F-54AE-54E7BD6C418D}"/>
                </a:ext>
              </a:extLst>
            </p:cNvPr>
            <p:cNvSpPr/>
            <p:nvPr/>
          </p:nvSpPr>
          <p:spPr>
            <a:xfrm>
              <a:off x="6070599" y="4745925"/>
              <a:ext cx="960407" cy="9604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8AE5246-E369-3C53-4D82-E6B986A1C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8631204">
              <a:off x="6463801" y="4957671"/>
              <a:ext cx="221633" cy="221632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4EEFF05C-0B9A-4B87-4BBA-44FD43E8F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769712">
              <a:off x="6239262" y="5340514"/>
              <a:ext cx="221633" cy="221632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77D2C22-B5FC-7C56-CD57-DEF5706D8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4498233">
              <a:off x="6434258" y="5420168"/>
              <a:ext cx="221633" cy="221632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9CC01B9-9CE2-84B2-0602-CD869B0BD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723729">
              <a:off x="6197273" y="5367777"/>
              <a:ext cx="221632" cy="221633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D96EA791-3966-80ED-A8C6-B57B6F969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9667271">
              <a:off x="6774871" y="5434140"/>
              <a:ext cx="221632" cy="221633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B0544BF0-ABFB-7C23-6561-080A5D755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593809">
              <a:off x="6662801" y="5232698"/>
              <a:ext cx="221632" cy="304403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7929F190-A752-4010-3357-80CC399F8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176903">
              <a:off x="6582836" y="5383478"/>
              <a:ext cx="221633" cy="221632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38388CF3-D632-3B04-E3E7-3B2C64519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48181">
              <a:off x="6574512" y="5160686"/>
              <a:ext cx="221632" cy="22163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1EEED4F3-8791-582C-B098-77B225303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4540034">
              <a:off x="6765701" y="4802154"/>
              <a:ext cx="221633" cy="221632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E76476C7-11C9-593E-8F53-0BF0E78CC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5602880">
              <a:off x="6597236" y="4841195"/>
              <a:ext cx="221633" cy="221632"/>
            </a:xfrm>
            <a:prstGeom prst="rect">
              <a:avLst/>
            </a:prstGeom>
          </p:spPr>
        </p:pic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6F469BA-7D8F-5A53-C7D4-B8F3BA2A7C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7720" y="4642422"/>
              <a:ext cx="1456" cy="103872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1A14183-2CA0-3DCA-D75F-F30BD5D183C6}"/>
                </a:ext>
              </a:extLst>
            </p:cNvPr>
            <p:cNvCxnSpPr>
              <a:cxnSpLocks/>
            </p:cNvCxnSpPr>
            <p:nvPr/>
          </p:nvCxnSpPr>
          <p:spPr>
            <a:xfrm>
              <a:off x="6095158" y="5681142"/>
              <a:ext cx="111065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CC4669BA-5BD3-FC69-9B44-9E76C82D0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484834">
              <a:off x="6392008" y="5240776"/>
              <a:ext cx="221632" cy="221633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77F20841-A361-B805-210E-AAD9C91A5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6502074" y="5325443"/>
              <a:ext cx="221632" cy="221633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B17B312D-3E66-1D63-A133-3E02B4198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484834">
              <a:off x="6756073" y="5173043"/>
              <a:ext cx="221632" cy="221633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EE274D67-B5BF-6D84-6A4D-038EC6EF9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675650">
              <a:off x="6459740" y="5308511"/>
              <a:ext cx="221632" cy="221633"/>
            </a:xfrm>
            <a:prstGeom prst="rect">
              <a:avLst/>
            </a:prstGeom>
          </p:spPr>
        </p:pic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1A3C6997-4E40-38F4-EB1E-1C61067AAE9F}"/>
              </a:ext>
            </a:extLst>
          </p:cNvPr>
          <p:cNvSpPr txBox="1"/>
          <p:nvPr/>
        </p:nvSpPr>
        <p:spPr>
          <a:xfrm>
            <a:off x="4631266" y="465666"/>
            <a:ext cx="3115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Spatial Distribution of Gene Transcripts</a:t>
            </a:r>
          </a:p>
        </p:txBody>
      </p: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74CFA3CB-217D-96DE-8D0B-AA3628379351}"/>
              </a:ext>
            </a:extLst>
          </p:cNvPr>
          <p:cNvSpPr/>
          <p:nvPr/>
        </p:nvSpPr>
        <p:spPr>
          <a:xfrm>
            <a:off x="5791200" y="4047067"/>
            <a:ext cx="279400" cy="128693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own Arrow 103">
            <a:extLst>
              <a:ext uri="{FF2B5EF4-FFF2-40B4-BE49-F238E27FC236}">
                <a16:creationId xmlns:a16="http://schemas.microsoft.com/office/drawing/2014/main" id="{B493F746-8314-8F87-5519-0151F9AFD43C}"/>
              </a:ext>
            </a:extLst>
          </p:cNvPr>
          <p:cNvSpPr/>
          <p:nvPr/>
        </p:nvSpPr>
        <p:spPr>
          <a:xfrm rot="16200000">
            <a:off x="3124203" y="4102099"/>
            <a:ext cx="571500" cy="91863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0CECDFC-29DC-9E49-F628-C98AF3712AF1}"/>
                  </a:ext>
                </a:extLst>
              </p:cNvPr>
              <p:cNvSpPr txBox="1"/>
              <p:nvPr/>
            </p:nvSpPr>
            <p:spPr>
              <a:xfrm>
                <a:off x="6032500" y="4377267"/>
                <a:ext cx="3109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0CECDFC-29DC-9E49-F628-C98AF3712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00" y="4377267"/>
                <a:ext cx="310983" cy="492443"/>
              </a:xfrm>
              <a:prstGeom prst="rect">
                <a:avLst/>
              </a:prstGeom>
              <a:blipFill>
                <a:blip r:embed="rId7"/>
                <a:stretch>
                  <a:fillRect l="-48000" r="-44000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24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18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2025-04-27T17:51:47Z</dcterms:created>
  <dcterms:modified xsi:type="dcterms:W3CDTF">2025-05-05T18:56:21Z</dcterms:modified>
</cp:coreProperties>
</file>