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7373600" cy="1143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500"/>
    <a:srgbClr val="05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7422F7-2C8A-0E49-BCD3-E878CE42A2A6}" v="3" dt="2025-06-09T15:12:56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94"/>
  </p:normalViewPr>
  <p:slideViewPr>
    <p:cSldViewPr snapToGrid="0">
      <p:cViewPr varScale="1">
        <p:scale>
          <a:sx n="70" d="100"/>
          <a:sy n="70" d="100"/>
        </p:scale>
        <p:origin x="21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8550181F-EA8B-2C47-9578-58D8CBC7D6F0}"/>
    <pc:docChg chg="modSld">
      <pc:chgData name="Barkasi, Michael" userId="604489e9-c8b5-4a18-ae0d-3a3e29c44efc" providerId="ADAL" clId="{8550181F-EA8B-2C47-9578-58D8CBC7D6F0}" dt="2025-05-09T21:37:43.395" v="28" actId="1076"/>
      <pc:docMkLst>
        <pc:docMk/>
      </pc:docMkLst>
      <pc:sldChg chg="addSp modSp mod">
        <pc:chgData name="Barkasi, Michael" userId="604489e9-c8b5-4a18-ae0d-3a3e29c44efc" providerId="ADAL" clId="{8550181F-EA8B-2C47-9578-58D8CBC7D6F0}" dt="2025-05-09T21:37:43.395" v="28" actId="1076"/>
        <pc:sldMkLst>
          <pc:docMk/>
          <pc:sldMk cId="420047761" sldId="256"/>
        </pc:sldMkLst>
        <pc:spChg chg="add mod">
          <ac:chgData name="Barkasi, Michael" userId="604489e9-c8b5-4a18-ae0d-3a3e29c44efc" providerId="ADAL" clId="{8550181F-EA8B-2C47-9578-58D8CBC7D6F0}" dt="2025-05-09T21:35:44.800" v="24" actId="1076"/>
          <ac:spMkLst>
            <pc:docMk/>
            <pc:sldMk cId="420047761" sldId="256"/>
            <ac:spMk id="2" creationId="{BD2123D2-E6F0-499C-B074-B87DAF1CAF17}"/>
          </ac:spMkLst>
        </pc:spChg>
        <pc:spChg chg="add mod">
          <ac:chgData name="Barkasi, Michael" userId="604489e9-c8b5-4a18-ae0d-3a3e29c44efc" providerId="ADAL" clId="{8550181F-EA8B-2C47-9578-58D8CBC7D6F0}" dt="2025-05-09T21:37:43.395" v="28" actId="1076"/>
          <ac:spMkLst>
            <pc:docMk/>
            <pc:sldMk cId="420047761" sldId="256"/>
            <ac:spMk id="3" creationId="{7CBAADB1-5585-736D-563A-3E93AD096F15}"/>
          </ac:spMkLst>
        </pc:spChg>
        <pc:spChg chg="add mod">
          <ac:chgData name="Barkasi, Michael" userId="604489e9-c8b5-4a18-ae0d-3a3e29c44efc" providerId="ADAL" clId="{8550181F-EA8B-2C47-9578-58D8CBC7D6F0}" dt="2025-05-09T21:37:11.399" v="26" actId="1076"/>
          <ac:spMkLst>
            <pc:docMk/>
            <pc:sldMk cId="420047761" sldId="256"/>
            <ac:spMk id="4" creationId="{1995DD2D-D210-0BD3-C0BF-88970E4275EB}"/>
          </ac:spMkLst>
        </pc:spChg>
        <pc:spChg chg="add mod">
          <ac:chgData name="Barkasi, Michael" userId="604489e9-c8b5-4a18-ae0d-3a3e29c44efc" providerId="ADAL" clId="{8550181F-EA8B-2C47-9578-58D8CBC7D6F0}" dt="2025-05-09T21:35:58.114" v="25" actId="1076"/>
          <ac:spMkLst>
            <pc:docMk/>
            <pc:sldMk cId="420047761" sldId="256"/>
            <ac:spMk id="6" creationId="{C89F8798-F60C-D3ED-DA8A-3F1C07AF6A4F}"/>
          </ac:spMkLst>
        </pc:spChg>
        <pc:spChg chg="add mod">
          <ac:chgData name="Barkasi, Michael" userId="604489e9-c8b5-4a18-ae0d-3a3e29c44efc" providerId="ADAL" clId="{8550181F-EA8B-2C47-9578-58D8CBC7D6F0}" dt="2025-05-09T21:37:28.260" v="27" actId="1076"/>
          <ac:spMkLst>
            <pc:docMk/>
            <pc:sldMk cId="420047761" sldId="256"/>
            <ac:spMk id="7" creationId="{1CC9737E-0380-0DC8-8278-9FF97AF9C833}"/>
          </ac:spMkLst>
        </pc:spChg>
        <pc:spChg chg="add mod">
          <ac:chgData name="Barkasi, Michael" userId="604489e9-c8b5-4a18-ae0d-3a3e29c44efc" providerId="ADAL" clId="{8550181F-EA8B-2C47-9578-58D8CBC7D6F0}" dt="2025-05-09T21:35:22.607" v="23" actId="1076"/>
          <ac:spMkLst>
            <pc:docMk/>
            <pc:sldMk cId="420047761" sldId="256"/>
            <ac:spMk id="8" creationId="{2ACA91A2-C9D2-A85D-BA1B-166C6D4B90CB}"/>
          </ac:spMkLst>
        </pc:spChg>
      </pc:sldChg>
    </pc:docChg>
  </pc:docChgLst>
  <pc:docChgLst>
    <pc:chgData name="Barkasi, Michael" userId="604489e9-c8b5-4a18-ae0d-3a3e29c44efc" providerId="ADAL" clId="{B0F65F1A-47D9-0541-A4E5-BE40BC898954}"/>
    <pc:docChg chg="undo custSel modSld modMainMaster">
      <pc:chgData name="Barkasi, Michael" userId="604489e9-c8b5-4a18-ae0d-3a3e29c44efc" providerId="ADAL" clId="{B0F65F1A-47D9-0541-A4E5-BE40BC898954}" dt="2025-06-03T22:36:01.097" v="582" actId="14826"/>
      <pc:docMkLst>
        <pc:docMk/>
      </pc:docMkLst>
      <pc:sldChg chg="addSp delSp modSp mod">
        <pc:chgData name="Barkasi, Michael" userId="604489e9-c8b5-4a18-ae0d-3a3e29c44efc" providerId="ADAL" clId="{B0F65F1A-47D9-0541-A4E5-BE40BC898954}" dt="2025-06-03T22:36:01.097" v="582" actId="14826"/>
        <pc:sldMkLst>
          <pc:docMk/>
          <pc:sldMk cId="420047761" sldId="256"/>
        </pc:sldMkLst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" creationId="{BD2123D2-E6F0-499C-B074-B87DAF1CAF17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3" creationId="{7CBAADB1-5585-736D-563A-3E93AD096F15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4" creationId="{1995DD2D-D210-0BD3-C0BF-88970E4275EB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6" creationId="{C89F8798-F60C-D3ED-DA8A-3F1C07AF6A4F}"/>
          </ac:spMkLst>
        </pc:spChg>
        <pc:spChg chg="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7" creationId="{1CC9737E-0380-0DC8-8278-9FF97AF9C833}"/>
          </ac:spMkLst>
        </pc:spChg>
        <pc:spChg chg="mod topLvl">
          <ac:chgData name="Barkasi, Michael" userId="604489e9-c8b5-4a18-ae0d-3a3e29c44efc" providerId="ADAL" clId="{B0F65F1A-47D9-0541-A4E5-BE40BC898954}" dt="2025-05-28T01:09:31.955" v="93" actId="164"/>
          <ac:spMkLst>
            <pc:docMk/>
            <pc:sldMk cId="420047761" sldId="256"/>
            <ac:spMk id="8" creationId="{2ACA91A2-C9D2-A85D-BA1B-166C6D4B90CB}"/>
          </ac:spMkLst>
        </pc:spChg>
        <pc:spChg chg="add mod topLvl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9" creationId="{81817CE1-B27E-4CC4-7DE1-0A00CF378C94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7" creationId="{A7E79CE9-6FC5-0B6A-1794-78FC98B6626F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8" creationId="{EE6EEDC4-5E6F-0A18-DA21-83AC8A36BDA2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29" creationId="{EDCEE873-4003-AFC8-5B21-0A4F6CE8B0B4}"/>
          </ac:spMkLst>
        </pc:spChg>
        <pc:spChg chg="mod">
          <ac:chgData name="Barkasi, Michael" userId="604489e9-c8b5-4a18-ae0d-3a3e29c44efc" providerId="ADAL" clId="{B0F65F1A-47D9-0541-A4E5-BE40BC898954}" dt="2025-05-28T01:08:39.551" v="90" actId="165"/>
          <ac:spMkLst>
            <pc:docMk/>
            <pc:sldMk cId="420047761" sldId="256"/>
            <ac:spMk id="31" creationId="{E66B3103-4C44-E2A1-FBEA-6CA1E15E6AA4}"/>
          </ac:spMkLst>
        </pc:spChg>
        <pc:spChg chg="mod">
          <ac:chgData name="Barkasi, Michael" userId="604489e9-c8b5-4a18-ae0d-3a3e29c44efc" providerId="ADAL" clId="{B0F65F1A-47D9-0541-A4E5-BE40BC898954}" dt="2025-06-03T22:34:35.550" v="580" actId="165"/>
          <ac:spMkLst>
            <pc:docMk/>
            <pc:sldMk cId="420047761" sldId="256"/>
            <ac:spMk id="32" creationId="{97BB1EA6-3ECB-6D66-AA14-D9EB6B559A52}"/>
          </ac:spMkLst>
        </pc:s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3" creationId="{6669CF29-2FC9-85D2-5EFA-3B278C497365}"/>
          </ac:grpSpMkLst>
        </pc:grpChg>
        <pc:grpChg chg="mod">
          <ac:chgData name="Barkasi, Michael" userId="604489e9-c8b5-4a18-ae0d-3a3e29c44efc" providerId="ADAL" clId="{B0F65F1A-47D9-0541-A4E5-BE40BC898954}" dt="2025-05-23T03:31:21.265" v="84" actId="164"/>
          <ac:grpSpMkLst>
            <pc:docMk/>
            <pc:sldMk cId="420047761" sldId="256"/>
            <ac:grpSpMk id="34" creationId="{D7CA7851-95BC-A4FD-8FA8-AA91936BA621}"/>
          </ac:grpSpMkLst>
        </pc:grpChg>
        <pc:picChg chg="add mod">
          <ac:chgData name="Barkasi, Michael" userId="604489e9-c8b5-4a18-ae0d-3a3e29c44efc" providerId="ADAL" clId="{B0F65F1A-47D9-0541-A4E5-BE40BC898954}" dt="2025-06-03T22:36:01.097" v="582" actId="14826"/>
          <ac:picMkLst>
            <pc:docMk/>
            <pc:sldMk cId="420047761" sldId="256"/>
            <ac:picMk id="14" creationId="{EE8604EA-47B3-721D-5BFC-5A7FDE7E3BAF}"/>
          </ac:picMkLst>
        </pc:picChg>
        <pc:picChg chg="add mod">
          <ac:chgData name="Barkasi, Michael" userId="604489e9-c8b5-4a18-ae0d-3a3e29c44efc" providerId="ADAL" clId="{B0F65F1A-47D9-0541-A4E5-BE40BC898954}" dt="2025-06-03T22:34:46.061" v="581" actId="14826"/>
          <ac:picMkLst>
            <pc:docMk/>
            <pc:sldMk cId="420047761" sldId="256"/>
            <ac:picMk id="25" creationId="{0C869B22-4AEF-7F03-A48A-7069BF0FE132}"/>
          </ac:picMkLst>
        </pc:picChg>
        <pc:picChg chg="add mod">
          <ac:chgData name="Barkasi, Michael" userId="604489e9-c8b5-4a18-ae0d-3a3e29c44efc" providerId="ADAL" clId="{B0F65F1A-47D9-0541-A4E5-BE40BC898954}" dt="2025-05-28T01:09:31.955" v="93" actId="164"/>
          <ac:picMkLst>
            <pc:docMk/>
            <pc:sldMk cId="420047761" sldId="256"/>
            <ac:picMk id="38" creationId="{876BEA00-93CC-3E62-C426-5B22BFD78E85}"/>
          </ac:picMkLst>
        </pc:picChg>
      </pc:sldChg>
      <pc:sldMasterChg chg="modSp modSldLayout">
        <pc:chgData name="Barkasi, Michael" userId="604489e9-c8b5-4a18-ae0d-3a3e29c44efc" providerId="ADAL" clId="{B0F65F1A-47D9-0541-A4E5-BE40BC898954}" dt="2025-05-23T03:31:00.231" v="82"/>
        <pc:sldMasterMkLst>
          <pc:docMk/>
          <pc:sldMasterMk cId="806875768" sldId="2147483660"/>
        </pc:sldMasterMkLst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84000379" sldId="2147483661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3532096364" sldId="2147483663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977739395" sldId="2147483664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634128904" sldId="2147483665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4288853" sldId="2147483668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1096110911" sldId="2147483669"/>
          </pc:sldLayoutMkLst>
        </pc:sldLayoutChg>
        <pc:sldLayoutChg chg="modSp">
          <pc:chgData name="Barkasi, Michael" userId="604489e9-c8b5-4a18-ae0d-3a3e29c44efc" providerId="ADAL" clId="{B0F65F1A-47D9-0541-A4E5-BE40BC898954}" dt="2025-05-23T03:31:00.231" v="82"/>
          <pc:sldLayoutMkLst>
            <pc:docMk/>
            <pc:sldMasterMk cId="806875768" sldId="2147483660"/>
            <pc:sldLayoutMk cId="2907170065" sldId="2147483671"/>
          </pc:sldLayoutMkLst>
        </pc:sldLayoutChg>
      </pc:sldMasterChg>
    </pc:docChg>
  </pc:docChgLst>
  <pc:docChgLst>
    <pc:chgData name="Barkasi, Michael" userId="604489e9-c8b5-4a18-ae0d-3a3e29c44efc" providerId="ADAL" clId="{987422F7-2C8A-0E49-BCD3-E878CE42A2A6}"/>
    <pc:docChg chg="modSld">
      <pc:chgData name="Barkasi, Michael" userId="604489e9-c8b5-4a18-ae0d-3a3e29c44efc" providerId="ADAL" clId="{987422F7-2C8A-0E49-BCD3-E878CE42A2A6}" dt="2025-06-09T15:12:56.458" v="2" actId="14826"/>
      <pc:docMkLst>
        <pc:docMk/>
      </pc:docMkLst>
      <pc:sldChg chg="modSp">
        <pc:chgData name="Barkasi, Michael" userId="604489e9-c8b5-4a18-ae0d-3a3e29c44efc" providerId="ADAL" clId="{987422F7-2C8A-0E49-BCD3-E878CE42A2A6}" dt="2025-06-09T15:12:56.458" v="2" actId="14826"/>
        <pc:sldMkLst>
          <pc:docMk/>
          <pc:sldMk cId="420047761" sldId="256"/>
        </pc:sldMkLst>
        <pc:picChg chg="mod">
          <ac:chgData name="Barkasi, Michael" userId="604489e9-c8b5-4a18-ae0d-3a3e29c44efc" providerId="ADAL" clId="{987422F7-2C8A-0E49-BCD3-E878CE42A2A6}" dt="2025-06-09T15:12:56.458" v="2" actId="14826"/>
          <ac:picMkLst>
            <pc:docMk/>
            <pc:sldMk cId="420047761" sldId="256"/>
            <ac:picMk id="14" creationId="{EE8604EA-47B3-721D-5BFC-5A7FDE7E3BAF}"/>
          </ac:picMkLst>
        </pc:picChg>
        <pc:picChg chg="mod">
          <ac:chgData name="Barkasi, Michael" userId="604489e9-c8b5-4a18-ae0d-3a3e29c44efc" providerId="ADAL" clId="{987422F7-2C8A-0E49-BCD3-E878CE42A2A6}" dt="2025-06-09T15:12:39.203" v="1" actId="167"/>
          <ac:picMkLst>
            <pc:docMk/>
            <pc:sldMk cId="420047761" sldId="256"/>
            <ac:picMk id="25" creationId="{0C869B22-4AEF-7F03-A48A-7069BF0FE1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3020" y="1870605"/>
            <a:ext cx="14767560" cy="3979333"/>
          </a:xfrm>
        </p:spPr>
        <p:txBody>
          <a:bodyPr anchor="b"/>
          <a:lstStyle>
            <a:lvl1pPr algn="ctr"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6003397"/>
            <a:ext cx="13030200" cy="2759603"/>
          </a:xfrm>
        </p:spPr>
        <p:txBody>
          <a:bodyPr/>
          <a:lstStyle>
            <a:lvl1pPr marL="0" indent="0" algn="ctr">
              <a:buNone/>
              <a:defRPr sz="4000"/>
            </a:lvl1pPr>
            <a:lvl2pPr marL="762015" indent="0" algn="ctr">
              <a:buNone/>
              <a:defRPr sz="3333"/>
            </a:lvl2pPr>
            <a:lvl3pPr marL="1524030" indent="0" algn="ctr">
              <a:buNone/>
              <a:defRPr sz="3000"/>
            </a:lvl3pPr>
            <a:lvl4pPr marL="2286046" indent="0" algn="ctr">
              <a:buNone/>
              <a:defRPr sz="2667"/>
            </a:lvl4pPr>
            <a:lvl5pPr marL="3048061" indent="0" algn="ctr">
              <a:buNone/>
              <a:defRPr sz="2667"/>
            </a:lvl5pPr>
            <a:lvl6pPr marL="3810076" indent="0" algn="ctr">
              <a:buNone/>
              <a:defRPr sz="2667"/>
            </a:lvl6pPr>
            <a:lvl7pPr marL="4572091" indent="0" algn="ctr">
              <a:buNone/>
              <a:defRPr sz="2667"/>
            </a:lvl7pPr>
            <a:lvl8pPr marL="5334107" indent="0" algn="ctr">
              <a:buNone/>
              <a:defRPr sz="2667"/>
            </a:lvl8pPr>
            <a:lvl9pPr marL="6096122" indent="0" algn="ctr">
              <a:buNone/>
              <a:defRPr sz="26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606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3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32983" y="608541"/>
            <a:ext cx="3746183" cy="9686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94436" y="608541"/>
            <a:ext cx="11021378" cy="9686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8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7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5387" y="2849566"/>
            <a:ext cx="14984730" cy="4754562"/>
          </a:xfrm>
        </p:spPr>
        <p:txBody>
          <a:bodyPr anchor="b"/>
          <a:lstStyle>
            <a:lvl1pPr>
              <a:defRPr sz="10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5387" y="7649107"/>
            <a:ext cx="14984730" cy="250031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1pPr>
            <a:lvl2pPr marL="762015" indent="0">
              <a:buNone/>
              <a:defRPr sz="3333">
                <a:solidFill>
                  <a:schemeClr val="tx1">
                    <a:tint val="82000"/>
                  </a:schemeClr>
                </a:solidFill>
              </a:defRPr>
            </a:lvl2pPr>
            <a:lvl3pPr marL="152403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3pPr>
            <a:lvl4pPr marL="2286046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4pPr>
            <a:lvl5pPr marL="3048061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5pPr>
            <a:lvl6pPr marL="3810076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6pPr>
            <a:lvl7pPr marL="4572091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7pPr>
            <a:lvl8pPr marL="5334107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8pPr>
            <a:lvl9pPr marL="6096122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710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435" y="3042708"/>
            <a:ext cx="73837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795385" y="3042708"/>
            <a:ext cx="7383780" cy="72522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701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608544"/>
            <a:ext cx="14984730" cy="22092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6700" y="2801938"/>
            <a:ext cx="7349846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6700" y="4175125"/>
            <a:ext cx="7349846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795386" y="2801938"/>
            <a:ext cx="7386043" cy="1373187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2015" indent="0">
              <a:buNone/>
              <a:defRPr sz="3333" b="1"/>
            </a:lvl2pPr>
            <a:lvl3pPr marL="1524030" indent="0">
              <a:buNone/>
              <a:defRPr sz="3000" b="1"/>
            </a:lvl3pPr>
            <a:lvl4pPr marL="2286046" indent="0">
              <a:buNone/>
              <a:defRPr sz="2667" b="1"/>
            </a:lvl4pPr>
            <a:lvl5pPr marL="3048061" indent="0">
              <a:buNone/>
              <a:defRPr sz="2667" b="1"/>
            </a:lvl5pPr>
            <a:lvl6pPr marL="3810076" indent="0">
              <a:buNone/>
              <a:defRPr sz="2667" b="1"/>
            </a:lvl6pPr>
            <a:lvl7pPr marL="4572091" indent="0">
              <a:buNone/>
              <a:defRPr sz="2667" b="1"/>
            </a:lvl7pPr>
            <a:lvl8pPr marL="5334107" indent="0">
              <a:buNone/>
              <a:defRPr sz="2667" b="1"/>
            </a:lvl8pPr>
            <a:lvl9pPr marL="6096122" indent="0">
              <a:buNone/>
              <a:defRPr sz="26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795386" y="4175125"/>
            <a:ext cx="7386043" cy="61409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9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99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0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62000"/>
            <a:ext cx="5603438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86043" y="1645711"/>
            <a:ext cx="8795385" cy="8122708"/>
          </a:xfrm>
        </p:spPr>
        <p:txBody>
          <a:bodyPr/>
          <a:lstStyle>
            <a:lvl1pPr>
              <a:defRPr sz="5333"/>
            </a:lvl1pPr>
            <a:lvl2pPr>
              <a:defRPr sz="4667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429000"/>
            <a:ext cx="5603438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642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698" y="762000"/>
            <a:ext cx="5603438" cy="266700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6043" y="1645711"/>
            <a:ext cx="8795385" cy="8122708"/>
          </a:xfrm>
        </p:spPr>
        <p:txBody>
          <a:bodyPr anchor="t"/>
          <a:lstStyle>
            <a:lvl1pPr marL="0" indent="0">
              <a:buNone/>
              <a:defRPr sz="5333"/>
            </a:lvl1pPr>
            <a:lvl2pPr marL="762015" indent="0">
              <a:buNone/>
              <a:defRPr sz="4667"/>
            </a:lvl2pPr>
            <a:lvl3pPr marL="1524030" indent="0">
              <a:buNone/>
              <a:defRPr sz="4000"/>
            </a:lvl3pPr>
            <a:lvl4pPr marL="2286046" indent="0">
              <a:buNone/>
              <a:defRPr sz="3333"/>
            </a:lvl4pPr>
            <a:lvl5pPr marL="3048061" indent="0">
              <a:buNone/>
              <a:defRPr sz="3333"/>
            </a:lvl5pPr>
            <a:lvl6pPr marL="3810076" indent="0">
              <a:buNone/>
              <a:defRPr sz="3333"/>
            </a:lvl6pPr>
            <a:lvl7pPr marL="4572091" indent="0">
              <a:buNone/>
              <a:defRPr sz="3333"/>
            </a:lvl7pPr>
            <a:lvl8pPr marL="5334107" indent="0">
              <a:buNone/>
              <a:defRPr sz="3333"/>
            </a:lvl8pPr>
            <a:lvl9pPr marL="6096122" indent="0">
              <a:buNone/>
              <a:defRPr sz="3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6698" y="3429000"/>
            <a:ext cx="5603438" cy="6352647"/>
          </a:xfrm>
        </p:spPr>
        <p:txBody>
          <a:bodyPr/>
          <a:lstStyle>
            <a:lvl1pPr marL="0" indent="0">
              <a:buNone/>
              <a:defRPr sz="2667"/>
            </a:lvl1pPr>
            <a:lvl2pPr marL="762015" indent="0">
              <a:buNone/>
              <a:defRPr sz="2333"/>
            </a:lvl2pPr>
            <a:lvl3pPr marL="1524030" indent="0">
              <a:buNone/>
              <a:defRPr sz="2000"/>
            </a:lvl3pPr>
            <a:lvl4pPr marL="2286046" indent="0">
              <a:buNone/>
              <a:defRPr sz="1667"/>
            </a:lvl4pPr>
            <a:lvl5pPr marL="3048061" indent="0">
              <a:buNone/>
              <a:defRPr sz="1667"/>
            </a:lvl5pPr>
            <a:lvl6pPr marL="3810076" indent="0">
              <a:buNone/>
              <a:defRPr sz="1667"/>
            </a:lvl6pPr>
            <a:lvl7pPr marL="4572091" indent="0">
              <a:buNone/>
              <a:defRPr sz="1667"/>
            </a:lvl7pPr>
            <a:lvl8pPr marL="5334107" indent="0">
              <a:buNone/>
              <a:defRPr sz="1667"/>
            </a:lvl8pPr>
            <a:lvl9pPr marL="6096122" indent="0">
              <a:buNone/>
              <a:defRPr sz="1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83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94435" y="608544"/>
            <a:ext cx="14984730" cy="22092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435" y="3042708"/>
            <a:ext cx="14984730" cy="725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94435" y="10593919"/>
            <a:ext cx="39090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6A2E94-B547-E748-9FAE-0669CBE3935E}" type="datetimeFigureOut">
              <a:rPr lang="en-US" smtClean="0"/>
              <a:t>6/9/25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55005" y="10593919"/>
            <a:ext cx="586359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270105" y="10593919"/>
            <a:ext cx="3909060" cy="6085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B1868-1B2E-374D-B8DD-D8930165D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46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24030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1008" indent="-381008" algn="l" defTabSz="1524030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7" kern="1200">
          <a:solidFill>
            <a:schemeClr val="tx1"/>
          </a:solidFill>
          <a:latin typeface="+mn-lt"/>
          <a:ea typeface="+mn-ea"/>
          <a:cs typeface="+mn-cs"/>
        </a:defRPr>
      </a:lvl1pPr>
      <a:lvl2pPr marL="114302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5038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7053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906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108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3099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5114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7130" indent="-381008" algn="l" defTabSz="1524030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2015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30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604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806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10076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2091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4107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6122" algn="l" defTabSz="1524030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C869B22-4AEF-7F03-A48A-7069BF0FE1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95727" y="590822"/>
            <a:ext cx="16766933" cy="1061905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D7CA7851-95BC-A4FD-8FA8-AA91936BA621}"/>
              </a:ext>
            </a:extLst>
          </p:cNvPr>
          <p:cNvGrpSpPr/>
          <p:nvPr/>
        </p:nvGrpSpPr>
        <p:grpSpPr>
          <a:xfrm>
            <a:off x="5910150" y="8295029"/>
            <a:ext cx="2184400" cy="593725"/>
            <a:chOff x="6102350" y="7623175"/>
            <a:chExt cx="2184400" cy="5937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CEE873-4003-AFC8-5B21-0A4F6CE8B0B4}"/>
                </a:ext>
              </a:extLst>
            </p:cNvPr>
            <p:cNvSpPr/>
            <p:nvPr/>
          </p:nvSpPr>
          <p:spPr>
            <a:xfrm>
              <a:off x="6102350" y="7623175"/>
              <a:ext cx="2174875" cy="5937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FAD4DAA-E1E2-D772-B038-A476647BDA7D}"/>
                </a:ext>
              </a:extLst>
            </p:cNvPr>
            <p:cNvCxnSpPr>
              <a:cxnSpLocks/>
            </p:cNvCxnSpPr>
            <p:nvPr/>
          </p:nvCxnSpPr>
          <p:spPr>
            <a:xfrm>
              <a:off x="6227908" y="7792316"/>
              <a:ext cx="230042" cy="0"/>
            </a:xfrm>
            <a:prstGeom prst="line">
              <a:avLst/>
            </a:prstGeom>
            <a:ln w="47625">
              <a:solidFill>
                <a:srgbClr val="0532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307D1C1-8B24-95B4-869B-6AF9E31826AB}"/>
                </a:ext>
              </a:extLst>
            </p:cNvPr>
            <p:cNvCxnSpPr>
              <a:cxnSpLocks/>
            </p:cNvCxnSpPr>
            <p:nvPr/>
          </p:nvCxnSpPr>
          <p:spPr>
            <a:xfrm>
              <a:off x="6224733" y="8065366"/>
              <a:ext cx="230042" cy="0"/>
            </a:xfrm>
            <a:prstGeom prst="line">
              <a:avLst/>
            </a:prstGeom>
            <a:ln w="47625">
              <a:solidFill>
                <a:srgbClr val="FF25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7E79CE9-6FC5-0B6A-1794-78FC98B6626F}"/>
                </a:ext>
              </a:extLst>
            </p:cNvPr>
            <p:cNvSpPr txBox="1"/>
            <p:nvPr/>
          </p:nvSpPr>
          <p:spPr>
            <a:xfrm>
              <a:off x="6467475" y="7651750"/>
              <a:ext cx="1816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Negative Log Likelihood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E6EEDC4-5E6F-0A18-DA21-83AC8A36BDA2}"/>
                </a:ext>
              </a:extLst>
            </p:cNvPr>
            <p:cNvSpPr txBox="1"/>
            <p:nvPr/>
          </p:nvSpPr>
          <p:spPr>
            <a:xfrm>
              <a:off x="6470650" y="7927975"/>
              <a:ext cx="181610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with penalty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669CF29-2FC9-85D2-5EFA-3B278C497365}"/>
              </a:ext>
            </a:extLst>
          </p:cNvPr>
          <p:cNvGrpSpPr/>
          <p:nvPr/>
        </p:nvGrpSpPr>
        <p:grpSpPr>
          <a:xfrm>
            <a:off x="15304585" y="1380948"/>
            <a:ext cx="1299971" cy="600364"/>
            <a:chOff x="3914341" y="7596397"/>
            <a:chExt cx="1299971" cy="600364"/>
          </a:xfrm>
        </p:grpSpPr>
        <p:pic>
          <p:nvPicPr>
            <p:cNvPr id="21" name="Picture 20" descr="A diagram of a method and bootstrap&#10;&#10;AI-generated content may be incorrect.">
              <a:extLst>
                <a:ext uri="{FF2B5EF4-FFF2-40B4-BE49-F238E27FC236}">
                  <a16:creationId xmlns:a16="http://schemas.microsoft.com/office/drawing/2014/main" id="{97D5621D-EA7B-B417-5588-DD55781CE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30070" b="12443"/>
            <a:stretch/>
          </p:blipFill>
          <p:spPr>
            <a:xfrm>
              <a:off x="3914341" y="7596397"/>
              <a:ext cx="1299971" cy="600364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66B3103-4C44-E2A1-FBEA-6CA1E15E6AA4}"/>
                </a:ext>
              </a:extLst>
            </p:cNvPr>
            <p:cNvSpPr txBox="1"/>
            <p:nvPr/>
          </p:nvSpPr>
          <p:spPr>
            <a:xfrm>
              <a:off x="4283018" y="7885466"/>
              <a:ext cx="91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MCMC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BB1EA6-3ECB-6D66-AA14-D9EB6B559A52}"/>
                </a:ext>
              </a:extLst>
            </p:cNvPr>
            <p:cNvSpPr txBox="1"/>
            <p:nvPr/>
          </p:nvSpPr>
          <p:spPr>
            <a:xfrm>
              <a:off x="4276062" y="7620505"/>
              <a:ext cx="91123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Bootstrap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D2123D2-E6F0-499C-B074-B87DAF1CAF17}"/>
              </a:ext>
            </a:extLst>
          </p:cNvPr>
          <p:cNvSpPr txBox="1"/>
          <p:nvPr/>
        </p:nvSpPr>
        <p:spPr>
          <a:xfrm>
            <a:off x="322173" y="878915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AADB1-5585-736D-563A-3E93AD096F15}"/>
              </a:ext>
            </a:extLst>
          </p:cNvPr>
          <p:cNvSpPr txBox="1"/>
          <p:nvPr/>
        </p:nvSpPr>
        <p:spPr>
          <a:xfrm>
            <a:off x="8679194" y="7605296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5DD2D-D210-0BD3-C0BF-88970E4275EB}"/>
              </a:ext>
            </a:extLst>
          </p:cNvPr>
          <p:cNvSpPr txBox="1"/>
          <p:nvPr/>
        </p:nvSpPr>
        <p:spPr>
          <a:xfrm>
            <a:off x="8680693" y="42544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F8798-F60C-D3ED-DA8A-3F1C07AF6A4F}"/>
              </a:ext>
            </a:extLst>
          </p:cNvPr>
          <p:cNvSpPr txBox="1"/>
          <p:nvPr/>
        </p:nvSpPr>
        <p:spPr>
          <a:xfrm>
            <a:off x="8714853" y="878915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9737E-0380-0DC8-8278-9FF97AF9C833}"/>
              </a:ext>
            </a:extLst>
          </p:cNvPr>
          <p:cNvSpPr txBox="1"/>
          <p:nvPr/>
        </p:nvSpPr>
        <p:spPr>
          <a:xfrm>
            <a:off x="314960" y="7605296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CA91A2-C9D2-A85D-BA1B-166C6D4B90CB}"/>
              </a:ext>
            </a:extLst>
          </p:cNvPr>
          <p:cNvSpPr txBox="1"/>
          <p:nvPr/>
        </p:nvSpPr>
        <p:spPr>
          <a:xfrm>
            <a:off x="322173" y="4254431"/>
            <a:ext cx="356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76BEA00-93CC-3E62-C426-5B22BFD78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702" y="74951"/>
            <a:ext cx="5558984" cy="5039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1817CE1-B27E-4CC4-7DE1-0A00CF378C94}"/>
              </a:ext>
            </a:extLst>
          </p:cNvPr>
          <p:cNvSpPr/>
          <p:nvPr/>
        </p:nvSpPr>
        <p:spPr>
          <a:xfrm>
            <a:off x="6610865" y="578896"/>
            <a:ext cx="4127157" cy="3000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8604EA-47B3-721D-5BFC-5A7FDE7E3BA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907653" y="1566488"/>
            <a:ext cx="2971421" cy="176838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047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13</Words>
  <Application>Microsoft Macintosh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2025-05-09T21:01:40Z</dcterms:created>
  <dcterms:modified xsi:type="dcterms:W3CDTF">2025-06-09T15:12:59Z</dcterms:modified>
</cp:coreProperties>
</file>