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5922C-5D44-C245-BB97-BEBC32B08ACB}" v="11" dt="2025-06-08T20:45:39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40"/>
    <p:restoredTop sz="94700"/>
  </p:normalViewPr>
  <p:slideViewPr>
    <p:cSldViewPr snapToGrid="0">
      <p:cViewPr varScale="1">
        <p:scale>
          <a:sx n="144" d="100"/>
          <a:sy n="144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6-03T22:33:29.541" v="332" actId="1482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</pc:sldChg>
      <pc:sldChg chg="addSp delSp modSp new mod">
        <pc:chgData name="Barkasi, Michael" userId="604489e9-c8b5-4a18-ae0d-3a3e29c44efc" providerId="ADAL" clId="{AE73B4D5-7497-0F41-8DCD-42BE02F6FF1D}" dt="2025-06-03T22:33:29.541" v="332" actId="14826"/>
        <pc:sldMkLst>
          <pc:docMk/>
          <pc:sldMk cId="2771342219" sldId="257"/>
        </pc:sldMkLst>
        <pc:spChg chg="add mod">
          <ac:chgData name="Barkasi, Michael" userId="604489e9-c8b5-4a18-ae0d-3a3e29c44efc" providerId="ADAL" clId="{AE73B4D5-7497-0F41-8DCD-42BE02F6FF1D}" dt="2025-05-18T15:06:34.343" v="160" actId="1076"/>
          <ac:spMkLst>
            <pc:docMk/>
            <pc:sldMk cId="2771342219" sldId="257"/>
            <ac:spMk id="2" creationId="{EF73ECB2-138A-46A0-9274-40B73B8DE9AF}"/>
          </ac:spMkLst>
        </pc:spChg>
        <pc:spChg chg="add mod">
          <ac:chgData name="Barkasi, Michael" userId="604489e9-c8b5-4a18-ae0d-3a3e29c44efc" providerId="ADAL" clId="{AE73B4D5-7497-0F41-8DCD-42BE02F6FF1D}" dt="2025-05-18T15:06:53.538" v="161" actId="1076"/>
          <ac:spMkLst>
            <pc:docMk/>
            <pc:sldMk cId="2771342219" sldId="257"/>
            <ac:spMk id="3" creationId="{CA1D5E9D-2276-76F4-325E-D63964C9F823}"/>
          </ac:spMkLst>
        </pc:spChg>
        <pc:spChg chg="add mod">
          <ac:chgData name="Barkasi, Michael" userId="604489e9-c8b5-4a18-ae0d-3a3e29c44efc" providerId="ADAL" clId="{AE73B4D5-7497-0F41-8DCD-42BE02F6FF1D}" dt="2025-05-18T15:05:42.676" v="156" actId="1076"/>
          <ac:spMkLst>
            <pc:docMk/>
            <pc:sldMk cId="2771342219" sldId="257"/>
            <ac:spMk id="4" creationId="{EA0706E9-AEF1-077B-72C6-8673863940A8}"/>
          </ac:spMkLst>
        </pc:spChg>
        <pc:spChg chg="add mod">
          <ac:chgData name="Barkasi, Michael" userId="604489e9-c8b5-4a18-ae0d-3a3e29c44efc" providerId="ADAL" clId="{AE73B4D5-7497-0F41-8DCD-42BE02F6FF1D}" dt="2025-05-18T15:07:13.365" v="164" actId="1076"/>
          <ac:spMkLst>
            <pc:docMk/>
            <pc:sldMk cId="2771342219" sldId="257"/>
            <ac:spMk id="5" creationId="{7938405D-DE20-98D2-1FF3-62B7F54A8349}"/>
          </ac:spMkLst>
        </pc:spChg>
        <pc:spChg chg="add mod">
          <ac:chgData name="Barkasi, Michael" userId="604489e9-c8b5-4a18-ae0d-3a3e29c44efc" providerId="ADAL" clId="{AE73B4D5-7497-0F41-8DCD-42BE02F6FF1D}" dt="2025-05-18T15:08:11.266" v="166" actId="1076"/>
          <ac:spMkLst>
            <pc:docMk/>
            <pc:sldMk cId="2771342219" sldId="257"/>
            <ac:spMk id="6" creationId="{30162D44-F5CD-47B5-5B97-8F7674656F8C}"/>
          </ac:spMkLst>
        </pc:spChg>
        <pc:spChg chg="add mod">
          <ac:chgData name="Barkasi, Michael" userId="604489e9-c8b5-4a18-ae0d-3a3e29c44efc" providerId="ADAL" clId="{AE73B4D5-7497-0F41-8DCD-42BE02F6FF1D}" dt="2025-05-18T15:10:22.689" v="176" actId="1076"/>
          <ac:spMkLst>
            <pc:docMk/>
            <pc:sldMk cId="2771342219" sldId="257"/>
            <ac:spMk id="8" creationId="{4366D932-45ED-729C-8325-15DA12B9EBD2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28T19:50:15.511" v="33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23T02:10:02.591" v="211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28T01:32:29.557" v="291" actId="14100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23T02:10:10.825" v="212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15:10:03.683" v="173" actId="1076"/>
          <ac:spMkLst>
            <pc:docMk/>
            <pc:sldMk cId="2771342219" sldId="257"/>
            <ac:spMk id="21" creationId="{99B94336-7AAB-9A8C-3599-00C1C65E7458}"/>
          </ac:spMkLst>
        </pc:spChg>
        <pc:spChg chg="add mod">
          <ac:chgData name="Barkasi, Michael" userId="604489e9-c8b5-4a18-ae0d-3a3e29c44efc" providerId="ADAL" clId="{AE73B4D5-7497-0F41-8DCD-42BE02F6FF1D}" dt="2025-05-18T15:09:31.471" v="171" actId="1076"/>
          <ac:spMkLst>
            <pc:docMk/>
            <pc:sldMk cId="2771342219" sldId="257"/>
            <ac:spMk id="22" creationId="{C5F9E485-263D-575D-3AC7-2F1481FF45F5}"/>
          </ac:spMkLst>
        </pc:spChg>
        <pc:spChg chg="add mod">
          <ac:chgData name="Barkasi, Michael" userId="604489e9-c8b5-4a18-ae0d-3a3e29c44efc" providerId="ADAL" clId="{AE73B4D5-7497-0F41-8DCD-42BE02F6FF1D}" dt="2025-05-18T15:09:48.967" v="172" actId="1076"/>
          <ac:spMkLst>
            <pc:docMk/>
            <pc:sldMk cId="2771342219" sldId="257"/>
            <ac:spMk id="23" creationId="{6C3F63B6-DBA5-F65A-D8D7-3FF717630A5D}"/>
          </ac:spMkLst>
        </pc:spChg>
        <pc:spChg chg="add mod">
          <ac:chgData name="Barkasi, Michael" userId="604489e9-c8b5-4a18-ae0d-3a3e29c44efc" providerId="ADAL" clId="{AE73B4D5-7497-0F41-8DCD-42BE02F6FF1D}" dt="2025-05-18T15:07:37.502" v="165" actId="1076"/>
          <ac:spMkLst>
            <pc:docMk/>
            <pc:sldMk cId="2771342219" sldId="257"/>
            <ac:spMk id="24" creationId="{E8AD2673-73AD-1F92-DEFD-EABD10A48FCD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26" creationId="{FA67CFD9-9CFA-CF40-3D41-9EF4EE1D765D}"/>
          </ac:spMkLst>
        </pc:spChg>
        <pc:spChg chg="add mod">
          <ac:chgData name="Barkasi, Michael" userId="604489e9-c8b5-4a18-ae0d-3a3e29c44efc" providerId="ADAL" clId="{AE73B4D5-7497-0F41-8DCD-42BE02F6FF1D}" dt="2025-05-28T16:44:49.189" v="2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28T01:27:11.046" v="25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28T01:30:53.960" v="280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28T16:45:55.514" v="308" actId="1076"/>
          <ac:spMkLst>
            <pc:docMk/>
            <pc:sldMk cId="2771342219" sldId="257"/>
            <ac:spMk id="33" creationId="{7B7F27CA-12F2-327E-D923-43F430D0DDF3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28T01:27:56.945" v="261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28T01:32:14.456" v="290" actId="1076"/>
          <ac:spMkLst>
            <pc:docMk/>
            <pc:sldMk cId="2771342219" sldId="257"/>
            <ac:spMk id="40" creationId="{B2D754C9-0945-9116-1F5A-E4A85BC910C9}"/>
          </ac:spMkLst>
        </pc:spChg>
        <pc:spChg chg="mod">
          <ac:chgData name="Barkasi, Michael" userId="604489e9-c8b5-4a18-ae0d-3a3e29c44efc" providerId="ADAL" clId="{AE73B4D5-7497-0F41-8DCD-42BE02F6FF1D}" dt="2025-05-18T15:47:18.690" v="180"/>
          <ac:spMkLst>
            <pc:docMk/>
            <pc:sldMk cId="2771342219" sldId="257"/>
            <ac:spMk id="41" creationId="{F97A6F7E-F5CC-F190-F346-2E1A0222DE8B}"/>
          </ac:spMkLst>
        </pc:spChg>
        <pc:spChg chg="add mod">
          <ac:chgData name="Barkasi, Michael" userId="604489e9-c8b5-4a18-ae0d-3a3e29c44efc" providerId="ADAL" clId="{AE73B4D5-7497-0F41-8DCD-42BE02F6FF1D}" dt="2025-05-28T01:31:08.259" v="281" actId="1076"/>
          <ac:spMkLst>
            <pc:docMk/>
            <pc:sldMk cId="2771342219" sldId="257"/>
            <ac:spMk id="43" creationId="{1E68B2E2-C50B-369A-527A-ABC53E53F4B9}"/>
          </ac:spMkLst>
        </pc:spChg>
        <pc:spChg chg="add mod">
          <ac:chgData name="Barkasi, Michael" userId="604489e9-c8b5-4a18-ae0d-3a3e29c44efc" providerId="ADAL" clId="{AE73B4D5-7497-0F41-8DCD-42BE02F6FF1D}" dt="2025-05-28T01:31:38.874" v="285" actId="1076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AE73B4D5-7497-0F41-8DCD-42BE02F6FF1D}" dt="2025-05-28T19:50:03.037" v="330" actId="1076"/>
          <ac:spMkLst>
            <pc:docMk/>
            <pc:sldMk cId="2771342219" sldId="257"/>
            <ac:spMk id="49" creationId="{7AA1FB79-BAA9-EE7B-A53A-22EDF8632399}"/>
          </ac:spMkLst>
        </pc:spChg>
        <pc:picChg chg="add mod">
          <ac:chgData name="Barkasi, Michael" userId="604489e9-c8b5-4a18-ae0d-3a3e29c44efc" providerId="ADAL" clId="{AE73B4D5-7497-0F41-8DCD-42BE02F6FF1D}" dt="2025-06-03T22:33:29.541" v="332" actId="14826"/>
          <ac:picMkLst>
            <pc:docMk/>
            <pc:sldMk cId="2771342219" sldId="257"/>
            <ac:picMk id="9" creationId="{E4016535-52E8-D9F4-FB39-29EEF06A2DFD}"/>
          </ac:picMkLst>
        </pc:picChg>
        <pc:picChg chg="add mod">
          <ac:chgData name="Barkasi, Michael" userId="604489e9-c8b5-4a18-ae0d-3a3e29c44efc" providerId="ADAL" clId="{AE73B4D5-7497-0F41-8DCD-42BE02F6FF1D}" dt="2025-05-23T02:09:18.140" v="206" actId="1076"/>
          <ac:picMkLst>
            <pc:docMk/>
            <pc:sldMk cId="2771342219" sldId="257"/>
            <ac:picMk id="45" creationId="{BF5C619C-27EE-EAD0-E771-38CC614A9E9F}"/>
          </ac:picMkLst>
        </pc:picChg>
        <pc:cxnChg chg="add mod">
          <ac:chgData name="Barkasi, Michael" userId="604489e9-c8b5-4a18-ae0d-3a3e29c44efc" providerId="ADAL" clId="{AE73B4D5-7497-0F41-8DCD-42BE02F6FF1D}" dt="2025-05-28T19:49:16.627" v="316" actId="1076"/>
          <ac:cxnSpMkLst>
            <pc:docMk/>
            <pc:sldMk cId="2771342219" sldId="257"/>
            <ac:cxnSpMk id="7" creationId="{5874C93C-D9B6-A9F1-2B89-7F142ADBC8AB}"/>
          </ac:cxnSpMkLst>
        </pc:cxnChg>
        <pc:cxnChg chg="add mod">
          <ac:chgData name="Barkasi, Michael" userId="604489e9-c8b5-4a18-ae0d-3a3e29c44efc" providerId="ADAL" clId="{AE73B4D5-7497-0F41-8DCD-42BE02F6FF1D}" dt="2025-05-28T01:25:49.963" v="249" actId="14100"/>
          <ac:cxnSpMkLst>
            <pc:docMk/>
            <pc:sldMk cId="2771342219" sldId="257"/>
            <ac:cxnSpMk id="15" creationId="{B27A5B33-7A71-E552-64D3-364CB213A3F0}"/>
          </ac:cxnSpMkLst>
        </pc:cxnChg>
        <pc:cxnChg chg="mod">
          <ac:chgData name="Barkasi, Michael" userId="604489e9-c8b5-4a18-ae0d-3a3e29c44efc" providerId="ADAL" clId="{AE73B4D5-7497-0F41-8DCD-42BE02F6FF1D}" dt="2025-05-28T01:31:59.924" v="289" actId="14100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28T01:28:48.960" v="268" actId="1076"/>
          <ac:cxnSpMkLst>
            <pc:docMk/>
            <pc:sldMk cId="2771342219" sldId="257"/>
            <ac:cxnSpMk id="29" creationId="{1CD26346-E81A-4470-528F-3277BD56AF43}"/>
          </ac:cxnSpMkLst>
        </pc:cxnChg>
        <pc:cxnChg chg="mod">
          <ac:chgData name="Barkasi, Michael" userId="604489e9-c8b5-4a18-ae0d-3a3e29c44efc" providerId="ADAL" clId="{AE73B4D5-7497-0F41-8DCD-42BE02F6FF1D}" dt="2025-05-28T01:27:42.795" v="260" actId="1076"/>
          <ac:cxnSpMkLst>
            <pc:docMk/>
            <pc:sldMk cId="2771342219" sldId="257"/>
            <ac:cxnSpMk id="30" creationId="{97CA7731-B0BA-57F1-65CE-F9D9A821826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</pc:sldLayoutChg>
      </pc:sldMasterChg>
    </pc:docChg>
  </pc:docChgLst>
  <pc:docChgLst>
    <pc:chgData name="Barkasi, Michael" userId="604489e9-c8b5-4a18-ae0d-3a3e29c44efc" providerId="ADAL" clId="{77B5922C-5D44-C245-BB97-BEBC32B08ACB}"/>
    <pc:docChg chg="undo redo custSel modSld">
      <pc:chgData name="Barkasi, Michael" userId="604489e9-c8b5-4a18-ae0d-3a3e29c44efc" providerId="ADAL" clId="{77B5922C-5D44-C245-BB97-BEBC32B08ACB}" dt="2025-06-08T20:48:56.480" v="345" actId="1076"/>
      <pc:docMkLst>
        <pc:docMk/>
      </pc:docMkLst>
      <pc:sldChg chg="addSp delSp modSp mod">
        <pc:chgData name="Barkasi, Michael" userId="604489e9-c8b5-4a18-ae0d-3a3e29c44efc" providerId="ADAL" clId="{77B5922C-5D44-C245-BB97-BEBC32B08ACB}" dt="2025-06-08T20:48:56.480" v="345" actId="1076"/>
        <pc:sldMkLst>
          <pc:docMk/>
          <pc:sldMk cId="2771342219" sldId="257"/>
        </pc:sldMkLst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8" creationId="{4366D932-45ED-729C-8325-15DA12B9EBD2}"/>
          </ac:spMkLst>
        </pc:spChg>
        <pc:spChg chg="mod">
          <ac:chgData name="Barkasi, Michael" userId="604489e9-c8b5-4a18-ae0d-3a3e29c44efc" providerId="ADAL" clId="{77B5922C-5D44-C245-BB97-BEBC32B08ACB}" dt="2025-06-08T20:39:51.269" v="53" actId="207"/>
          <ac:spMkLst>
            <pc:docMk/>
            <pc:sldMk cId="2771342219" sldId="257"/>
            <ac:spMk id="17" creationId="{7A705662-BC37-69B8-1D14-C84044BC25A3}"/>
          </ac:spMkLst>
        </pc:spChg>
        <pc:spChg chg="mod">
          <ac:chgData name="Barkasi, Michael" userId="604489e9-c8b5-4a18-ae0d-3a3e29c44efc" providerId="ADAL" clId="{77B5922C-5D44-C245-BB97-BEBC32B08ACB}" dt="2025-06-08T20:38:32.866" v="50" actId="207"/>
          <ac:spMkLst>
            <pc:docMk/>
            <pc:sldMk cId="2771342219" sldId="257"/>
            <ac:spMk id="18" creationId="{22182B28-F2C6-42A3-660E-A91CEEBF1EEA}"/>
          </ac:spMkLst>
        </pc:spChg>
        <pc:spChg chg="mod">
          <ac:chgData name="Barkasi, Michael" userId="604489e9-c8b5-4a18-ae0d-3a3e29c44efc" providerId="ADAL" clId="{77B5922C-5D44-C245-BB97-BEBC32B08ACB}" dt="2025-06-08T20:44:50.538" v="72" actId="692"/>
          <ac:spMkLst>
            <pc:docMk/>
            <pc:sldMk cId="2771342219" sldId="257"/>
            <ac:spMk id="19" creationId="{87EC310C-7343-7C0B-A984-1CECBB1B4D1D}"/>
          </ac:spMkLst>
        </pc:spChg>
        <pc:spChg chg="mod">
          <ac:chgData name="Barkasi, Michael" userId="604489e9-c8b5-4a18-ae0d-3a3e29c44efc" providerId="ADAL" clId="{77B5922C-5D44-C245-BB97-BEBC32B08ACB}" dt="2025-06-08T20:45:17.075" v="73" actId="207"/>
          <ac:spMkLst>
            <pc:docMk/>
            <pc:sldMk cId="2771342219" sldId="257"/>
            <ac:spMk id="20" creationId="{3CEAAFA4-4B14-C560-6D6B-5B0E73157F60}"/>
          </ac:spMkLst>
        </pc:spChg>
        <pc:spChg chg="mod topLvl">
          <ac:chgData name="Barkasi, Michael" userId="604489e9-c8b5-4a18-ae0d-3a3e29c44efc" providerId="ADAL" clId="{77B5922C-5D44-C245-BB97-BEBC32B08ACB}" dt="2025-06-08T20:43:31.012" v="65" actId="165"/>
          <ac:spMkLst>
            <pc:docMk/>
            <pc:sldMk cId="2771342219" sldId="257"/>
            <ac:spMk id="26" creationId="{FA67CFD9-9CFA-CF40-3D41-9EF4EE1D765D}"/>
          </ac:spMkLst>
        </pc:spChg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27" creationId="{958F7C7A-1B34-A3E0-726D-A3261E3F2D4C}"/>
          </ac:spMkLst>
        </pc:spChg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31" creationId="{1950F63D-2984-1F88-CF6A-5B08256A2FE2}"/>
          </ac:spMkLst>
        </pc:spChg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32" creationId="{D5F83796-D4C3-8395-EAB4-1AD4829DEB34}"/>
          </ac:spMkLst>
        </pc:spChg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33" creationId="{7B7F27CA-12F2-327E-D923-43F430D0DDF3}"/>
          </ac:spMkLst>
        </pc:spChg>
        <pc:spChg chg="mod topLvl">
          <ac:chgData name="Barkasi, Michael" userId="604489e9-c8b5-4a18-ae0d-3a3e29c44efc" providerId="ADAL" clId="{77B5922C-5D44-C245-BB97-BEBC32B08ACB}" dt="2025-06-08T20:43:31.012" v="65" actId="165"/>
          <ac:spMkLst>
            <pc:docMk/>
            <pc:sldMk cId="2771342219" sldId="257"/>
            <ac:spMk id="34" creationId="{47D5AC6D-AFDB-4FD0-0618-A6C60C0F28E2}"/>
          </ac:spMkLst>
        </pc:spChg>
        <pc:spChg chg="mod topLvl">
          <ac:chgData name="Barkasi, Michael" userId="604489e9-c8b5-4a18-ae0d-3a3e29c44efc" providerId="ADAL" clId="{77B5922C-5D44-C245-BB97-BEBC32B08ACB}" dt="2025-06-08T20:44:50.538" v="72" actId="692"/>
          <ac:spMkLst>
            <pc:docMk/>
            <pc:sldMk cId="2771342219" sldId="257"/>
            <ac:spMk id="35" creationId="{54A0724D-2BD7-7638-2498-BF1771EB37AC}"/>
          </ac:spMkLst>
        </pc:spChg>
        <pc:spChg chg="mod topLvl">
          <ac:chgData name="Barkasi, Michael" userId="604489e9-c8b5-4a18-ae0d-3a3e29c44efc" providerId="ADAL" clId="{77B5922C-5D44-C245-BB97-BEBC32B08ACB}" dt="2025-06-08T20:43:50.324" v="67" actId="692"/>
          <ac:spMkLst>
            <pc:docMk/>
            <pc:sldMk cId="2771342219" sldId="257"/>
            <ac:spMk id="37" creationId="{76003F91-7471-8420-E059-ADDD50B0D6D8}"/>
          </ac:spMkLst>
        </pc:spChg>
        <pc:spChg chg="mod topLvl">
          <ac:chgData name="Barkasi, Michael" userId="604489e9-c8b5-4a18-ae0d-3a3e29c44efc" providerId="ADAL" clId="{77B5922C-5D44-C245-BB97-BEBC32B08ACB}" dt="2025-06-08T20:44:50.538" v="72" actId="692"/>
          <ac:spMkLst>
            <pc:docMk/>
            <pc:sldMk cId="2771342219" sldId="257"/>
            <ac:spMk id="38" creationId="{62281851-1479-B76A-DC3A-AAA57F88E356}"/>
          </ac:spMkLst>
        </pc:spChg>
        <pc:spChg chg="add del mod">
          <ac:chgData name="Barkasi, Michael" userId="604489e9-c8b5-4a18-ae0d-3a3e29c44efc" providerId="ADAL" clId="{77B5922C-5D44-C245-BB97-BEBC32B08ACB}" dt="2025-06-08T20:45:17.075" v="73" actId="207"/>
          <ac:spMkLst>
            <pc:docMk/>
            <pc:sldMk cId="2771342219" sldId="257"/>
            <ac:spMk id="39" creationId="{36DD74EB-BE2B-2179-C13B-58B0D28CB09E}"/>
          </ac:spMkLst>
        </pc:spChg>
        <pc:spChg chg="add del mod">
          <ac:chgData name="Barkasi, Michael" userId="604489e9-c8b5-4a18-ae0d-3a3e29c44efc" providerId="ADAL" clId="{77B5922C-5D44-C245-BB97-BEBC32B08ACB}" dt="2025-06-08T20:45:17.075" v="73" actId="207"/>
          <ac:spMkLst>
            <pc:docMk/>
            <pc:sldMk cId="2771342219" sldId="257"/>
            <ac:spMk id="40" creationId="{B2D754C9-0945-9116-1F5A-E4A85BC910C9}"/>
          </ac:spMkLst>
        </pc:spChg>
        <pc:spChg chg="mod topLvl">
          <ac:chgData name="Barkasi, Michael" userId="604489e9-c8b5-4a18-ae0d-3a3e29c44efc" providerId="ADAL" clId="{77B5922C-5D44-C245-BB97-BEBC32B08ACB}" dt="2025-06-08T20:44:50.538" v="72" actId="692"/>
          <ac:spMkLst>
            <pc:docMk/>
            <pc:sldMk cId="2771342219" sldId="257"/>
            <ac:spMk id="41" creationId="{F97A6F7E-F5CC-F190-F346-2E1A0222DE8B}"/>
          </ac:spMkLst>
        </pc:spChg>
        <pc:spChg chg="add del mod">
          <ac:chgData name="Barkasi, Michael" userId="604489e9-c8b5-4a18-ae0d-3a3e29c44efc" providerId="ADAL" clId="{77B5922C-5D44-C245-BB97-BEBC32B08ACB}" dt="2025-06-08T20:45:17.075" v="73" actId="207"/>
          <ac:spMkLst>
            <pc:docMk/>
            <pc:sldMk cId="2771342219" sldId="257"/>
            <ac:spMk id="43" creationId="{1E68B2E2-C50B-369A-527A-ABC53E53F4B9}"/>
          </ac:spMkLst>
        </pc:spChg>
        <pc:spChg chg="add del">
          <ac:chgData name="Barkasi, Michael" userId="604489e9-c8b5-4a18-ae0d-3a3e29c44efc" providerId="ADAL" clId="{77B5922C-5D44-C245-BB97-BEBC32B08ACB}" dt="2025-06-08T20:37:25.788" v="39" actId="478"/>
          <ac:spMkLst>
            <pc:docMk/>
            <pc:sldMk cId="2771342219" sldId="257"/>
            <ac:spMk id="46" creationId="{F8FF86A7-E8C4-8CF9-C137-FC19A95F66FA}"/>
          </ac:spMkLst>
        </pc:spChg>
        <pc:spChg chg="add mod">
          <ac:chgData name="Barkasi, Michael" userId="604489e9-c8b5-4a18-ae0d-3a3e29c44efc" providerId="ADAL" clId="{77B5922C-5D44-C245-BB97-BEBC32B08ACB}" dt="2025-06-08T20:37:23.818" v="37" actId="1076"/>
          <ac:spMkLst>
            <pc:docMk/>
            <pc:sldMk cId="2771342219" sldId="257"/>
            <ac:spMk id="48" creationId="{17E45BE7-06AF-1BF3-2F13-ED3CA2A47104}"/>
          </ac:spMkLst>
        </pc:spChg>
        <pc:spChg chg="mod">
          <ac:chgData name="Barkasi, Michael" userId="604489e9-c8b5-4a18-ae0d-3a3e29c44efc" providerId="ADAL" clId="{77B5922C-5D44-C245-BB97-BEBC32B08ACB}" dt="2025-06-08T20:42:11.480" v="58" actId="207"/>
          <ac:spMkLst>
            <pc:docMk/>
            <pc:sldMk cId="2771342219" sldId="257"/>
            <ac:spMk id="49" creationId="{7AA1FB79-BAA9-EE7B-A53A-22EDF8632399}"/>
          </ac:spMkLst>
        </pc:spChg>
        <pc:spChg chg="add del mod">
          <ac:chgData name="Barkasi, Michael" userId="604489e9-c8b5-4a18-ae0d-3a3e29c44efc" providerId="ADAL" clId="{77B5922C-5D44-C245-BB97-BEBC32B08ACB}" dt="2025-06-08T20:40:30.096" v="54" actId="478"/>
          <ac:spMkLst>
            <pc:docMk/>
            <pc:sldMk cId="2771342219" sldId="257"/>
            <ac:spMk id="51" creationId="{D3DA21FE-3F6B-6E58-D522-4D07C428C1FA}"/>
          </ac:spMkLst>
        </pc:spChg>
        <pc:spChg chg="add mod">
          <ac:chgData name="Barkasi, Michael" userId="604489e9-c8b5-4a18-ae0d-3a3e29c44efc" providerId="ADAL" clId="{77B5922C-5D44-C245-BB97-BEBC32B08ACB}" dt="2025-06-08T20:48:56.480" v="345" actId="1076"/>
          <ac:spMkLst>
            <pc:docMk/>
            <pc:sldMk cId="2771342219" sldId="257"/>
            <ac:spMk id="54" creationId="{9D6EEEE4-F7E3-51F0-8B59-BC36CEF3AFE6}"/>
          </ac:spMkLst>
        </pc:spChg>
        <pc:grpChg chg="add del">
          <ac:chgData name="Barkasi, Michael" userId="604489e9-c8b5-4a18-ae0d-3a3e29c44efc" providerId="ADAL" clId="{77B5922C-5D44-C245-BB97-BEBC32B08ACB}" dt="2025-06-08T20:43:31.012" v="65" actId="165"/>
          <ac:grpSpMkLst>
            <pc:docMk/>
            <pc:sldMk cId="2771342219" sldId="257"/>
            <ac:grpSpMk id="25" creationId="{B2BCED9B-9057-BD4C-5EE0-BC1B88037D1D}"/>
          </ac:grpSpMkLst>
        </pc:grpChg>
        <pc:grpChg chg="del">
          <ac:chgData name="Barkasi, Michael" userId="604489e9-c8b5-4a18-ae0d-3a3e29c44efc" providerId="ADAL" clId="{77B5922C-5D44-C245-BB97-BEBC32B08ACB}" dt="2025-06-08T20:43:31.012" v="65" actId="165"/>
          <ac:grpSpMkLst>
            <pc:docMk/>
            <pc:sldMk cId="2771342219" sldId="257"/>
            <ac:grpSpMk id="36" creationId="{B8BA6957-FC42-8D1F-B405-D825FD885781}"/>
          </ac:grpSpMkLst>
        </pc:grpChg>
        <pc:grpChg chg="del">
          <ac:chgData name="Barkasi, Michael" userId="604489e9-c8b5-4a18-ae0d-3a3e29c44efc" providerId="ADAL" clId="{77B5922C-5D44-C245-BB97-BEBC32B08ACB}" dt="2025-06-08T20:43:31.012" v="65" actId="165"/>
          <ac:grpSpMkLst>
            <pc:docMk/>
            <pc:sldMk cId="2771342219" sldId="257"/>
            <ac:grpSpMk id="42" creationId="{D4891DC2-75E2-F321-052E-B91DAF56A534}"/>
          </ac:grpSpMkLst>
        </pc:grpChg>
        <pc:cxnChg chg="mod">
          <ac:chgData name="Barkasi, Michael" userId="604489e9-c8b5-4a18-ae0d-3a3e29c44efc" providerId="ADAL" clId="{77B5922C-5D44-C245-BB97-BEBC32B08ACB}" dt="2025-06-08T20:42:19.991" v="59" actId="692"/>
          <ac:cxnSpMkLst>
            <pc:docMk/>
            <pc:sldMk cId="2771342219" sldId="257"/>
            <ac:cxnSpMk id="7" creationId="{5874C93C-D9B6-A9F1-2B89-7F142ADBC8AB}"/>
          </ac:cxnSpMkLst>
        </pc:cxnChg>
        <pc:cxnChg chg="mod">
          <ac:chgData name="Barkasi, Michael" userId="604489e9-c8b5-4a18-ae0d-3a3e29c44efc" providerId="ADAL" clId="{77B5922C-5D44-C245-BB97-BEBC32B08ACB}" dt="2025-06-08T20:39:37.799" v="52" actId="692"/>
          <ac:cxnSpMkLst>
            <pc:docMk/>
            <pc:sldMk cId="2771342219" sldId="257"/>
            <ac:cxnSpMk id="15" creationId="{B27A5B33-7A71-E552-64D3-364CB213A3F0}"/>
          </ac:cxnSpMkLst>
        </pc:cxnChg>
        <pc:cxnChg chg="del">
          <ac:chgData name="Barkasi, Michael" userId="604489e9-c8b5-4a18-ae0d-3a3e29c44efc" providerId="ADAL" clId="{77B5922C-5D44-C245-BB97-BEBC32B08ACB}" dt="2025-06-08T20:34:07.997" v="16" actId="478"/>
          <ac:cxnSpMkLst>
            <pc:docMk/>
            <pc:sldMk cId="2771342219" sldId="257"/>
            <ac:cxnSpMk id="16" creationId="{4C50C9A7-AF1D-5559-BD8E-138D6774BD9E}"/>
          </ac:cxnSpMkLst>
        </pc:cxnChg>
        <pc:cxnChg chg="add mod">
          <ac:chgData name="Barkasi, Michael" userId="604489e9-c8b5-4a18-ae0d-3a3e29c44efc" providerId="ADAL" clId="{77B5922C-5D44-C245-BB97-BEBC32B08ACB}" dt="2025-06-08T20:39:06.455" v="51" actId="692"/>
          <ac:cxnSpMkLst>
            <pc:docMk/>
            <pc:sldMk cId="2771342219" sldId="257"/>
            <ac:cxnSpMk id="44" creationId="{31264765-C9E5-FB2E-E882-EF6FAAEEAFA8}"/>
          </ac:cxnSpMkLst>
        </pc:cxnChg>
        <pc:cxnChg chg="add mod">
          <ac:chgData name="Barkasi, Michael" userId="604489e9-c8b5-4a18-ae0d-3a3e29c44efc" providerId="ADAL" clId="{77B5922C-5D44-C245-BB97-BEBC32B08ACB}" dt="2025-06-08T20:37:22.586" v="35" actId="1076"/>
          <ac:cxnSpMkLst>
            <pc:docMk/>
            <pc:sldMk cId="2771342219" sldId="257"/>
            <ac:cxnSpMk id="50" creationId="{4B689B75-2895-FD68-31CE-F5F80A9AD215}"/>
          </ac:cxnSpMkLst>
        </pc:cxnChg>
        <pc:cxnChg chg="add del mod">
          <ac:chgData name="Barkasi, Michael" userId="604489e9-c8b5-4a18-ae0d-3a3e29c44efc" providerId="ADAL" clId="{77B5922C-5D44-C245-BB97-BEBC32B08ACB}" dt="2025-06-08T20:40:31.999" v="55" actId="478"/>
          <ac:cxnSpMkLst>
            <pc:docMk/>
            <pc:sldMk cId="2771342219" sldId="257"/>
            <ac:cxnSpMk id="52" creationId="{D1AE74A5-6724-BCF9-21C9-60FF34F9B03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7355D0-5C22-A449-ACEB-6690544859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1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654" y="163094"/>
            <a:ext cx="12815453" cy="10371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92260" y="5930984"/>
            <a:ext cx="0" cy="2124445"/>
          </a:xfrm>
          <a:prstGeom prst="straightConnector1">
            <a:avLst/>
          </a:prstGeom>
          <a:ln w="31750">
            <a:solidFill>
              <a:schemeClr val="accent6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88525"/>
            <a:ext cx="2096822" cy="2432365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2888581" y="661559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2173644" y="931466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242198" y="9766802"/>
            <a:ext cx="153278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 flipH="1">
            <a:off x="5651016" y="9728647"/>
            <a:ext cx="117989" cy="1397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>
            <a:off x="2214692" y="9728278"/>
            <a:ext cx="38739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 rot="10000805">
            <a:off x="1462925" y="9275912"/>
            <a:ext cx="515192" cy="135611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214277"/>
              <a:gd name="connsiteY0" fmla="*/ 0 h 83077"/>
              <a:gd name="connsiteX1" fmla="*/ 214277 w 214277"/>
              <a:gd name="connsiteY1" fmla="*/ 11175 h 83077"/>
              <a:gd name="connsiteX0" fmla="*/ 0 w 214277"/>
              <a:gd name="connsiteY0" fmla="*/ 0 h 80153"/>
              <a:gd name="connsiteX1" fmla="*/ 214277 w 214277"/>
              <a:gd name="connsiteY1" fmla="*/ 11175 h 80153"/>
              <a:gd name="connsiteX0" fmla="*/ 0 w 214277"/>
              <a:gd name="connsiteY0" fmla="*/ 0 h 61469"/>
              <a:gd name="connsiteX1" fmla="*/ 214277 w 214277"/>
              <a:gd name="connsiteY1" fmla="*/ 11175 h 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277" h="61469">
                <a:moveTo>
                  <a:pt x="0" y="0"/>
                </a:moveTo>
                <a:cubicBezTo>
                  <a:pt x="59431" y="84680"/>
                  <a:pt x="162027" y="75506"/>
                  <a:pt x="214277" y="11175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5255183" y="9627986"/>
            <a:ext cx="89257" cy="240005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  <a:gd name="connsiteX0" fmla="*/ 19912 w 42852"/>
              <a:gd name="connsiteY0" fmla="*/ 0 h 108788"/>
              <a:gd name="connsiteX1" fmla="*/ 42852 w 42852"/>
              <a:gd name="connsiteY1" fmla="*/ 108788 h 108788"/>
              <a:gd name="connsiteX0" fmla="*/ 14183 w 37123"/>
              <a:gd name="connsiteY0" fmla="*/ 0 h 108788"/>
              <a:gd name="connsiteX1" fmla="*/ 37123 w 37123"/>
              <a:gd name="connsiteY1" fmla="*/ 108788 h 108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123" h="108788">
                <a:moveTo>
                  <a:pt x="14183" y="0"/>
                </a:moveTo>
                <a:cubicBezTo>
                  <a:pt x="-3099" y="65788"/>
                  <a:pt x="-13397" y="57693"/>
                  <a:pt x="37123" y="108788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D5AC6D-AFDB-4FD0-0618-A6C60C0F28E2}"/>
              </a:ext>
            </a:extLst>
          </p:cNvPr>
          <p:cNvSpPr/>
          <p:nvPr/>
        </p:nvSpPr>
        <p:spPr>
          <a:xfrm>
            <a:off x="941108" y="9026971"/>
            <a:ext cx="1852567" cy="862843"/>
          </a:xfrm>
          <a:prstGeom prst="rect">
            <a:avLst/>
          </a:prstGeom>
          <a:noFill/>
          <a:ln w="79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4A0724D-2BD7-7638-2498-BF1771EB37AC}"/>
              </a:ext>
            </a:extLst>
          </p:cNvPr>
          <p:cNvSpPr/>
          <p:nvPr/>
        </p:nvSpPr>
        <p:spPr>
          <a:xfrm>
            <a:off x="952688" y="9016611"/>
            <a:ext cx="1840988" cy="861515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003F91-7471-8420-E059-ADDD50B0D6D8}"/>
              </a:ext>
            </a:extLst>
          </p:cNvPr>
          <p:cNvSpPr/>
          <p:nvPr/>
        </p:nvSpPr>
        <p:spPr>
          <a:xfrm>
            <a:off x="7037854" y="9032079"/>
            <a:ext cx="834695" cy="862957"/>
          </a:xfrm>
          <a:prstGeom prst="rect">
            <a:avLst/>
          </a:prstGeom>
          <a:noFill/>
          <a:ln w="79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281851-1479-B76A-DC3A-AAA57F88E356}"/>
              </a:ext>
            </a:extLst>
          </p:cNvPr>
          <p:cNvSpPr/>
          <p:nvPr/>
        </p:nvSpPr>
        <p:spPr>
          <a:xfrm>
            <a:off x="7037855" y="9026971"/>
            <a:ext cx="834694" cy="862957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793190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885021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73ECB2-138A-46A0-9274-40B73B8DE9AF}"/>
              </a:ext>
            </a:extLst>
          </p:cNvPr>
          <p:cNvSpPr txBox="1"/>
          <p:nvPr/>
        </p:nvSpPr>
        <p:spPr>
          <a:xfrm>
            <a:off x="366218" y="15319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1D5E9D-2276-76F4-325E-D63964C9F823}"/>
              </a:ext>
            </a:extLst>
          </p:cNvPr>
          <p:cNvSpPr txBox="1"/>
          <p:nvPr/>
        </p:nvSpPr>
        <p:spPr>
          <a:xfrm>
            <a:off x="4625917" y="150518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706E9-AEF1-077B-72C6-8673863940A8}"/>
              </a:ext>
            </a:extLst>
          </p:cNvPr>
          <p:cNvSpPr txBox="1"/>
          <p:nvPr/>
        </p:nvSpPr>
        <p:spPr>
          <a:xfrm>
            <a:off x="366218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8405D-DE20-98D2-1FF3-62B7F54A8349}"/>
              </a:ext>
            </a:extLst>
          </p:cNvPr>
          <p:cNvSpPr txBox="1"/>
          <p:nvPr/>
        </p:nvSpPr>
        <p:spPr>
          <a:xfrm>
            <a:off x="4621646" y="2771281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62D44-F5CD-47B5-5B97-8F7674656F8C}"/>
              </a:ext>
            </a:extLst>
          </p:cNvPr>
          <p:cNvSpPr txBox="1"/>
          <p:nvPr/>
        </p:nvSpPr>
        <p:spPr>
          <a:xfrm>
            <a:off x="8926598" y="15051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D932-45ED-729C-8325-15DA12B9EBD2}"/>
              </a:ext>
            </a:extLst>
          </p:cNvPr>
          <p:cNvSpPr txBox="1"/>
          <p:nvPr/>
        </p:nvSpPr>
        <p:spPr>
          <a:xfrm>
            <a:off x="8926598" y="839246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B94336-7AAB-9A8C-3599-00C1C65E7458}"/>
              </a:ext>
            </a:extLst>
          </p:cNvPr>
          <p:cNvSpPr txBox="1"/>
          <p:nvPr/>
        </p:nvSpPr>
        <p:spPr>
          <a:xfrm>
            <a:off x="8926598" y="6331975"/>
            <a:ext cx="255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F9E485-263D-575D-3AC7-2F1481FF45F5}"/>
              </a:ext>
            </a:extLst>
          </p:cNvPr>
          <p:cNvSpPr txBox="1"/>
          <p:nvPr/>
        </p:nvSpPr>
        <p:spPr>
          <a:xfrm>
            <a:off x="8926598" y="42714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3F63B6-DBA5-F65A-D8D7-3FF717630A5D}"/>
              </a:ext>
            </a:extLst>
          </p:cNvPr>
          <p:cNvSpPr txBox="1"/>
          <p:nvPr/>
        </p:nvSpPr>
        <p:spPr>
          <a:xfrm>
            <a:off x="8926598" y="221100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AD2673-73AD-1F92-DEFD-EABD10A48FCD}"/>
              </a:ext>
            </a:extLst>
          </p:cNvPr>
          <p:cNvSpPr txBox="1"/>
          <p:nvPr/>
        </p:nvSpPr>
        <p:spPr>
          <a:xfrm>
            <a:off x="366218" y="5388416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67CFD9-9CFA-CF40-3D41-9EF4EE1D765D}"/>
              </a:ext>
            </a:extLst>
          </p:cNvPr>
          <p:cNvSpPr/>
          <p:nvPr/>
        </p:nvSpPr>
        <p:spPr>
          <a:xfrm>
            <a:off x="5041057" y="9015904"/>
            <a:ext cx="962727" cy="868065"/>
          </a:xfrm>
          <a:prstGeom prst="rect">
            <a:avLst/>
          </a:prstGeom>
          <a:noFill/>
          <a:ln w="79375">
            <a:solidFill>
              <a:schemeClr val="bg1">
                <a:alpha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97A6F7E-F5CC-F190-F346-2E1A0222DE8B}"/>
              </a:ext>
            </a:extLst>
          </p:cNvPr>
          <p:cNvSpPr/>
          <p:nvPr/>
        </p:nvSpPr>
        <p:spPr>
          <a:xfrm>
            <a:off x="5041058" y="9010766"/>
            <a:ext cx="962726" cy="868065"/>
          </a:xfrm>
          <a:prstGeom prst="rect">
            <a:avLst/>
          </a:prstGeom>
          <a:noFill/>
          <a:ln w="317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68B2E2-C50B-369A-527A-ABC53E53F4B9}"/>
              </a:ext>
            </a:extLst>
          </p:cNvPr>
          <p:cNvSpPr txBox="1"/>
          <p:nvPr/>
        </p:nvSpPr>
        <p:spPr>
          <a:xfrm>
            <a:off x="6003299" y="925572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B3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5C619C-27EE-EAD0-E771-38CC614A9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990" y="10129968"/>
            <a:ext cx="5497844" cy="546191"/>
          </a:xfrm>
          <a:prstGeom prst="rect">
            <a:avLst/>
          </a:prstGeom>
        </p:spPr>
      </p:pic>
      <p:sp>
        <p:nvSpPr>
          <p:cNvPr id="46" name="Freeform 45">
            <a:extLst>
              <a:ext uri="{FF2B5EF4-FFF2-40B4-BE49-F238E27FC236}">
                <a16:creationId xmlns:a16="http://schemas.microsoft.com/office/drawing/2014/main" id="{F8FF86A7-E8C4-8CF9-C137-FC19A95F66FA}"/>
              </a:ext>
            </a:extLst>
          </p:cNvPr>
          <p:cNvSpPr/>
          <p:nvPr/>
        </p:nvSpPr>
        <p:spPr>
          <a:xfrm rot="17669824">
            <a:off x="7491758" y="9661890"/>
            <a:ext cx="142789" cy="17219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15010 w 64902"/>
              <a:gd name="connsiteY0" fmla="*/ 0 h 83289"/>
              <a:gd name="connsiteX1" fmla="*/ 64902 w 64902"/>
              <a:gd name="connsiteY1" fmla="*/ 78052 h 83289"/>
              <a:gd name="connsiteX0" fmla="*/ 17093 w 66985"/>
              <a:gd name="connsiteY0" fmla="*/ 0 h 78052"/>
              <a:gd name="connsiteX1" fmla="*/ 66985 w 66985"/>
              <a:gd name="connsiteY1" fmla="*/ 78052 h 78052"/>
              <a:gd name="connsiteX0" fmla="*/ 9496 w 59388"/>
              <a:gd name="connsiteY0" fmla="*/ 0 h 78052"/>
              <a:gd name="connsiteX1" fmla="*/ 59388 w 59388"/>
              <a:gd name="connsiteY1" fmla="*/ 78052 h 78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388" h="78052">
                <a:moveTo>
                  <a:pt x="9496" y="0"/>
                </a:moveTo>
                <a:cubicBezTo>
                  <a:pt x="-7786" y="65788"/>
                  <a:pt x="-6987" y="65196"/>
                  <a:pt x="59388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ot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7F27CA-12F2-327E-D923-43F430D0DDF3}"/>
              </a:ext>
            </a:extLst>
          </p:cNvPr>
          <p:cNvSpPr txBox="1"/>
          <p:nvPr/>
        </p:nvSpPr>
        <p:spPr>
          <a:xfrm>
            <a:off x="6276181" y="8748049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74C93C-D9B6-A9F1-2B89-7F142ADBC8AB}"/>
              </a:ext>
            </a:extLst>
          </p:cNvPr>
          <p:cNvCxnSpPr>
            <a:cxnSpLocks/>
          </p:cNvCxnSpPr>
          <p:nvPr/>
        </p:nvCxnSpPr>
        <p:spPr>
          <a:xfrm flipV="1">
            <a:off x="4657198" y="7672451"/>
            <a:ext cx="0" cy="382978"/>
          </a:xfrm>
          <a:prstGeom prst="straightConnector1">
            <a:avLst/>
          </a:prstGeom>
          <a:ln w="31750">
            <a:solidFill>
              <a:schemeClr val="accent2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A1FB79-BAA9-EE7B-A53A-22EDF8632399}"/>
              </a:ext>
            </a:extLst>
          </p:cNvPr>
          <p:cNvSpPr txBox="1"/>
          <p:nvPr/>
        </p:nvSpPr>
        <p:spPr>
          <a:xfrm>
            <a:off x="3870586" y="7710863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1264765-C9E5-FB2E-E882-EF6FAAEEAFA8}"/>
              </a:ext>
            </a:extLst>
          </p:cNvPr>
          <p:cNvCxnSpPr>
            <a:cxnSpLocks/>
          </p:cNvCxnSpPr>
          <p:nvPr/>
        </p:nvCxnSpPr>
        <p:spPr>
          <a:xfrm flipV="1">
            <a:off x="4836870" y="6441963"/>
            <a:ext cx="0" cy="1268900"/>
          </a:xfrm>
          <a:prstGeom prst="straightConnector1">
            <a:avLst/>
          </a:prstGeom>
          <a:ln w="31750">
            <a:solidFill>
              <a:schemeClr val="accent5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5049610" y="6969507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2958315" y="6969507"/>
            <a:ext cx="1754601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P18 </a:t>
            </a:r>
            <a:r>
              <a:rPr lang="en-US" sz="2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β</a:t>
            </a:r>
            <a:r>
              <a:rPr lang="en-US" sz="2000" baseline="-250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6EEEE4-F7E3-51F0-8B59-BC36CEF3AFE6}"/>
              </a:ext>
            </a:extLst>
          </p:cNvPr>
          <p:cNvSpPr txBox="1"/>
          <p:nvPr/>
        </p:nvSpPr>
        <p:spPr>
          <a:xfrm>
            <a:off x="1745047" y="5466344"/>
            <a:ext cx="2135943" cy="1200329"/>
          </a:xfrm>
          <a:prstGeom prst="rect">
            <a:avLst/>
          </a:prstGeom>
          <a:solidFill>
            <a:schemeClr val="bg1">
              <a:alpha val="75881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/>
                </a:solidFill>
              </a:rPr>
              <a:t>Effect of switching from left to right at P12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</a:rPr>
              <a:t>Effect of switching from P12 to P18 on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/>
                </a:solidFill>
              </a:rPr>
              <a:t>Effect of switching from P12 to P18 on right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56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2025-06-08T20:49:04Z</dcterms:modified>
</cp:coreProperties>
</file>