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298A3-9FB6-A94B-9B89-B7BEF4FA3D19}" v="1" dt="2025-06-09T15:14:4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75" d="100"/>
          <a:sy n="75" d="100"/>
        </p:scale>
        <p:origin x="2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8T19:50:15.511" v="33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8T01:32:29.557" v="291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8T16:44:49.189" v="2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8T01:27:11.046" v="25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8T01:30:53.960" v="280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28T16:45:55.514" v="308" actId="1076"/>
          <ac:spMkLst>
            <pc:docMk/>
            <pc:sldMk cId="2771342219" sldId="257"/>
            <ac:spMk id="33" creationId="{7B7F27CA-12F2-327E-D923-43F430D0DDF3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8T01:27:56.945" v="261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8T01:32:14.456" v="290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8T01:31:08.259" v="281" actId="1076"/>
          <ac:spMkLst>
            <pc:docMk/>
            <pc:sldMk cId="2771342219" sldId="257"/>
            <ac:spMk id="43" creationId="{1E68B2E2-C50B-369A-527A-ABC53E53F4B9}"/>
          </ac:spMkLst>
        </pc:spChg>
        <pc:spChg chg="add mod">
          <ac:chgData name="Barkasi, Michael" userId="604489e9-c8b5-4a18-ae0d-3a3e29c44efc" providerId="ADAL" clId="{AE73B4D5-7497-0F41-8DCD-42BE02F6FF1D}" dt="2025-05-28T01:31:38.874" v="285" actId="1076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AE73B4D5-7497-0F41-8DCD-42BE02F6FF1D}" dt="2025-05-28T19:50:03.037" v="330" actId="1076"/>
          <ac:spMkLst>
            <pc:docMk/>
            <pc:sldMk cId="2771342219" sldId="257"/>
            <ac:spMk id="49" creationId="{7AA1FB79-BAA9-EE7B-A53A-22EDF8632399}"/>
          </ac:spMkLst>
        </pc:spChg>
        <pc:grpChg chg="add mod">
          <ac:chgData name="Barkasi, Michael" userId="604489e9-c8b5-4a18-ae0d-3a3e29c44efc" providerId="ADAL" clId="{AE73B4D5-7497-0F41-8DCD-42BE02F6FF1D}" dt="2025-05-28T01:28:22.086" v="265" actId="1076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28T01:31:45.447" v="287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28T01:26:30.158" v="252" actId="1076"/>
          <ac:grpSpMkLst>
            <pc:docMk/>
            <pc:sldMk cId="2771342219" sldId="257"/>
            <ac:grpSpMk id="42" creationId="{D4891DC2-75E2-F321-052E-B91DAF56A534}"/>
          </ac:grpSpMkLst>
        </pc:grpChg>
        <pc:picChg chg="add mod">
          <ac:chgData name="Barkasi, Michael" userId="604489e9-c8b5-4a18-ae0d-3a3e29c44efc" providerId="ADAL" clId="{AE73B4D5-7497-0F41-8DCD-42BE02F6FF1D}" dt="2025-06-03T22:33:29.541" v="332" actId="1482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cxnChg chg="add mod">
          <ac:chgData name="Barkasi, Michael" userId="604489e9-c8b5-4a18-ae0d-3a3e29c44efc" providerId="ADAL" clId="{AE73B4D5-7497-0F41-8DCD-42BE02F6FF1D}" dt="2025-05-28T19:49:16.627" v="316" actId="1076"/>
          <ac:cxnSpMkLst>
            <pc:docMk/>
            <pc:sldMk cId="2771342219" sldId="257"/>
            <ac:cxnSpMk id="7" creationId="{5874C93C-D9B6-A9F1-2B89-7F142ADBC8AB}"/>
          </ac:cxnSpMkLst>
        </pc:cxnChg>
        <pc:cxnChg chg="add mod">
          <ac:chgData name="Barkasi, Michael" userId="604489e9-c8b5-4a18-ae0d-3a3e29c44efc" providerId="ADAL" clId="{AE73B4D5-7497-0F41-8DCD-42BE02F6FF1D}" dt="2025-05-28T01:25:49.963" v="249" actId="14100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28T19:49:30.118" v="318" actId="14100"/>
          <ac:cxnSpMkLst>
            <pc:docMk/>
            <pc:sldMk cId="2771342219" sldId="257"/>
            <ac:cxnSpMk id="16" creationId="{4C50C9A7-AF1D-5559-BD8E-138D6774BD9E}"/>
          </ac:cxnSpMkLst>
        </pc:cxnChg>
        <pc:cxnChg chg="mod">
          <ac:chgData name="Barkasi, Michael" userId="604489e9-c8b5-4a18-ae0d-3a3e29c44efc" providerId="ADAL" clId="{AE73B4D5-7497-0F41-8DCD-42BE02F6FF1D}" dt="2025-05-28T01:31:59.924" v="289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8T01:28:48.960" v="268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8T01:27:42.795" v="260" actId="1076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D47298A3-9FB6-A94B-9B89-B7BEF4FA3D19}"/>
    <pc:docChg chg="modSld">
      <pc:chgData name="Barkasi, Michael" userId="604489e9-c8b5-4a18-ae0d-3a3e29c44efc" providerId="ADAL" clId="{D47298A3-9FB6-A94B-9B89-B7BEF4FA3D19}" dt="2025-06-09T15:14:45.843" v="0" actId="14826"/>
      <pc:docMkLst>
        <pc:docMk/>
      </pc:docMkLst>
      <pc:sldChg chg="modSp">
        <pc:chgData name="Barkasi, Michael" userId="604489e9-c8b5-4a18-ae0d-3a3e29c44efc" providerId="ADAL" clId="{D47298A3-9FB6-A94B-9B89-B7BEF4FA3D19}" dt="2025-06-09T15:14:45.843" v="0" actId="14826"/>
        <pc:sldMkLst>
          <pc:docMk/>
          <pc:sldMk cId="2771342219" sldId="257"/>
        </pc:sldMkLst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355D0-5C22-A449-ACEB-669054485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654" y="163094"/>
            <a:ext cx="12815452" cy="10371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212444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657198" y="6006008"/>
            <a:ext cx="0" cy="52602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48756" y="6872359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15757" y="6041853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88525"/>
            <a:ext cx="2096822" cy="2432365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8581" y="66155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2173644" y="931466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242198" y="9766802"/>
            <a:ext cx="15327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 flipH="1">
            <a:off x="5651016" y="9728647"/>
            <a:ext cx="117989" cy="139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>
            <a:off x="2214692" y="9728278"/>
            <a:ext cx="38739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 rot="10000805">
            <a:off x="1462925" y="9275912"/>
            <a:ext cx="515192" cy="135611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214277"/>
              <a:gd name="connsiteY0" fmla="*/ 0 h 83077"/>
              <a:gd name="connsiteX1" fmla="*/ 214277 w 214277"/>
              <a:gd name="connsiteY1" fmla="*/ 11175 h 83077"/>
              <a:gd name="connsiteX0" fmla="*/ 0 w 214277"/>
              <a:gd name="connsiteY0" fmla="*/ 0 h 80153"/>
              <a:gd name="connsiteX1" fmla="*/ 214277 w 214277"/>
              <a:gd name="connsiteY1" fmla="*/ 11175 h 80153"/>
              <a:gd name="connsiteX0" fmla="*/ 0 w 214277"/>
              <a:gd name="connsiteY0" fmla="*/ 0 h 61469"/>
              <a:gd name="connsiteX1" fmla="*/ 214277 w 214277"/>
              <a:gd name="connsiteY1" fmla="*/ 11175 h 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77" h="61469">
                <a:moveTo>
                  <a:pt x="0" y="0"/>
                </a:moveTo>
                <a:cubicBezTo>
                  <a:pt x="59431" y="84680"/>
                  <a:pt x="162027" y="75506"/>
                  <a:pt x="214277" y="11175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5255183" y="9627986"/>
            <a:ext cx="89257" cy="240005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  <a:gd name="connsiteX0" fmla="*/ 19912 w 42852"/>
              <a:gd name="connsiteY0" fmla="*/ 0 h 108788"/>
              <a:gd name="connsiteX1" fmla="*/ 42852 w 42852"/>
              <a:gd name="connsiteY1" fmla="*/ 108788 h 108788"/>
              <a:gd name="connsiteX0" fmla="*/ 14183 w 37123"/>
              <a:gd name="connsiteY0" fmla="*/ 0 h 108788"/>
              <a:gd name="connsiteX1" fmla="*/ 37123 w 37123"/>
              <a:gd name="connsiteY1" fmla="*/ 108788 h 10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23" h="108788">
                <a:moveTo>
                  <a:pt x="14183" y="0"/>
                </a:moveTo>
                <a:cubicBezTo>
                  <a:pt x="-3099" y="65788"/>
                  <a:pt x="-13397" y="57693"/>
                  <a:pt x="37123" y="10878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941108" y="9016611"/>
            <a:ext cx="1852568" cy="873203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7037854" y="9026971"/>
            <a:ext cx="834695" cy="86806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793190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885021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ED9B-9057-BD4C-5EE0-BC1B88037D1D}"/>
              </a:ext>
            </a:extLst>
          </p:cNvPr>
          <p:cNvGrpSpPr/>
          <p:nvPr/>
        </p:nvGrpSpPr>
        <p:grpSpPr>
          <a:xfrm>
            <a:off x="5041057" y="9010766"/>
            <a:ext cx="962727" cy="873203"/>
            <a:chOff x="6095271" y="5125876"/>
            <a:chExt cx="750147" cy="666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67CFD9-9CFA-CF40-3D41-9EF4EE1D765D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7A6F7E-F5CC-F190-F346-2E1A0222DE8B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003299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C619C-27EE-EAD0-E771-38CC614A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90" y="10129968"/>
            <a:ext cx="5497844" cy="546191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F8FF86A7-E8C4-8CF9-C137-FC19A95F66FA}"/>
              </a:ext>
            </a:extLst>
          </p:cNvPr>
          <p:cNvSpPr/>
          <p:nvPr/>
        </p:nvSpPr>
        <p:spPr>
          <a:xfrm rot="17669824">
            <a:off x="7491758" y="9661890"/>
            <a:ext cx="142789" cy="17219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88" h="78052">
                <a:moveTo>
                  <a:pt x="9496" y="0"/>
                </a:moveTo>
                <a:cubicBezTo>
                  <a:pt x="-7786" y="65788"/>
                  <a:pt x="-6987" y="65196"/>
                  <a:pt x="59388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F27CA-12F2-327E-D923-43F430D0DDF3}"/>
              </a:ext>
            </a:extLst>
          </p:cNvPr>
          <p:cNvSpPr txBox="1"/>
          <p:nvPr/>
        </p:nvSpPr>
        <p:spPr>
          <a:xfrm>
            <a:off x="6276181" y="874804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4C93C-D9B6-A9F1-2B89-7F142ADBC8AB}"/>
              </a:ext>
            </a:extLst>
          </p:cNvPr>
          <p:cNvCxnSpPr>
            <a:cxnSpLocks/>
          </p:cNvCxnSpPr>
          <p:nvPr/>
        </p:nvCxnSpPr>
        <p:spPr>
          <a:xfrm flipV="1">
            <a:off x="4657198" y="7672451"/>
            <a:ext cx="0" cy="38297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A1FB79-BAA9-EE7B-A53A-22EDF8632399}"/>
              </a:ext>
            </a:extLst>
          </p:cNvPr>
          <p:cNvSpPr txBox="1"/>
          <p:nvPr/>
        </p:nvSpPr>
        <p:spPr>
          <a:xfrm>
            <a:off x="3870586" y="7710863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2025-06-09T15:14:55Z</dcterms:modified>
</cp:coreProperties>
</file>