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92"/>
    <a:srgbClr val="9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EAF538-9A43-0041-92DF-11DEC3319B03}" v="5" dt="2025-04-27T22:18:53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7"/>
    <p:restoredTop sz="94709"/>
  </p:normalViewPr>
  <p:slideViewPr>
    <p:cSldViewPr snapToGrid="0">
      <p:cViewPr>
        <p:scale>
          <a:sx n="159" d="100"/>
          <a:sy n="159" d="100"/>
        </p:scale>
        <p:origin x="184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B5B33-68A3-EC2E-BBC7-8FC014EC2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16706-3932-9698-FEE8-6E21C4E76C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98756-A934-542A-0D15-BADEC1914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670EE-540F-DC6A-1250-0DE5CED67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BA342-7071-6441-16EB-95E19835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8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07B59-5BDB-4CDF-BC47-F94C842EA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25F2D6-9308-4590-2DF5-6DFBB07824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21FE5-94F5-9CFE-741D-D90DC48D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9F1CE-57A3-3EC5-283D-D3A927AA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9CC00-84EC-1830-D5C8-529E2563E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5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EB7D9C-8176-F359-9274-ED96EA5622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D3C8B-6FB2-2897-51C6-3EC3F91A1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0E567-A47D-09D2-ADCE-194175FFD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A5755-63A4-994B-62CE-900AF8F2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0982D-4C97-0A2B-E81C-7414ACDF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3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0EBF-31D9-637C-2E3E-180D6325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4D70B-A67E-67D0-9198-4FE621528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8EF09-F9BC-81F8-2990-E9193ADE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7B844-4F21-379C-CFAE-35CBF479F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9AB73-8CCE-2BB5-5C8E-CA3722F5C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7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E0B5-82F7-E56A-116C-292CBED37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A85A3-C622-21A0-FDCB-0F7D32B64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D7BF1-13AE-4BAA-71D9-9C899F3E5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B0B39-5EFB-2525-9452-22731995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C6D77-E88D-9F83-6066-8FA65009F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23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4CD9B-9AC2-F6DD-2A39-FCBD17B2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5B245-CECA-0578-A530-294517537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1CD16-C23E-C436-F993-8CE8BABC5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7D22D-D838-6CAA-CA45-CAF028E83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097D7-58B9-4657-2D60-FDCCA3FC9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6243B-5F0B-8AA4-4455-ECAF1762C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6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902F9-3FBB-DC16-0AA7-7F5D5961B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BD7FB-7A1C-B3CE-8B02-F0B9FA031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8E58E-56E2-CE1D-FF3C-D4B700881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F20E81-21CB-1830-C4B3-5DDFEC2F6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FF56D4-EB03-7603-CF9B-2C1F3E9749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1A0361-F006-59DE-3B22-9FAA47128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4/27/25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5C5A94-2C6E-9ABB-FFF8-0E542EB5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9CA022-F016-9DF3-4581-DBCE0BBA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8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216B0-A8DE-4225-91B7-A88ED789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704AD9-65D9-0CE8-2E84-97B3E7F59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4/27/25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F9EB1-97F8-6501-8876-9AEF24FD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D99A05-3285-0919-1037-FE1180D20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0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F7013E-4AF3-BCB5-95EB-CFFDF218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4/27/25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EA3CE-F728-0DC5-C2A0-873FC5FE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7F034-2B04-7097-D827-91D86BDC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8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42746-A4B1-ADF7-08D3-50FF1799E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97DE4-5BE5-1999-A809-09B238328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124B4-9140-EA66-B70A-D8B83409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F7491-824E-D4B1-E6C7-6E3633D2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CEDB3-C23A-4A41-E0FF-FB90B9DC5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9E30D-21C8-87E4-1ECF-46227B9E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747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4348B-8418-9AB3-68BA-FDFD0F58C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60D014-C410-FF05-6ED6-FCDD1AFA0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D73979-D6B9-B7E7-339C-71798B5B8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AA8FB-2409-1B62-7A8F-ECAC9C59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4/27/25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B2390B-AA2E-CF7B-8C48-33A7D67F9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5060E-8672-F32B-CF1D-B419EDF6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0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65A266-885A-B0E2-7875-2CE5BB48E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7D7C2-B556-E78F-FE64-4F29F45B7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2BC6A-06AE-F3C1-B327-8DD5C55E6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71BF96-9467-0B49-AF35-7149D7F70E39}" type="datetimeFigureOut">
              <a:rPr lang="en-US" smtClean="0"/>
              <a:t>4/27/25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95665-D3A0-E52C-EC63-BD0C96C8B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F9AD5-7365-81DC-A9D9-4EA2A607C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8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F6390D24-9D05-98ED-626B-0C37A7364B27}"/>
              </a:ext>
            </a:extLst>
          </p:cNvPr>
          <p:cNvCxnSpPr>
            <a:cxnSpLocks/>
          </p:cNvCxnSpPr>
          <p:nvPr/>
        </p:nvCxnSpPr>
        <p:spPr>
          <a:xfrm flipV="1">
            <a:off x="4502485" y="3571702"/>
            <a:ext cx="0" cy="1882260"/>
          </a:xfrm>
          <a:prstGeom prst="straightConnector1">
            <a:avLst/>
          </a:prstGeom>
          <a:ln w="825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3D01637-0D73-8DB6-A7D6-4A4AAC723513}"/>
              </a:ext>
            </a:extLst>
          </p:cNvPr>
          <p:cNvSpPr/>
          <p:nvPr/>
        </p:nvSpPr>
        <p:spPr>
          <a:xfrm>
            <a:off x="377460" y="937725"/>
            <a:ext cx="2006825" cy="646331"/>
          </a:xfrm>
          <a:prstGeom prst="rect">
            <a:avLst/>
          </a:prstGeom>
          <a:solidFill>
            <a:schemeClr val="accent2">
              <a:lumMod val="40000"/>
              <a:lumOff val="60000"/>
              <a:alpha val="49677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Gene Annotation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39D469-E8B7-9E17-B797-BB20947D9EA3}"/>
              </a:ext>
            </a:extLst>
          </p:cNvPr>
          <p:cNvSpPr/>
          <p:nvPr/>
        </p:nvSpPr>
        <p:spPr>
          <a:xfrm>
            <a:off x="353818" y="2985032"/>
            <a:ext cx="2006825" cy="646332"/>
          </a:xfrm>
          <a:prstGeom prst="rect">
            <a:avLst/>
          </a:prstGeom>
          <a:solidFill>
            <a:schemeClr val="accent2">
              <a:lumMod val="40000"/>
              <a:lumOff val="60000"/>
              <a:alpha val="49677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Coordinate Transformation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5CDB5A-8744-247B-F37C-C69E1421FF90}"/>
              </a:ext>
            </a:extLst>
          </p:cNvPr>
          <p:cNvSpPr/>
          <p:nvPr/>
        </p:nvSpPr>
        <p:spPr>
          <a:xfrm>
            <a:off x="3161952" y="951496"/>
            <a:ext cx="2006825" cy="646332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Dispersion Factors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7E5504-EA8D-081A-B0FA-81A7A1F111AC}"/>
              </a:ext>
            </a:extLst>
          </p:cNvPr>
          <p:cNvSpPr txBox="1"/>
          <p:nvPr/>
        </p:nvSpPr>
        <p:spPr>
          <a:xfrm>
            <a:off x="277379" y="217419"/>
            <a:ext cx="2203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Preprocessing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A18DD3-EC0A-2D37-43B1-51EE774A1600}"/>
              </a:ext>
            </a:extLst>
          </p:cNvPr>
          <p:cNvSpPr txBox="1"/>
          <p:nvPr/>
        </p:nvSpPr>
        <p:spPr>
          <a:xfrm>
            <a:off x="3063721" y="75334"/>
            <a:ext cx="2203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Parameter Estimates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B1FB56-A586-8259-10E7-38DED12FC564}"/>
              </a:ext>
            </a:extLst>
          </p:cNvPr>
          <p:cNvSpPr/>
          <p:nvPr/>
        </p:nvSpPr>
        <p:spPr>
          <a:xfrm>
            <a:off x="3161952" y="1827659"/>
            <a:ext cx="2006825" cy="646332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Degree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04C78-E2F1-3123-FEAC-5275267CAEDC}"/>
              </a:ext>
            </a:extLst>
          </p:cNvPr>
          <p:cNvSpPr txBox="1"/>
          <p:nvPr/>
        </p:nvSpPr>
        <p:spPr>
          <a:xfrm>
            <a:off x="5349883" y="3337714"/>
            <a:ext cx="2203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Kernel-Rate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8FF286-0A07-FD77-1F0F-A866C97EE4BC}"/>
              </a:ext>
            </a:extLst>
          </p:cNvPr>
          <p:cNvSpPr/>
          <p:nvPr/>
        </p:nvSpPr>
        <p:spPr>
          <a:xfrm>
            <a:off x="5531231" y="949753"/>
            <a:ext cx="2006825" cy="646332"/>
          </a:xfrm>
          <a:prstGeom prst="rect">
            <a:avLst/>
          </a:prstGeom>
          <a:solidFill>
            <a:srgbClr val="FF0000">
              <a:alpha val="50279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Apply Fixed Effects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37C156-CD87-5FE2-2A85-556935064C9E}"/>
              </a:ext>
            </a:extLst>
          </p:cNvPr>
          <p:cNvSpPr/>
          <p:nvPr/>
        </p:nvSpPr>
        <p:spPr>
          <a:xfrm>
            <a:off x="3139761" y="3071379"/>
            <a:ext cx="2006825" cy="646331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Fixed Effects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1FC567-7DB1-1928-DFCB-A119AEF9F1E5}"/>
              </a:ext>
            </a:extLst>
          </p:cNvPr>
          <p:cNvSpPr/>
          <p:nvPr/>
        </p:nvSpPr>
        <p:spPr>
          <a:xfrm>
            <a:off x="5561872" y="3696176"/>
            <a:ext cx="2006825" cy="1577947"/>
          </a:xfrm>
          <a:prstGeom prst="rect">
            <a:avLst/>
          </a:prstGeom>
          <a:solidFill>
            <a:srgbClr val="FF0000">
              <a:alpha val="5023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Sigmoid of Position and Spatial Distribution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EBBE74-4CC7-8C7E-312F-D45E04C81017}"/>
              </a:ext>
            </a:extLst>
          </p:cNvPr>
          <p:cNvSpPr txBox="1"/>
          <p:nvPr/>
        </p:nvSpPr>
        <p:spPr>
          <a:xfrm>
            <a:off x="5271347" y="297335"/>
            <a:ext cx="2203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Spatial Distribution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D99072-BE6C-C6ED-2867-FBA486153AC8}"/>
              </a:ext>
            </a:extLst>
          </p:cNvPr>
          <p:cNvSpPr txBox="1"/>
          <p:nvPr/>
        </p:nvSpPr>
        <p:spPr>
          <a:xfrm>
            <a:off x="7737495" y="202768"/>
            <a:ext cx="2203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Model Fitting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6C1992-1453-F5DF-D02F-A3FFD0F7D0E6}"/>
              </a:ext>
            </a:extLst>
          </p:cNvPr>
          <p:cNvSpPr/>
          <p:nvPr/>
        </p:nvSpPr>
        <p:spPr>
          <a:xfrm>
            <a:off x="7995632" y="1789068"/>
            <a:ext cx="2006825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Likelihood Computation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B896B-4EB7-A458-0BA7-288847A9F9F1}"/>
              </a:ext>
            </a:extLst>
          </p:cNvPr>
          <p:cNvSpPr/>
          <p:nvPr/>
        </p:nvSpPr>
        <p:spPr>
          <a:xfrm>
            <a:off x="8012041" y="705975"/>
            <a:ext cx="2006825" cy="647710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Boundary Distance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93C667-A411-0D44-DC50-F066113990D5}"/>
              </a:ext>
            </a:extLst>
          </p:cNvPr>
          <p:cNvSpPr txBox="1"/>
          <p:nvPr/>
        </p:nvSpPr>
        <p:spPr>
          <a:xfrm>
            <a:off x="6248013" y="5609581"/>
            <a:ext cx="2203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Parameter Estimation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26233E-729F-C33F-0729-29405FDEB290}"/>
              </a:ext>
            </a:extLst>
          </p:cNvPr>
          <p:cNvSpPr/>
          <p:nvPr/>
        </p:nvSpPr>
        <p:spPr>
          <a:xfrm>
            <a:off x="4182519" y="5577541"/>
            <a:ext cx="2006825" cy="646332"/>
          </a:xfrm>
          <a:prstGeom prst="rect">
            <a:avLst/>
          </a:prstGeom>
          <a:solidFill>
            <a:schemeClr val="accent4">
              <a:lumMod val="40000"/>
              <a:lumOff val="60000"/>
              <a:alpha val="4991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MCMC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5A7A19-B52F-C7BD-AA21-0D866697F1B1}"/>
              </a:ext>
            </a:extLst>
          </p:cNvPr>
          <p:cNvSpPr/>
          <p:nvPr/>
        </p:nvSpPr>
        <p:spPr>
          <a:xfrm>
            <a:off x="8217867" y="5994302"/>
            <a:ext cx="2006825" cy="646331"/>
          </a:xfrm>
          <a:prstGeom prst="rect">
            <a:avLst/>
          </a:prstGeom>
          <a:solidFill>
            <a:schemeClr val="accent4">
              <a:lumMod val="40000"/>
              <a:lumOff val="60000"/>
              <a:alpha val="49916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Bootstrapping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C2BE80-C33D-09A9-DA76-8BEEE14C3DAE}"/>
              </a:ext>
            </a:extLst>
          </p:cNvPr>
          <p:cNvSpPr txBox="1"/>
          <p:nvPr/>
        </p:nvSpPr>
        <p:spPr>
          <a:xfrm>
            <a:off x="168103" y="3756919"/>
            <a:ext cx="19221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Functionally Relevant Spatial Axis</a:t>
            </a:r>
            <a:endParaRPr 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4B1E25-9B78-F8E6-E68F-2E0E5307BBF6}"/>
              </a:ext>
            </a:extLst>
          </p:cNvPr>
          <p:cNvSpPr txBox="1"/>
          <p:nvPr/>
        </p:nvSpPr>
        <p:spPr>
          <a:xfrm>
            <a:off x="3591578" y="2552374"/>
            <a:ext cx="17088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Change-Point Likelihood Ratio Test</a:t>
            </a:r>
            <a:endParaRPr lang="en-US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8C2685-4787-14BD-75AB-AF7669E14AD6}"/>
              </a:ext>
            </a:extLst>
          </p:cNvPr>
          <p:cNvSpPr/>
          <p:nvPr/>
        </p:nvSpPr>
        <p:spPr>
          <a:xfrm>
            <a:off x="3146744" y="4014560"/>
            <a:ext cx="2006825" cy="64633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Random Effects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AD4632-0777-2D18-225E-2C6BA49260C7}"/>
              </a:ext>
            </a:extLst>
          </p:cNvPr>
          <p:cNvSpPr txBox="1"/>
          <p:nvPr/>
        </p:nvSpPr>
        <p:spPr>
          <a:xfrm>
            <a:off x="5507234" y="1667160"/>
            <a:ext cx="17456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Weighted Linear Combination</a:t>
            </a:r>
            <a:endParaRPr lang="en-US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B16D47D-598A-DB06-24D5-F3AA7E343536}"/>
              </a:ext>
            </a:extLst>
          </p:cNvPr>
          <p:cNvSpPr txBox="1"/>
          <p:nvPr/>
        </p:nvSpPr>
        <p:spPr>
          <a:xfrm>
            <a:off x="5507234" y="3023835"/>
            <a:ext cx="165291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</a:rPr>
              <a:t>Nonlinear Warping</a:t>
            </a:r>
            <a:endParaRPr lang="en-US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3E1837-9B21-091E-CB95-51C6BA675180}"/>
              </a:ext>
            </a:extLst>
          </p:cNvPr>
          <p:cNvSpPr txBox="1"/>
          <p:nvPr/>
        </p:nvSpPr>
        <p:spPr>
          <a:xfrm>
            <a:off x="1555824" y="5723550"/>
            <a:ext cx="22032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Hypothesis Testing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E48ABD-626C-99C2-C009-F22AB825D14D}"/>
              </a:ext>
            </a:extLst>
          </p:cNvPr>
          <p:cNvSpPr/>
          <p:nvPr/>
        </p:nvSpPr>
        <p:spPr>
          <a:xfrm>
            <a:off x="781290" y="5238458"/>
            <a:ext cx="2006825" cy="646331"/>
          </a:xfrm>
          <a:prstGeom prst="rect">
            <a:avLst/>
          </a:prstGeom>
          <a:solidFill>
            <a:srgbClr val="0070C0">
              <a:alpha val="4955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Confidence Intervals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DCCD322-76D1-1775-DBB9-AB2E6FEF1439}"/>
              </a:ext>
            </a:extLst>
          </p:cNvPr>
          <p:cNvSpPr/>
          <p:nvPr/>
        </p:nvSpPr>
        <p:spPr>
          <a:xfrm>
            <a:off x="339015" y="5800205"/>
            <a:ext cx="2006825" cy="646331"/>
          </a:xfrm>
          <a:prstGeom prst="rect">
            <a:avLst/>
          </a:prstGeom>
          <a:solidFill>
            <a:srgbClr val="0070C0">
              <a:alpha val="4955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-values</a:t>
            </a:r>
            <a:endParaRPr lang="en-US" i="1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34272A6-8F55-128C-AB3E-1700D68579CB}"/>
              </a:ext>
            </a:extLst>
          </p:cNvPr>
          <p:cNvCxnSpPr>
            <a:cxnSpLocks/>
          </p:cNvCxnSpPr>
          <p:nvPr/>
        </p:nvCxnSpPr>
        <p:spPr>
          <a:xfrm>
            <a:off x="562708" y="1584056"/>
            <a:ext cx="0" cy="1576657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51AFFE9-3039-D4BF-DFB0-67E60D747199}"/>
              </a:ext>
            </a:extLst>
          </p:cNvPr>
          <p:cNvSpPr/>
          <p:nvPr/>
        </p:nvSpPr>
        <p:spPr>
          <a:xfrm>
            <a:off x="360946" y="1817933"/>
            <a:ext cx="2006825" cy="646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CCF Registration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261C05F-0604-607D-47D0-245A27AB533A}"/>
              </a:ext>
            </a:extLst>
          </p:cNvPr>
          <p:cNvCxnSpPr>
            <a:cxnSpLocks/>
          </p:cNvCxnSpPr>
          <p:nvPr/>
        </p:nvCxnSpPr>
        <p:spPr>
          <a:xfrm>
            <a:off x="789412" y="2443451"/>
            <a:ext cx="0" cy="568967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CC31DCC-0780-C586-DEFE-8988E61F1A25}"/>
              </a:ext>
            </a:extLst>
          </p:cNvPr>
          <p:cNvCxnSpPr>
            <a:cxnSpLocks/>
          </p:cNvCxnSpPr>
          <p:nvPr/>
        </p:nvCxnSpPr>
        <p:spPr>
          <a:xfrm>
            <a:off x="2833775" y="1169111"/>
            <a:ext cx="423307" cy="0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2588A11-AFA4-F63A-6091-525F7A11CC6B}"/>
              </a:ext>
            </a:extLst>
          </p:cNvPr>
          <p:cNvCxnSpPr>
            <a:cxnSpLocks/>
          </p:cNvCxnSpPr>
          <p:nvPr/>
        </p:nvCxnSpPr>
        <p:spPr>
          <a:xfrm>
            <a:off x="2835178" y="2024896"/>
            <a:ext cx="423307" cy="0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944EA3B-78C4-9299-D4E1-61119A72E0BF}"/>
              </a:ext>
            </a:extLst>
          </p:cNvPr>
          <p:cNvCxnSpPr>
            <a:cxnSpLocks/>
          </p:cNvCxnSpPr>
          <p:nvPr/>
        </p:nvCxnSpPr>
        <p:spPr>
          <a:xfrm flipH="1">
            <a:off x="2825809" y="1134214"/>
            <a:ext cx="39786" cy="3643647"/>
          </a:xfrm>
          <a:prstGeom prst="straightConnector1">
            <a:avLst/>
          </a:prstGeom>
          <a:ln w="825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B794FBB-7C1C-89B7-3E3D-1E4DF36C9146}"/>
              </a:ext>
            </a:extLst>
          </p:cNvPr>
          <p:cNvCxnSpPr>
            <a:cxnSpLocks/>
          </p:cNvCxnSpPr>
          <p:nvPr/>
        </p:nvCxnSpPr>
        <p:spPr>
          <a:xfrm>
            <a:off x="3373865" y="2469644"/>
            <a:ext cx="0" cy="68409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BD98956-1E62-D0ED-DCF4-B9DF8D52385B}"/>
              </a:ext>
            </a:extLst>
          </p:cNvPr>
          <p:cNvCxnSpPr>
            <a:cxnSpLocks/>
          </p:cNvCxnSpPr>
          <p:nvPr/>
        </p:nvCxnSpPr>
        <p:spPr>
          <a:xfrm flipH="1">
            <a:off x="5406458" y="2446346"/>
            <a:ext cx="3189" cy="1887581"/>
          </a:xfrm>
          <a:prstGeom prst="straightConnector1">
            <a:avLst/>
          </a:prstGeom>
          <a:ln w="825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93B6FDA-B9F5-DD4A-0F48-CC1AE8486216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5153569" y="4334459"/>
            <a:ext cx="240871" cy="3267"/>
          </a:xfrm>
          <a:prstGeom prst="straightConnector1">
            <a:avLst/>
          </a:prstGeom>
          <a:ln w="825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D84AEB1-6662-C56D-7E67-69415C00445B}"/>
              </a:ext>
            </a:extLst>
          </p:cNvPr>
          <p:cNvSpPr/>
          <p:nvPr/>
        </p:nvSpPr>
        <p:spPr>
          <a:xfrm>
            <a:off x="7913054" y="4807631"/>
            <a:ext cx="2006825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L-BFGS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2A1D438-CF21-FC61-42A3-99029F10964B}"/>
              </a:ext>
            </a:extLst>
          </p:cNvPr>
          <p:cNvCxnSpPr>
            <a:cxnSpLocks/>
          </p:cNvCxnSpPr>
          <p:nvPr/>
        </p:nvCxnSpPr>
        <p:spPr>
          <a:xfrm flipH="1">
            <a:off x="9748206" y="2435399"/>
            <a:ext cx="8925" cy="254108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55A90AE-553C-0FBA-1AE8-DD3551B66644}"/>
              </a:ext>
            </a:extLst>
          </p:cNvPr>
          <p:cNvSpPr/>
          <p:nvPr/>
        </p:nvSpPr>
        <p:spPr>
          <a:xfrm>
            <a:off x="8027356" y="3020283"/>
            <a:ext cx="200682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Boundary Penalty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D8AEBEA-04D5-0AC7-66E7-37BDD91DF944}"/>
              </a:ext>
            </a:extLst>
          </p:cNvPr>
          <p:cNvCxnSpPr>
            <a:cxnSpLocks/>
          </p:cNvCxnSpPr>
          <p:nvPr/>
        </p:nvCxnSpPr>
        <p:spPr>
          <a:xfrm flipH="1">
            <a:off x="8211065" y="1353685"/>
            <a:ext cx="6802" cy="1692873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1F79A27-592B-6386-5680-606FA6292007}"/>
              </a:ext>
            </a:extLst>
          </p:cNvPr>
          <p:cNvCxnSpPr>
            <a:cxnSpLocks/>
          </p:cNvCxnSpPr>
          <p:nvPr/>
        </p:nvCxnSpPr>
        <p:spPr>
          <a:xfrm>
            <a:off x="9412773" y="3666614"/>
            <a:ext cx="0" cy="1271847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8DF82A8-5100-0432-325B-E84D64081B97}"/>
              </a:ext>
            </a:extLst>
          </p:cNvPr>
          <p:cNvCxnSpPr>
            <a:cxnSpLocks/>
          </p:cNvCxnSpPr>
          <p:nvPr/>
        </p:nvCxnSpPr>
        <p:spPr>
          <a:xfrm>
            <a:off x="5267009" y="1134214"/>
            <a:ext cx="0" cy="2260330"/>
          </a:xfrm>
          <a:prstGeom prst="straightConnector1">
            <a:avLst/>
          </a:prstGeom>
          <a:ln w="825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6F9DFC2-2DBD-1BE1-9541-027E684A1D98}"/>
              </a:ext>
            </a:extLst>
          </p:cNvPr>
          <p:cNvCxnSpPr>
            <a:cxnSpLocks/>
          </p:cNvCxnSpPr>
          <p:nvPr/>
        </p:nvCxnSpPr>
        <p:spPr>
          <a:xfrm flipH="1">
            <a:off x="5104499" y="3324002"/>
            <a:ext cx="131023" cy="0"/>
          </a:xfrm>
          <a:prstGeom prst="straightConnector1">
            <a:avLst/>
          </a:prstGeom>
          <a:ln w="825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E5CB198-2C98-8E6E-46FC-6576CC22661A}"/>
              </a:ext>
            </a:extLst>
          </p:cNvPr>
          <p:cNvCxnSpPr>
            <a:cxnSpLocks/>
          </p:cNvCxnSpPr>
          <p:nvPr/>
        </p:nvCxnSpPr>
        <p:spPr>
          <a:xfrm>
            <a:off x="5296746" y="1228495"/>
            <a:ext cx="420976" cy="0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B3F52CD-A6ED-6D60-857B-F61E8FBAA21E}"/>
              </a:ext>
            </a:extLst>
          </p:cNvPr>
          <p:cNvCxnSpPr>
            <a:cxnSpLocks/>
          </p:cNvCxnSpPr>
          <p:nvPr/>
        </p:nvCxnSpPr>
        <p:spPr>
          <a:xfrm>
            <a:off x="7333537" y="2808102"/>
            <a:ext cx="16120" cy="929722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BE5A9FE-9F70-BD7B-C927-B56123905EDF}"/>
              </a:ext>
            </a:extLst>
          </p:cNvPr>
          <p:cNvSpPr/>
          <p:nvPr/>
        </p:nvSpPr>
        <p:spPr>
          <a:xfrm>
            <a:off x="5507878" y="2198483"/>
            <a:ext cx="2006825" cy="646331"/>
          </a:xfrm>
          <a:prstGeom prst="rect">
            <a:avLst/>
          </a:prstGeom>
          <a:solidFill>
            <a:srgbClr val="FF0000">
              <a:alpha val="4991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Apply Random Effects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4E7900B-0AEC-3DA4-E2C9-18208FB477BD}"/>
              </a:ext>
            </a:extLst>
          </p:cNvPr>
          <p:cNvCxnSpPr>
            <a:cxnSpLocks/>
          </p:cNvCxnSpPr>
          <p:nvPr/>
        </p:nvCxnSpPr>
        <p:spPr>
          <a:xfrm>
            <a:off x="5386810" y="2446346"/>
            <a:ext cx="420976" cy="0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F8CA884-D9AC-FF4D-86A3-BC3CBD156D3D}"/>
              </a:ext>
            </a:extLst>
          </p:cNvPr>
          <p:cNvSpPr txBox="1"/>
          <p:nvPr/>
        </p:nvSpPr>
        <p:spPr>
          <a:xfrm>
            <a:off x="5234287" y="0"/>
            <a:ext cx="2203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Prediction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A35E1A8-8710-1791-64E4-81A2DEEF322B}"/>
              </a:ext>
            </a:extLst>
          </p:cNvPr>
          <p:cNvCxnSpPr>
            <a:cxnSpLocks/>
          </p:cNvCxnSpPr>
          <p:nvPr/>
        </p:nvCxnSpPr>
        <p:spPr>
          <a:xfrm>
            <a:off x="7252867" y="1364393"/>
            <a:ext cx="0" cy="944529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15D6EB7-8C31-CC55-01FA-1F87D5478233}"/>
              </a:ext>
            </a:extLst>
          </p:cNvPr>
          <p:cNvCxnSpPr>
            <a:cxnSpLocks/>
          </p:cNvCxnSpPr>
          <p:nvPr/>
        </p:nvCxnSpPr>
        <p:spPr>
          <a:xfrm flipH="1">
            <a:off x="7745539" y="1228495"/>
            <a:ext cx="21321" cy="3291889"/>
          </a:xfrm>
          <a:prstGeom prst="straightConnector1">
            <a:avLst/>
          </a:prstGeom>
          <a:ln w="825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B870B44-2792-E719-7B26-DC24EFDA6D15}"/>
              </a:ext>
            </a:extLst>
          </p:cNvPr>
          <p:cNvCxnSpPr>
            <a:cxnSpLocks/>
          </p:cNvCxnSpPr>
          <p:nvPr/>
        </p:nvCxnSpPr>
        <p:spPr>
          <a:xfrm>
            <a:off x="7568697" y="907941"/>
            <a:ext cx="537367" cy="0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02E737C-8AA1-FB90-4448-3863761C9EDB}"/>
              </a:ext>
            </a:extLst>
          </p:cNvPr>
          <p:cNvCxnSpPr>
            <a:cxnSpLocks/>
          </p:cNvCxnSpPr>
          <p:nvPr/>
        </p:nvCxnSpPr>
        <p:spPr>
          <a:xfrm>
            <a:off x="7723182" y="2214785"/>
            <a:ext cx="379744" cy="0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6063B9A-89A3-B787-F3A1-022DBF155CDA}"/>
              </a:ext>
            </a:extLst>
          </p:cNvPr>
          <p:cNvCxnSpPr>
            <a:cxnSpLocks/>
          </p:cNvCxnSpPr>
          <p:nvPr/>
        </p:nvCxnSpPr>
        <p:spPr>
          <a:xfrm flipH="1">
            <a:off x="7606530" y="902263"/>
            <a:ext cx="5805" cy="1681030"/>
          </a:xfrm>
          <a:prstGeom prst="straightConnector1">
            <a:avLst/>
          </a:prstGeom>
          <a:ln w="825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6784376-358E-0514-1FD8-AA272D2B83AD}"/>
              </a:ext>
            </a:extLst>
          </p:cNvPr>
          <p:cNvCxnSpPr>
            <a:cxnSpLocks/>
          </p:cNvCxnSpPr>
          <p:nvPr/>
        </p:nvCxnSpPr>
        <p:spPr>
          <a:xfrm flipH="1">
            <a:off x="7553171" y="4485149"/>
            <a:ext cx="161499" cy="0"/>
          </a:xfrm>
          <a:prstGeom prst="straightConnector1">
            <a:avLst/>
          </a:prstGeom>
          <a:ln w="825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744D0E8-8D3D-51A3-82FD-D4296CC6A5BC}"/>
              </a:ext>
            </a:extLst>
          </p:cNvPr>
          <p:cNvCxnSpPr>
            <a:cxnSpLocks/>
          </p:cNvCxnSpPr>
          <p:nvPr/>
        </p:nvCxnSpPr>
        <p:spPr>
          <a:xfrm>
            <a:off x="7685088" y="1228495"/>
            <a:ext cx="455931" cy="0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80F430A-39CE-3DB1-0F6A-EAC4B20BFC05}"/>
              </a:ext>
            </a:extLst>
          </p:cNvPr>
          <p:cNvCxnSpPr>
            <a:cxnSpLocks/>
          </p:cNvCxnSpPr>
          <p:nvPr/>
        </p:nvCxnSpPr>
        <p:spPr>
          <a:xfrm flipH="1">
            <a:off x="1820161" y="6123370"/>
            <a:ext cx="712786" cy="0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37E0446-C41E-0A5F-DCA5-317A230C92EB}"/>
              </a:ext>
            </a:extLst>
          </p:cNvPr>
          <p:cNvCxnSpPr>
            <a:cxnSpLocks/>
          </p:cNvCxnSpPr>
          <p:nvPr/>
        </p:nvCxnSpPr>
        <p:spPr>
          <a:xfrm flipH="1">
            <a:off x="4143173" y="5393919"/>
            <a:ext cx="3782681" cy="0"/>
          </a:xfrm>
          <a:prstGeom prst="straightConnector1">
            <a:avLst/>
          </a:prstGeom>
          <a:ln w="82550">
            <a:solidFill>
              <a:schemeClr val="accent5">
                <a:lumMod val="7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5083A3B1-C249-4B30-BB03-E4029448C244}"/>
              </a:ext>
            </a:extLst>
          </p:cNvPr>
          <p:cNvCxnSpPr>
            <a:cxnSpLocks/>
          </p:cNvCxnSpPr>
          <p:nvPr/>
        </p:nvCxnSpPr>
        <p:spPr>
          <a:xfrm flipH="1" flipV="1">
            <a:off x="2596882" y="6429678"/>
            <a:ext cx="375210" cy="16858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9CBB80E-91EF-8C6E-3850-CFC4ACBA9C1D}"/>
              </a:ext>
            </a:extLst>
          </p:cNvPr>
          <p:cNvCxnSpPr>
            <a:cxnSpLocks/>
          </p:cNvCxnSpPr>
          <p:nvPr/>
        </p:nvCxnSpPr>
        <p:spPr>
          <a:xfrm>
            <a:off x="2865595" y="3295681"/>
            <a:ext cx="456529" cy="0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37CD67D-1F51-D69A-A754-A92BC3AB24BF}"/>
              </a:ext>
            </a:extLst>
          </p:cNvPr>
          <p:cNvCxnSpPr>
            <a:cxnSpLocks/>
          </p:cNvCxnSpPr>
          <p:nvPr/>
        </p:nvCxnSpPr>
        <p:spPr>
          <a:xfrm flipV="1">
            <a:off x="5024288" y="3490526"/>
            <a:ext cx="0" cy="2233024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219977B-A29F-8012-78F7-7BE7217508E6}"/>
              </a:ext>
            </a:extLst>
          </p:cNvPr>
          <p:cNvCxnSpPr>
            <a:cxnSpLocks/>
          </p:cNvCxnSpPr>
          <p:nvPr/>
        </p:nvCxnSpPr>
        <p:spPr>
          <a:xfrm flipV="1">
            <a:off x="4786860" y="4456464"/>
            <a:ext cx="0" cy="1343741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16D9D2A-7B6D-049A-A2B1-6A74C76735FC}"/>
              </a:ext>
            </a:extLst>
          </p:cNvPr>
          <p:cNvCxnSpPr>
            <a:cxnSpLocks/>
          </p:cNvCxnSpPr>
          <p:nvPr/>
        </p:nvCxnSpPr>
        <p:spPr>
          <a:xfrm>
            <a:off x="10343575" y="2112233"/>
            <a:ext cx="57233" cy="4175875"/>
          </a:xfrm>
          <a:prstGeom prst="straightConnector1">
            <a:avLst/>
          </a:prstGeom>
          <a:ln w="825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0CE39A1-0B9A-93DA-0BF7-D80707F48F51}"/>
              </a:ext>
            </a:extLst>
          </p:cNvPr>
          <p:cNvCxnSpPr>
            <a:cxnSpLocks/>
          </p:cNvCxnSpPr>
          <p:nvPr/>
        </p:nvCxnSpPr>
        <p:spPr>
          <a:xfrm flipH="1">
            <a:off x="9891573" y="2112233"/>
            <a:ext cx="509235" cy="0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A4798416-0CA1-867F-BF91-E95CF0C8DEDE}"/>
              </a:ext>
            </a:extLst>
          </p:cNvPr>
          <p:cNvCxnSpPr>
            <a:cxnSpLocks/>
          </p:cNvCxnSpPr>
          <p:nvPr/>
        </p:nvCxnSpPr>
        <p:spPr>
          <a:xfrm flipH="1">
            <a:off x="2402011" y="4441156"/>
            <a:ext cx="467683" cy="0"/>
          </a:xfrm>
          <a:prstGeom prst="straightConnector1">
            <a:avLst/>
          </a:prstGeom>
          <a:ln w="825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0C53182E-F9A6-79D4-712A-D31E7EF4F1DE}"/>
              </a:ext>
            </a:extLst>
          </p:cNvPr>
          <p:cNvCxnSpPr>
            <a:cxnSpLocks/>
          </p:cNvCxnSpPr>
          <p:nvPr/>
        </p:nvCxnSpPr>
        <p:spPr>
          <a:xfrm flipH="1">
            <a:off x="10112463" y="6288108"/>
            <a:ext cx="317639" cy="0"/>
          </a:xfrm>
          <a:prstGeom prst="straightConnector1">
            <a:avLst/>
          </a:prstGeom>
          <a:ln w="825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B74D71A7-B331-7F68-146B-912AD09011B3}"/>
              </a:ext>
            </a:extLst>
          </p:cNvPr>
          <p:cNvCxnSpPr>
            <a:cxnSpLocks/>
          </p:cNvCxnSpPr>
          <p:nvPr/>
        </p:nvCxnSpPr>
        <p:spPr>
          <a:xfrm flipH="1">
            <a:off x="7349657" y="2552374"/>
            <a:ext cx="256873" cy="0"/>
          </a:xfrm>
          <a:prstGeom prst="straightConnector1">
            <a:avLst/>
          </a:prstGeom>
          <a:ln w="825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42A556C-5916-BF90-C799-DCF344F5BFF2}"/>
              </a:ext>
            </a:extLst>
          </p:cNvPr>
          <p:cNvCxnSpPr>
            <a:cxnSpLocks/>
          </p:cNvCxnSpPr>
          <p:nvPr/>
        </p:nvCxnSpPr>
        <p:spPr>
          <a:xfrm flipH="1">
            <a:off x="7437575" y="1209619"/>
            <a:ext cx="195879" cy="0"/>
          </a:xfrm>
          <a:prstGeom prst="straightConnector1">
            <a:avLst/>
          </a:prstGeom>
          <a:ln w="825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2544002F-7D18-D205-D4CD-042A53B8C885}"/>
              </a:ext>
            </a:extLst>
          </p:cNvPr>
          <p:cNvCxnSpPr>
            <a:cxnSpLocks/>
          </p:cNvCxnSpPr>
          <p:nvPr/>
        </p:nvCxnSpPr>
        <p:spPr>
          <a:xfrm flipV="1">
            <a:off x="4182519" y="4590570"/>
            <a:ext cx="0" cy="863392"/>
          </a:xfrm>
          <a:prstGeom prst="straightConnector1">
            <a:avLst/>
          </a:prstGeom>
          <a:ln w="825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" name="Rectangle 221">
            <a:extLst>
              <a:ext uri="{FF2B5EF4-FFF2-40B4-BE49-F238E27FC236}">
                <a16:creationId xmlns:a16="http://schemas.microsoft.com/office/drawing/2014/main" id="{4347C1AD-D470-D075-EABD-559DDCD07689}"/>
              </a:ext>
            </a:extLst>
          </p:cNvPr>
          <p:cNvSpPr/>
          <p:nvPr/>
        </p:nvSpPr>
        <p:spPr>
          <a:xfrm>
            <a:off x="325217" y="4229652"/>
            <a:ext cx="2064026" cy="437431"/>
          </a:xfrm>
          <a:prstGeom prst="rect">
            <a:avLst/>
          </a:prstGeom>
          <a:solidFill>
            <a:schemeClr val="bg1">
              <a:lumMod val="75000"/>
              <a:alpha val="49677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A7A68E4-9C62-2EB1-8373-9A1BE1DE8D60}"/>
              </a:ext>
            </a:extLst>
          </p:cNvPr>
          <p:cNvCxnSpPr>
            <a:cxnSpLocks/>
          </p:cNvCxnSpPr>
          <p:nvPr/>
        </p:nvCxnSpPr>
        <p:spPr>
          <a:xfrm flipH="1">
            <a:off x="2135909" y="3640820"/>
            <a:ext cx="14791" cy="568967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582115E6-3E15-93FC-26E9-A2CC95EA0A75}"/>
              </a:ext>
            </a:extLst>
          </p:cNvPr>
          <p:cNvCxnSpPr>
            <a:cxnSpLocks/>
          </p:cNvCxnSpPr>
          <p:nvPr/>
        </p:nvCxnSpPr>
        <p:spPr>
          <a:xfrm flipH="1">
            <a:off x="2789399" y="4777861"/>
            <a:ext cx="1108833" cy="0"/>
          </a:xfrm>
          <a:prstGeom prst="straightConnector1">
            <a:avLst/>
          </a:prstGeom>
          <a:ln w="825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F63A8DFF-44F2-5C76-78A3-B61B5879A3A3}"/>
              </a:ext>
            </a:extLst>
          </p:cNvPr>
          <p:cNvCxnSpPr>
            <a:cxnSpLocks/>
          </p:cNvCxnSpPr>
          <p:nvPr/>
        </p:nvCxnSpPr>
        <p:spPr>
          <a:xfrm>
            <a:off x="3898232" y="4744096"/>
            <a:ext cx="0" cy="1656520"/>
          </a:xfrm>
          <a:prstGeom prst="straightConnector1">
            <a:avLst/>
          </a:prstGeom>
          <a:ln w="8255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B4E74561-7ED6-A268-73FC-7119C4294901}"/>
              </a:ext>
            </a:extLst>
          </p:cNvPr>
          <p:cNvCxnSpPr>
            <a:cxnSpLocks/>
          </p:cNvCxnSpPr>
          <p:nvPr/>
        </p:nvCxnSpPr>
        <p:spPr>
          <a:xfrm>
            <a:off x="3898232" y="6362731"/>
            <a:ext cx="4407689" cy="37885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24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65</Words>
  <Application>Microsoft Macintosh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Barkasi, Michael</dc:creator>
  <cp:lastModifiedBy>Barkasi, Michael</cp:lastModifiedBy>
  <cp:revision>1</cp:revision>
  <dcterms:created xsi:type="dcterms:W3CDTF">2025-04-27T17:51:47Z</dcterms:created>
  <dcterms:modified xsi:type="dcterms:W3CDTF">2025-04-27T22:19:42Z</dcterms:modified>
</cp:coreProperties>
</file>