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7" r:id="rId2"/>
  </p:sldIdLst>
  <p:sldSz cx="13212763" cy="106981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73B4D5-7497-0F41-8DCD-42BE02F6FF1D}" v="17" dt="2025-05-18T05:09:49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95"/>
    <p:restoredTop sz="94701"/>
  </p:normalViewPr>
  <p:slideViewPr>
    <p:cSldViewPr snapToGrid="0">
      <p:cViewPr>
        <p:scale>
          <a:sx n="128" d="100"/>
          <a:sy n="128" d="100"/>
        </p:scale>
        <p:origin x="2496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AE73B4D5-7497-0F41-8DCD-42BE02F6FF1D}"/>
    <pc:docChg chg="undo custSel addSld delSld modSld modMainMaster modNotesMaster">
      <pc:chgData name="Barkasi, Michael" userId="604489e9-c8b5-4a18-ae0d-3a3e29c44efc" providerId="ADAL" clId="{AE73B4D5-7497-0F41-8DCD-42BE02F6FF1D}" dt="2025-05-18T05:12:12.618" v="116" actId="2696"/>
      <pc:docMkLst>
        <pc:docMk/>
      </pc:docMkLst>
      <pc:sldChg chg="modSp del modNotes">
        <pc:chgData name="Barkasi, Michael" userId="604489e9-c8b5-4a18-ae0d-3a3e29c44efc" providerId="ADAL" clId="{AE73B4D5-7497-0F41-8DCD-42BE02F6FF1D}" dt="2025-05-18T05:12:12.618" v="116" actId="2696"/>
        <pc:sldMkLst>
          <pc:docMk/>
          <pc:sldMk cId="3272903639" sldId="256"/>
        </pc:sldMkLst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13" creationId="{6A38B3C0-3EF8-9373-3B9F-3217E36692D5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14" creationId="{B16DABFD-B943-D568-A434-E3279AFEFCF3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15" creationId="{24CD2FBE-2A5D-FC89-7E2A-1E84DDAEA57D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26" creationId="{69388D23-69A5-CFF9-E0B4-E8BBC379842F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27" creationId="{F284F9B9-F838-5B56-B945-41B17863B74F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28" creationId="{4061AEFB-C2F2-99A9-5294-6CE631CDBC76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29" creationId="{E2961A19-B3B5-DD25-3B2A-F33A7B35C192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30" creationId="{36E4EA35-8D8A-156B-5475-3F802B8E4719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32" creationId="{1EBE8E1A-B5FA-4C1F-1FB1-3367B89556A3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k cId="3272903639" sldId="256"/>
            <ac:spMk id="37" creationId="{EA0206E1-D113-002D-A944-7589C80A377B}"/>
          </ac:spMkLst>
        </pc:spChg>
      </pc:sldChg>
      <pc:sldChg chg="addSp delSp modSp new mod">
        <pc:chgData name="Barkasi, Michael" userId="604489e9-c8b5-4a18-ae0d-3a3e29c44efc" providerId="ADAL" clId="{AE73B4D5-7497-0F41-8DCD-42BE02F6FF1D}" dt="2025-05-18T05:11:17.959" v="115" actId="478"/>
        <pc:sldMkLst>
          <pc:docMk/>
          <pc:sldMk cId="2771342219" sldId="257"/>
        </pc:sldMkLst>
        <pc:spChg chg="del">
          <ac:chgData name="Barkasi, Michael" userId="604489e9-c8b5-4a18-ae0d-3a3e29c44efc" providerId="ADAL" clId="{AE73B4D5-7497-0F41-8DCD-42BE02F6FF1D}" dt="2025-05-18T04:47:18.808" v="1" actId="478"/>
          <ac:spMkLst>
            <pc:docMk/>
            <pc:sldMk cId="2771342219" sldId="257"/>
            <ac:spMk id="2" creationId="{47AA70BD-7F4C-720D-093C-6195C850DE29}"/>
          </ac:spMkLst>
        </pc:spChg>
        <pc:spChg chg="del">
          <ac:chgData name="Barkasi, Michael" userId="604489e9-c8b5-4a18-ae0d-3a3e29c44efc" providerId="ADAL" clId="{AE73B4D5-7497-0F41-8DCD-42BE02F6FF1D}" dt="2025-05-18T04:47:20.079" v="2" actId="478"/>
          <ac:spMkLst>
            <pc:docMk/>
            <pc:sldMk cId="2771342219" sldId="257"/>
            <ac:spMk id="3" creationId="{D04A4130-4508-9E30-771B-E8A2D6A2CDDE}"/>
          </ac:spMkLst>
        </pc:spChg>
        <pc:spChg chg="add mod">
          <ac:chgData name="Barkasi, Michael" userId="604489e9-c8b5-4a18-ae0d-3a3e29c44efc" providerId="ADAL" clId="{AE73B4D5-7497-0F41-8DCD-42BE02F6FF1D}" dt="2025-05-18T05:03:58.310" v="73" actId="207"/>
          <ac:spMkLst>
            <pc:docMk/>
            <pc:sldMk cId="2771342219" sldId="257"/>
            <ac:spMk id="10" creationId="{084C86F4-E1E9-30B7-FB39-681A6577B7C5}"/>
          </ac:spMkLst>
        </pc:spChg>
        <pc:spChg chg="add mod">
          <ac:chgData name="Barkasi, Michael" userId="604489e9-c8b5-4a18-ae0d-3a3e29c44efc" providerId="ADAL" clId="{AE73B4D5-7497-0F41-8DCD-42BE02F6FF1D}" dt="2025-05-18T05:04:01.663" v="74" actId="207"/>
          <ac:spMkLst>
            <pc:docMk/>
            <pc:sldMk cId="2771342219" sldId="257"/>
            <ac:spMk id="11" creationId="{73607309-C1CD-D192-385D-6E3686D3F848}"/>
          </ac:spMkLst>
        </pc:spChg>
        <pc:spChg chg="add mod">
          <ac:chgData name="Barkasi, Michael" userId="604489e9-c8b5-4a18-ae0d-3a3e29c44efc" providerId="ADAL" clId="{AE73B4D5-7497-0F41-8DCD-42BE02F6FF1D}" dt="2025-05-18T05:04:06.788" v="75" actId="207"/>
          <ac:spMkLst>
            <pc:docMk/>
            <pc:sldMk cId="2771342219" sldId="257"/>
            <ac:spMk id="12" creationId="{88F88EC0-F378-44EA-C765-8C8BF2575E5E}"/>
          </ac:spMkLst>
        </pc:spChg>
        <pc:spChg chg="add mod">
          <ac:chgData name="Barkasi, Michael" userId="604489e9-c8b5-4a18-ae0d-3a3e29c44efc" providerId="ADAL" clId="{AE73B4D5-7497-0F41-8DCD-42BE02F6FF1D}" dt="2025-05-18T05:04:10.536" v="76" actId="207"/>
          <ac:spMkLst>
            <pc:docMk/>
            <pc:sldMk cId="2771342219" sldId="257"/>
            <ac:spMk id="13" creationId="{18EF2094-E0BF-2B4A-1D50-659B09E5A586}"/>
          </ac:spMkLst>
        </pc:spChg>
        <pc:spChg chg="add mod">
          <ac:chgData name="Barkasi, Michael" userId="604489e9-c8b5-4a18-ae0d-3a3e29c44efc" providerId="ADAL" clId="{AE73B4D5-7497-0F41-8DCD-42BE02F6FF1D}" dt="2025-05-18T05:04:13.858" v="77" actId="207"/>
          <ac:spMkLst>
            <pc:docMk/>
            <pc:sldMk cId="2771342219" sldId="257"/>
            <ac:spMk id="14" creationId="{F24465FB-E068-83A6-A618-BBA5CA19F9F2}"/>
          </ac:spMkLst>
        </pc:spChg>
        <pc:spChg chg="add mod">
          <ac:chgData name="Barkasi, Michael" userId="604489e9-c8b5-4a18-ae0d-3a3e29c44efc" providerId="ADAL" clId="{AE73B4D5-7497-0F41-8DCD-42BE02F6FF1D}" dt="2025-05-18T05:03:32.497" v="71" actId="1076"/>
          <ac:spMkLst>
            <pc:docMk/>
            <pc:sldMk cId="2771342219" sldId="257"/>
            <ac:spMk id="17" creationId="{7A705662-BC37-69B8-1D14-C84044BC25A3}"/>
          </ac:spMkLst>
        </pc:spChg>
        <pc:spChg chg="add mod">
          <ac:chgData name="Barkasi, Michael" userId="604489e9-c8b5-4a18-ae0d-3a3e29c44efc" providerId="ADAL" clId="{AE73B4D5-7497-0F41-8DCD-42BE02F6FF1D}" dt="2025-05-18T05:03:46.235" v="72" actId="1076"/>
          <ac:spMkLst>
            <pc:docMk/>
            <pc:sldMk cId="2771342219" sldId="257"/>
            <ac:spMk id="18" creationId="{22182B28-F2C6-42A3-660E-A91CEEBF1EEA}"/>
          </ac:spMkLst>
        </pc:spChg>
        <pc:spChg chg="add mod">
          <ac:chgData name="Barkasi, Michael" userId="604489e9-c8b5-4a18-ae0d-3a3e29c44efc" providerId="ADAL" clId="{AE73B4D5-7497-0F41-8DCD-42BE02F6FF1D}" dt="2025-05-18T05:03:32.497" v="71" actId="1076"/>
          <ac:spMkLst>
            <pc:docMk/>
            <pc:sldMk cId="2771342219" sldId="257"/>
            <ac:spMk id="19" creationId="{87EC310C-7343-7C0B-A984-1CECBB1B4D1D}"/>
          </ac:spMkLst>
        </pc:spChg>
        <pc:spChg chg="add mod">
          <ac:chgData name="Barkasi, Michael" userId="604489e9-c8b5-4a18-ae0d-3a3e29c44efc" providerId="ADAL" clId="{AE73B4D5-7497-0F41-8DCD-42BE02F6FF1D}" dt="2025-05-18T05:03:32.497" v="71" actId="1076"/>
          <ac:spMkLst>
            <pc:docMk/>
            <pc:sldMk cId="2771342219" sldId="257"/>
            <ac:spMk id="20" creationId="{3CEAAFA4-4B14-C560-6D6B-5B0E73157F60}"/>
          </ac:spMkLst>
        </pc:spChg>
        <pc:spChg chg="add mod">
          <ac:chgData name="Barkasi, Michael" userId="604489e9-c8b5-4a18-ae0d-3a3e29c44efc" providerId="ADAL" clId="{AE73B4D5-7497-0F41-8DCD-42BE02F6FF1D}" dt="2025-05-18T05:03:26.415" v="70" actId="571"/>
          <ac:spMkLst>
            <pc:docMk/>
            <pc:sldMk cId="2771342219" sldId="257"/>
            <ac:spMk id="23" creationId="{B00004DF-7D68-7C4C-8853-B60DFCBF0DD8}"/>
          </ac:spMkLst>
        </pc:spChg>
        <pc:spChg chg="add mod">
          <ac:chgData name="Barkasi, Michael" userId="604489e9-c8b5-4a18-ae0d-3a3e29c44efc" providerId="ADAL" clId="{AE73B4D5-7497-0F41-8DCD-42BE02F6FF1D}" dt="2025-05-18T05:03:26.415" v="70" actId="571"/>
          <ac:spMkLst>
            <pc:docMk/>
            <pc:sldMk cId="2771342219" sldId="257"/>
            <ac:spMk id="24" creationId="{96E281C4-6AC5-B818-6F01-CCF582FD1575}"/>
          </ac:spMkLst>
        </pc:spChg>
        <pc:spChg chg="add mod">
          <ac:chgData name="Barkasi, Michael" userId="604489e9-c8b5-4a18-ae0d-3a3e29c44efc" providerId="ADAL" clId="{AE73B4D5-7497-0F41-8DCD-42BE02F6FF1D}" dt="2025-05-18T05:03:26.415" v="70" actId="571"/>
          <ac:spMkLst>
            <pc:docMk/>
            <pc:sldMk cId="2771342219" sldId="257"/>
            <ac:spMk id="25" creationId="{781E6351-F09E-F217-1A49-1136D12E2494}"/>
          </ac:spMkLst>
        </pc:spChg>
        <pc:spChg chg="add mod">
          <ac:chgData name="Barkasi, Michael" userId="604489e9-c8b5-4a18-ae0d-3a3e29c44efc" providerId="ADAL" clId="{AE73B4D5-7497-0F41-8DCD-42BE02F6FF1D}" dt="2025-05-18T05:03:26.415" v="70" actId="571"/>
          <ac:spMkLst>
            <pc:docMk/>
            <pc:sldMk cId="2771342219" sldId="257"/>
            <ac:spMk id="26" creationId="{45B4E1E8-3275-6002-C275-DFAC5F6B0906}"/>
          </ac:spMkLst>
        </pc:spChg>
        <pc:spChg chg="add mod">
          <ac:chgData name="Barkasi, Michael" userId="604489e9-c8b5-4a18-ae0d-3a3e29c44efc" providerId="ADAL" clId="{AE73B4D5-7497-0F41-8DCD-42BE02F6FF1D}" dt="2025-05-18T05:08:07.258" v="98" actId="1076"/>
          <ac:spMkLst>
            <pc:docMk/>
            <pc:sldMk cId="2771342219" sldId="257"/>
            <ac:spMk id="27" creationId="{958F7C7A-1B34-A3E0-726D-A3261E3F2D4C}"/>
          </ac:spMkLst>
        </pc:spChg>
        <pc:spChg chg="add mod">
          <ac:chgData name="Barkasi, Michael" userId="604489e9-c8b5-4a18-ae0d-3a3e29c44efc" providerId="ADAL" clId="{AE73B4D5-7497-0F41-8DCD-42BE02F6FF1D}" dt="2025-05-18T05:06:19.332" v="87" actId="1076"/>
          <ac:spMkLst>
            <pc:docMk/>
            <pc:sldMk cId="2771342219" sldId="257"/>
            <ac:spMk id="31" creationId="{1950F63D-2984-1F88-CF6A-5B08256A2FE2}"/>
          </ac:spMkLst>
        </pc:spChg>
        <pc:spChg chg="add mod">
          <ac:chgData name="Barkasi, Michael" userId="604489e9-c8b5-4a18-ae0d-3a3e29c44efc" providerId="ADAL" clId="{AE73B4D5-7497-0F41-8DCD-42BE02F6FF1D}" dt="2025-05-18T05:06:33.236" v="88" actId="1076"/>
          <ac:spMkLst>
            <pc:docMk/>
            <pc:sldMk cId="2771342219" sldId="257"/>
            <ac:spMk id="32" creationId="{D5F83796-D4C3-8395-EAB4-1AD4829DEB34}"/>
          </ac:spMkLst>
        </pc:spChg>
        <pc:spChg chg="add mod">
          <ac:chgData name="Barkasi, Michael" userId="604489e9-c8b5-4a18-ae0d-3a3e29c44efc" providerId="ADAL" clId="{AE73B4D5-7497-0F41-8DCD-42BE02F6FF1D}" dt="2025-05-18T05:07:11.930" v="89" actId="1076"/>
          <ac:spMkLst>
            <pc:docMk/>
            <pc:sldMk cId="2771342219" sldId="257"/>
            <ac:spMk id="33" creationId="{7D8581A1-3D60-1855-B718-FF2860F6EC4C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4" creationId="{47D5AC6D-AFDB-4FD0-0618-A6C60C0F28E2}"/>
          </ac:spMkLst>
        </pc:spChg>
        <pc:spChg chg="add mod">
          <ac:chgData name="Barkasi, Michael" userId="604489e9-c8b5-4a18-ae0d-3a3e29c44efc" providerId="ADAL" clId="{AE73B4D5-7497-0F41-8DCD-42BE02F6FF1D}" dt="2025-05-18T05:09:49.952" v="107" actId="164"/>
          <ac:spMkLst>
            <pc:docMk/>
            <pc:sldMk cId="2771342219" sldId="257"/>
            <ac:spMk id="35" creationId="{54A0724D-2BD7-7638-2498-BF1771EB37AC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7" creationId="{76003F91-7471-8420-E059-ADDD50B0D6D8}"/>
          </ac:spMkLst>
        </pc:spChg>
        <pc:spChg chg="mod">
          <ac:chgData name="Barkasi, Michael" userId="604489e9-c8b5-4a18-ae0d-3a3e29c44efc" providerId="ADAL" clId="{AE73B4D5-7497-0F41-8DCD-42BE02F6FF1D}" dt="2025-05-18T05:06:12.643" v="86" actId="164"/>
          <ac:spMkLst>
            <pc:docMk/>
            <pc:sldMk cId="2771342219" sldId="257"/>
            <ac:spMk id="38" creationId="{62281851-1479-B76A-DC3A-AAA57F88E356}"/>
          </ac:spMkLst>
        </pc:spChg>
        <pc:spChg chg="add mod">
          <ac:chgData name="Barkasi, Michael" userId="604489e9-c8b5-4a18-ae0d-3a3e29c44efc" providerId="ADAL" clId="{AE73B4D5-7497-0F41-8DCD-42BE02F6FF1D}" dt="2025-05-18T05:11:00.773" v="113" actId="1076"/>
          <ac:spMkLst>
            <pc:docMk/>
            <pc:sldMk cId="2771342219" sldId="257"/>
            <ac:spMk id="39" creationId="{36DD74EB-BE2B-2179-C13B-58B0D28CB09E}"/>
          </ac:spMkLst>
        </pc:spChg>
        <pc:spChg chg="add mod">
          <ac:chgData name="Barkasi, Michael" userId="604489e9-c8b5-4a18-ae0d-3a3e29c44efc" providerId="ADAL" clId="{AE73B4D5-7497-0F41-8DCD-42BE02F6FF1D}" dt="2025-05-18T05:06:33.236" v="88" actId="1076"/>
          <ac:spMkLst>
            <pc:docMk/>
            <pc:sldMk cId="2771342219" sldId="257"/>
            <ac:spMk id="40" creationId="{B2D754C9-0945-9116-1F5A-E4A85BC910C9}"/>
          </ac:spMkLst>
        </pc:spChg>
        <pc:grpChg chg="mod">
          <ac:chgData name="Barkasi, Michael" userId="604489e9-c8b5-4a18-ae0d-3a3e29c44efc" providerId="ADAL" clId="{AE73B4D5-7497-0F41-8DCD-42BE02F6FF1D}" dt="2025-05-18T05:06:33.236" v="88" actId="1076"/>
          <ac:grpSpMkLst>
            <pc:docMk/>
            <pc:sldMk cId="2771342219" sldId="257"/>
            <ac:grpSpMk id="36" creationId="{B8BA6957-FC42-8D1F-B405-D825FD885781}"/>
          </ac:grpSpMkLst>
        </pc:grpChg>
        <pc:grpChg chg="add mod">
          <ac:chgData name="Barkasi, Michael" userId="604489e9-c8b5-4a18-ae0d-3a3e29c44efc" providerId="ADAL" clId="{AE73B4D5-7497-0F41-8DCD-42BE02F6FF1D}" dt="2025-05-18T05:06:10.679" v="85" actId="1076"/>
          <ac:grpSpMkLst>
            <pc:docMk/>
            <pc:sldMk cId="2771342219" sldId="257"/>
            <ac:grpSpMk id="41" creationId="{0F813DFD-8B63-0425-9B77-4AC1C8295ABE}"/>
          </ac:grpSpMkLst>
        </pc:grpChg>
        <pc:grpChg chg="add mod">
          <ac:chgData name="Barkasi, Michael" userId="604489e9-c8b5-4a18-ae0d-3a3e29c44efc" providerId="ADAL" clId="{AE73B4D5-7497-0F41-8DCD-42BE02F6FF1D}" dt="2025-05-18T05:09:49.952" v="107" actId="164"/>
          <ac:grpSpMkLst>
            <pc:docMk/>
            <pc:sldMk cId="2771342219" sldId="257"/>
            <ac:grpSpMk id="42" creationId="{D4891DC2-75E2-F321-052E-B91DAF56A534}"/>
          </ac:grpSpMkLst>
        </pc:grpChg>
        <pc:picChg chg="add del mod">
          <ac:chgData name="Barkasi, Michael" userId="604489e9-c8b5-4a18-ae0d-3a3e29c44efc" providerId="ADAL" clId="{AE73B4D5-7497-0F41-8DCD-42BE02F6FF1D}" dt="2025-05-18T04:57:40.668" v="22" actId="478"/>
          <ac:picMkLst>
            <pc:docMk/>
            <pc:sldMk cId="2771342219" sldId="257"/>
            <ac:picMk id="5" creationId="{1914FFFC-28CA-2B48-BC72-CB7BEE515C6E}"/>
          </ac:picMkLst>
        </pc:picChg>
        <pc:picChg chg="add mod modCrop">
          <ac:chgData name="Barkasi, Michael" userId="604489e9-c8b5-4a18-ae0d-3a3e29c44efc" providerId="ADAL" clId="{AE73B4D5-7497-0F41-8DCD-42BE02F6FF1D}" dt="2025-05-18T04:51:59.455" v="21" actId="1076"/>
          <ac:picMkLst>
            <pc:docMk/>
            <pc:sldMk cId="2771342219" sldId="257"/>
            <ac:picMk id="7" creationId="{5348D071-C2DF-0EFF-D61B-51DC5C2A964F}"/>
          </ac:picMkLst>
        </pc:picChg>
        <pc:picChg chg="add mod">
          <ac:chgData name="Barkasi, Michael" userId="604489e9-c8b5-4a18-ae0d-3a3e29c44efc" providerId="ADAL" clId="{AE73B4D5-7497-0F41-8DCD-42BE02F6FF1D}" dt="2025-05-18T05:10:53.040" v="112" actId="1076"/>
          <ac:picMkLst>
            <pc:docMk/>
            <pc:sldMk cId="2771342219" sldId="257"/>
            <ac:picMk id="9" creationId="{E4016535-52E8-D9F4-FB39-29EEF06A2DFD}"/>
          </ac:picMkLst>
        </pc:picChg>
        <pc:cxnChg chg="add mod">
          <ac:chgData name="Barkasi, Michael" userId="604489e9-c8b5-4a18-ae0d-3a3e29c44efc" providerId="ADAL" clId="{AE73B4D5-7497-0F41-8DCD-42BE02F6FF1D}" dt="2025-05-18T05:03:32.497" v="71" actId="1076"/>
          <ac:cxnSpMkLst>
            <pc:docMk/>
            <pc:sldMk cId="2771342219" sldId="257"/>
            <ac:cxnSpMk id="15" creationId="{B27A5B33-7A71-E552-64D3-364CB213A3F0}"/>
          </ac:cxnSpMkLst>
        </pc:cxnChg>
        <pc:cxnChg chg="add mod">
          <ac:chgData name="Barkasi, Michael" userId="604489e9-c8b5-4a18-ae0d-3a3e29c44efc" providerId="ADAL" clId="{AE73B4D5-7497-0F41-8DCD-42BE02F6FF1D}" dt="2025-05-18T05:03:32.497" v="71" actId="1076"/>
          <ac:cxnSpMkLst>
            <pc:docMk/>
            <pc:sldMk cId="2771342219" sldId="257"/>
            <ac:cxnSpMk id="16" creationId="{4C50C9A7-AF1D-5559-BD8E-138D6774BD9E}"/>
          </ac:cxnSpMkLst>
        </pc:cxnChg>
        <pc:cxnChg chg="add mod">
          <ac:chgData name="Barkasi, Michael" userId="604489e9-c8b5-4a18-ae0d-3a3e29c44efc" providerId="ADAL" clId="{AE73B4D5-7497-0F41-8DCD-42BE02F6FF1D}" dt="2025-05-18T05:03:26.415" v="70" actId="571"/>
          <ac:cxnSpMkLst>
            <pc:docMk/>
            <pc:sldMk cId="2771342219" sldId="257"/>
            <ac:cxnSpMk id="21" creationId="{8BFCBF24-670D-5AB1-8D5E-4CF4C19AF3F6}"/>
          </ac:cxnSpMkLst>
        </pc:cxnChg>
        <pc:cxnChg chg="add mod">
          <ac:chgData name="Barkasi, Michael" userId="604489e9-c8b5-4a18-ae0d-3a3e29c44efc" providerId="ADAL" clId="{AE73B4D5-7497-0F41-8DCD-42BE02F6FF1D}" dt="2025-05-18T05:03:26.415" v="70" actId="571"/>
          <ac:cxnSpMkLst>
            <pc:docMk/>
            <pc:sldMk cId="2771342219" sldId="257"/>
            <ac:cxnSpMk id="22" creationId="{98DC0FD2-764A-B6BC-B67E-2644D0D70594}"/>
          </ac:cxnSpMkLst>
        </pc:cxnChg>
        <pc:cxnChg chg="mod">
          <ac:chgData name="Barkasi, Michael" userId="604489e9-c8b5-4a18-ae0d-3a3e29c44efc" providerId="ADAL" clId="{AE73B4D5-7497-0F41-8DCD-42BE02F6FF1D}" dt="2025-05-18T05:06:33.236" v="88" actId="1076"/>
          <ac:cxnSpMkLst>
            <pc:docMk/>
            <pc:sldMk cId="2771342219" sldId="257"/>
            <ac:cxnSpMk id="28" creationId="{8850A432-B56E-ACDF-A4FB-A43F62321A0E}"/>
          </ac:cxnSpMkLst>
        </pc:cxnChg>
        <pc:cxnChg chg="mod">
          <ac:chgData name="Barkasi, Michael" userId="604489e9-c8b5-4a18-ae0d-3a3e29c44efc" providerId="ADAL" clId="{AE73B4D5-7497-0F41-8DCD-42BE02F6FF1D}" dt="2025-05-18T05:07:11.930" v="89" actId="1076"/>
          <ac:cxnSpMkLst>
            <pc:docMk/>
            <pc:sldMk cId="2771342219" sldId="257"/>
            <ac:cxnSpMk id="29" creationId="{1CD26346-E81A-4470-528F-3277BD56AF43}"/>
          </ac:cxnSpMkLst>
        </pc:cxnChg>
        <pc:cxnChg chg="add del mod">
          <ac:chgData name="Barkasi, Michael" userId="604489e9-c8b5-4a18-ae0d-3a3e29c44efc" providerId="ADAL" clId="{AE73B4D5-7497-0F41-8DCD-42BE02F6FF1D}" dt="2025-05-18T05:11:17.959" v="115" actId="478"/>
          <ac:cxnSpMkLst>
            <pc:docMk/>
            <pc:sldMk cId="2771342219" sldId="257"/>
            <ac:cxnSpMk id="44" creationId="{B3C8FFD1-CE2C-1DAB-784D-22B194B5FD7C}"/>
          </ac:cxnSpMkLst>
        </pc:cxnChg>
      </pc:sldChg>
      <pc:sldMasterChg chg="modSp modSldLayout">
        <pc:chgData name="Barkasi, Michael" userId="604489e9-c8b5-4a18-ae0d-3a3e29c44efc" providerId="ADAL" clId="{AE73B4D5-7497-0F41-8DCD-42BE02F6FF1D}" dt="2025-05-18T04:50:09.394" v="3"/>
        <pc:sldMasterMkLst>
          <pc:docMk/>
          <pc:sldMasterMk cId="1250940944" sldId="2147483660"/>
        </pc:sldMasterMkLst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asterMk cId="1250940944" sldId="2147483660"/>
            <ac:spMk id="2" creationId="{00000000-0000-0000-0000-000000000000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asterMk cId="1250940944" sldId="2147483660"/>
            <ac:spMk id="3" creationId="{00000000-0000-0000-0000-000000000000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asterMk cId="1250940944" sldId="2147483660"/>
            <ac:spMk id="4" creationId="{00000000-0000-0000-0000-000000000000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asterMk cId="1250940944" sldId="2147483660"/>
            <ac:spMk id="5" creationId="{00000000-0000-0000-0000-000000000000}"/>
          </ac:spMkLst>
        </pc:spChg>
        <pc:spChg chg="mod">
          <ac:chgData name="Barkasi, Michael" userId="604489e9-c8b5-4a18-ae0d-3a3e29c44efc" providerId="ADAL" clId="{AE73B4D5-7497-0F41-8DCD-42BE02F6FF1D}" dt="2025-05-18T04:50:09.394" v="3"/>
          <ac:spMkLst>
            <pc:docMk/>
            <pc:sldMasterMk cId="1250940944" sldId="2147483660"/>
            <ac:spMk id="6" creationId="{00000000-0000-0000-0000-000000000000}"/>
          </ac:spMkLst>
        </pc:sp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716982854" sldId="2147483661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716982854" sldId="214748366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716982854" sldId="2147483661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611910895" sldId="2147483663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611910895" sldId="2147483663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611910895" sldId="2147483663"/>
              <ac:spMk id="3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377708964" sldId="2147483664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377708964" sldId="2147483664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377708964" sldId="2147483664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519659420" sldId="2147483665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519659420" sldId="2147483665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519659420" sldId="2147483665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519659420" sldId="2147483665"/>
              <ac:spMk id="4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519659420" sldId="2147483665"/>
              <ac:spMk id="5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519659420" sldId="2147483665"/>
              <ac:spMk id="6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3876721991" sldId="2147483668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876721991" sldId="2147483668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876721991" sldId="2147483668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3876721991" sldId="2147483668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1419495245" sldId="2147483669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1419495245" sldId="2147483669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1419495245" sldId="2147483669"/>
              <ac:spMk id="3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1419495245" sldId="2147483669"/>
              <ac:spMk id="4" creationId="{00000000-0000-0000-0000-000000000000}"/>
            </ac:spMkLst>
          </pc:spChg>
        </pc:sldLayoutChg>
        <pc:sldLayoutChg chg="modSp">
          <pc:chgData name="Barkasi, Michael" userId="604489e9-c8b5-4a18-ae0d-3a3e29c44efc" providerId="ADAL" clId="{AE73B4D5-7497-0F41-8DCD-42BE02F6FF1D}" dt="2025-05-18T04:50:09.394" v="3"/>
          <pc:sldLayoutMkLst>
            <pc:docMk/>
            <pc:sldMasterMk cId="1250940944" sldId="2147483660"/>
            <pc:sldLayoutMk cId="4134210253" sldId="2147483671"/>
          </pc:sldLayoutMkLst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4134210253" sldId="2147483671"/>
              <ac:spMk id="2" creationId="{00000000-0000-0000-0000-000000000000}"/>
            </ac:spMkLst>
          </pc:spChg>
          <pc:spChg chg="mod">
            <ac:chgData name="Barkasi, Michael" userId="604489e9-c8b5-4a18-ae0d-3a3e29c44efc" providerId="ADAL" clId="{AE73B4D5-7497-0F41-8DCD-42BE02F6FF1D}" dt="2025-05-18T04:50:09.394" v="3"/>
            <ac:spMkLst>
              <pc:docMk/>
              <pc:sldMasterMk cId="1250940944" sldId="2147483660"/>
              <pc:sldLayoutMk cId="4134210253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A0B02C-3D9A-2B40-92EC-C41DFECE8672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4000" y="1143000"/>
            <a:ext cx="38100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7355D0-5C22-A449-ACEB-669054485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252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1pPr>
    <a:lvl2pPr marL="53652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2pPr>
    <a:lvl3pPr marL="1073048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3pPr>
    <a:lvl4pPr marL="1609573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4pPr>
    <a:lvl5pPr marL="2146097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5pPr>
    <a:lvl6pPr marL="2682621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6pPr>
    <a:lvl7pPr marL="3219145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7pPr>
    <a:lvl8pPr marL="3755669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8pPr>
    <a:lvl9pPr marL="4292194" algn="l" defTabSz="1073048" rtl="0" eaLnBrk="1" latinLnBrk="0" hangingPunct="1">
      <a:defRPr sz="140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957" y="1750834"/>
            <a:ext cx="11230849" cy="3724546"/>
          </a:xfrm>
        </p:spPr>
        <p:txBody>
          <a:bodyPr anchor="b"/>
          <a:lstStyle>
            <a:lvl1pPr algn="ctr"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1596" y="5619013"/>
            <a:ext cx="9909572" cy="2582912"/>
          </a:xfrm>
        </p:spPr>
        <p:txBody>
          <a:bodyPr/>
          <a:lstStyle>
            <a:lvl1pPr marL="0" indent="0" algn="ctr">
              <a:buNone/>
              <a:defRPr sz="3468"/>
            </a:lvl1pPr>
            <a:lvl2pPr marL="660654" indent="0" algn="ctr">
              <a:buNone/>
              <a:defRPr sz="2890"/>
            </a:lvl2pPr>
            <a:lvl3pPr marL="1321308" indent="0" algn="ctr">
              <a:buNone/>
              <a:defRPr sz="2601"/>
            </a:lvl3pPr>
            <a:lvl4pPr marL="1981962" indent="0" algn="ctr">
              <a:buNone/>
              <a:defRPr sz="2312"/>
            </a:lvl4pPr>
            <a:lvl5pPr marL="2642616" indent="0" algn="ctr">
              <a:buNone/>
              <a:defRPr sz="2312"/>
            </a:lvl5pPr>
            <a:lvl6pPr marL="3303270" indent="0" algn="ctr">
              <a:buNone/>
              <a:defRPr sz="2312"/>
            </a:lvl6pPr>
            <a:lvl7pPr marL="3963924" indent="0" algn="ctr">
              <a:buNone/>
              <a:defRPr sz="2312"/>
            </a:lvl7pPr>
            <a:lvl8pPr marL="4624578" indent="0" algn="ctr">
              <a:buNone/>
              <a:defRPr sz="2312"/>
            </a:lvl8pPr>
            <a:lvl9pPr marL="5285232" indent="0" algn="ctr">
              <a:buNone/>
              <a:defRPr sz="23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041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6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55384" y="569578"/>
            <a:ext cx="2849002" cy="9066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8378" y="569578"/>
            <a:ext cx="8381847" cy="90661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78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7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1497" y="2667115"/>
            <a:ext cx="11396008" cy="4450138"/>
          </a:xfrm>
        </p:spPr>
        <p:txBody>
          <a:bodyPr anchor="b"/>
          <a:lstStyle>
            <a:lvl1pPr>
              <a:defRPr sz="8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1497" y="7159353"/>
            <a:ext cx="11396008" cy="2340222"/>
          </a:xfrm>
        </p:spPr>
        <p:txBody>
          <a:bodyPr/>
          <a:lstStyle>
            <a:lvl1pPr marL="0" indent="0">
              <a:buNone/>
              <a:defRPr sz="3468">
                <a:solidFill>
                  <a:schemeClr val="tx1">
                    <a:tint val="82000"/>
                  </a:schemeClr>
                </a:solidFill>
              </a:defRPr>
            </a:lvl1pPr>
            <a:lvl2pPr marL="660654" indent="0">
              <a:buNone/>
              <a:defRPr sz="2890">
                <a:solidFill>
                  <a:schemeClr val="tx1">
                    <a:tint val="82000"/>
                  </a:schemeClr>
                </a:solidFill>
              </a:defRPr>
            </a:lvl2pPr>
            <a:lvl3pPr marL="1321308" indent="0">
              <a:buNone/>
              <a:defRPr sz="2601">
                <a:solidFill>
                  <a:schemeClr val="tx1">
                    <a:tint val="82000"/>
                  </a:schemeClr>
                </a:solidFill>
              </a:defRPr>
            </a:lvl3pPr>
            <a:lvl4pPr marL="198196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4pPr>
            <a:lvl5pPr marL="2642616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5pPr>
            <a:lvl6pPr marL="3303270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6pPr>
            <a:lvl7pPr marL="3963924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7pPr>
            <a:lvl8pPr marL="4624578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8pPr>
            <a:lvl9pPr marL="5285232" indent="0">
              <a:buNone/>
              <a:defRPr sz="23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8378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8961" y="2847891"/>
            <a:ext cx="5615424" cy="67878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5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569580"/>
            <a:ext cx="11396008" cy="20678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00" y="2622536"/>
            <a:ext cx="5589617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0100" y="3907801"/>
            <a:ext cx="5589617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88962" y="2622536"/>
            <a:ext cx="5617145" cy="1285265"/>
          </a:xfrm>
        </p:spPr>
        <p:txBody>
          <a:bodyPr anchor="b"/>
          <a:lstStyle>
            <a:lvl1pPr marL="0" indent="0">
              <a:buNone/>
              <a:defRPr sz="3468" b="1"/>
            </a:lvl1pPr>
            <a:lvl2pPr marL="660654" indent="0">
              <a:buNone/>
              <a:defRPr sz="2890" b="1"/>
            </a:lvl2pPr>
            <a:lvl3pPr marL="1321308" indent="0">
              <a:buNone/>
              <a:defRPr sz="2601" b="1"/>
            </a:lvl3pPr>
            <a:lvl4pPr marL="1981962" indent="0">
              <a:buNone/>
              <a:defRPr sz="2312" b="1"/>
            </a:lvl4pPr>
            <a:lvl5pPr marL="2642616" indent="0">
              <a:buNone/>
              <a:defRPr sz="2312" b="1"/>
            </a:lvl5pPr>
            <a:lvl6pPr marL="3303270" indent="0">
              <a:buNone/>
              <a:defRPr sz="2312" b="1"/>
            </a:lvl6pPr>
            <a:lvl7pPr marL="3963924" indent="0">
              <a:buNone/>
              <a:defRPr sz="2312" b="1"/>
            </a:lvl7pPr>
            <a:lvl8pPr marL="4624578" indent="0">
              <a:buNone/>
              <a:defRPr sz="2312" b="1"/>
            </a:lvl8pPr>
            <a:lvl9pPr marL="5285232" indent="0">
              <a:buNone/>
              <a:defRPr sz="23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88962" y="3907801"/>
            <a:ext cx="5617145" cy="57477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4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29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2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7145" y="1540340"/>
            <a:ext cx="6688961" cy="7602630"/>
          </a:xfrm>
        </p:spPr>
        <p:txBody>
          <a:bodyPr/>
          <a:lstStyle>
            <a:lvl1pPr>
              <a:defRPr sz="4624"/>
            </a:lvl1pPr>
            <a:lvl2pPr>
              <a:defRPr sz="4046"/>
            </a:lvl2pPr>
            <a:lvl3pPr>
              <a:defRPr sz="3468"/>
            </a:lvl3pPr>
            <a:lvl4pPr>
              <a:defRPr sz="2890"/>
            </a:lvl4pPr>
            <a:lvl5pPr>
              <a:defRPr sz="2890"/>
            </a:lvl5pPr>
            <a:lvl6pPr>
              <a:defRPr sz="2890"/>
            </a:lvl6pPr>
            <a:lvl7pPr>
              <a:defRPr sz="2890"/>
            </a:lvl7pPr>
            <a:lvl8pPr>
              <a:defRPr sz="2890"/>
            </a:lvl8pPr>
            <a:lvl9pPr>
              <a:defRPr sz="2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61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98" y="713211"/>
            <a:ext cx="4261460" cy="2496238"/>
          </a:xfrm>
        </p:spPr>
        <p:txBody>
          <a:bodyPr anchor="b"/>
          <a:lstStyle>
            <a:lvl1pPr>
              <a:defRPr sz="46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17145" y="1540340"/>
            <a:ext cx="6688961" cy="7602630"/>
          </a:xfrm>
        </p:spPr>
        <p:txBody>
          <a:bodyPr anchor="t"/>
          <a:lstStyle>
            <a:lvl1pPr marL="0" indent="0">
              <a:buNone/>
              <a:defRPr sz="4624"/>
            </a:lvl1pPr>
            <a:lvl2pPr marL="660654" indent="0">
              <a:buNone/>
              <a:defRPr sz="4046"/>
            </a:lvl2pPr>
            <a:lvl3pPr marL="1321308" indent="0">
              <a:buNone/>
              <a:defRPr sz="3468"/>
            </a:lvl3pPr>
            <a:lvl4pPr marL="1981962" indent="0">
              <a:buNone/>
              <a:defRPr sz="2890"/>
            </a:lvl4pPr>
            <a:lvl5pPr marL="2642616" indent="0">
              <a:buNone/>
              <a:defRPr sz="2890"/>
            </a:lvl5pPr>
            <a:lvl6pPr marL="3303270" indent="0">
              <a:buNone/>
              <a:defRPr sz="2890"/>
            </a:lvl6pPr>
            <a:lvl7pPr marL="3963924" indent="0">
              <a:buNone/>
              <a:defRPr sz="2890"/>
            </a:lvl7pPr>
            <a:lvl8pPr marL="4624578" indent="0">
              <a:buNone/>
              <a:defRPr sz="2890"/>
            </a:lvl8pPr>
            <a:lvl9pPr marL="5285232" indent="0">
              <a:buNone/>
              <a:defRPr sz="2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0098" y="3209449"/>
            <a:ext cx="4261460" cy="5945901"/>
          </a:xfrm>
        </p:spPr>
        <p:txBody>
          <a:bodyPr/>
          <a:lstStyle>
            <a:lvl1pPr marL="0" indent="0">
              <a:buNone/>
              <a:defRPr sz="2312"/>
            </a:lvl1pPr>
            <a:lvl2pPr marL="660654" indent="0">
              <a:buNone/>
              <a:defRPr sz="2023"/>
            </a:lvl2pPr>
            <a:lvl3pPr marL="1321308" indent="0">
              <a:buNone/>
              <a:defRPr sz="1734"/>
            </a:lvl3pPr>
            <a:lvl4pPr marL="1981962" indent="0">
              <a:buNone/>
              <a:defRPr sz="1445"/>
            </a:lvl4pPr>
            <a:lvl5pPr marL="2642616" indent="0">
              <a:buNone/>
              <a:defRPr sz="1445"/>
            </a:lvl5pPr>
            <a:lvl6pPr marL="3303270" indent="0">
              <a:buNone/>
              <a:defRPr sz="1445"/>
            </a:lvl6pPr>
            <a:lvl7pPr marL="3963924" indent="0">
              <a:buNone/>
              <a:defRPr sz="1445"/>
            </a:lvl7pPr>
            <a:lvl8pPr marL="4624578" indent="0">
              <a:buNone/>
              <a:defRPr sz="1445"/>
            </a:lvl8pPr>
            <a:lvl9pPr marL="5285232" indent="0">
              <a:buNone/>
              <a:defRPr sz="14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C473C-6492-1647-A49C-2EF4321B0E0D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056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8378" y="569580"/>
            <a:ext cx="11396008" cy="20678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378" y="2847891"/>
            <a:ext cx="11396008" cy="6787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377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C473C-6492-1647-A49C-2EF4321B0E0D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6728" y="9915615"/>
            <a:ext cx="4459308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31514" y="9915615"/>
            <a:ext cx="2972872" cy="5695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0B197C-0477-9840-8E78-0537F74FE7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8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1308" rtl="0" eaLnBrk="1" latinLnBrk="0" hangingPunct="1">
        <a:lnSpc>
          <a:spcPct val="90000"/>
        </a:lnSpc>
        <a:spcBef>
          <a:spcPct val="0"/>
        </a:spcBef>
        <a:buNone/>
        <a:defRPr sz="63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327" indent="-330327" algn="l" defTabSz="1321308" rtl="0" eaLnBrk="1" latinLnBrk="0" hangingPunct="1">
        <a:lnSpc>
          <a:spcPct val="90000"/>
        </a:lnSpc>
        <a:spcBef>
          <a:spcPts val="1445"/>
        </a:spcBef>
        <a:buFont typeface="Arial" panose="020B0604020202020204" pitchFamily="34" charset="0"/>
        <a:buChar char="•"/>
        <a:defRPr sz="4046" kern="1200">
          <a:solidFill>
            <a:schemeClr val="tx1"/>
          </a:solidFill>
          <a:latin typeface="+mn-lt"/>
          <a:ea typeface="+mn-ea"/>
          <a:cs typeface="+mn-cs"/>
        </a:defRPr>
      </a:lvl1pPr>
      <a:lvl2pPr marL="99098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3468" kern="1200">
          <a:solidFill>
            <a:schemeClr val="tx1"/>
          </a:solidFill>
          <a:latin typeface="+mn-lt"/>
          <a:ea typeface="+mn-ea"/>
          <a:cs typeface="+mn-cs"/>
        </a:defRPr>
      </a:lvl2pPr>
      <a:lvl3pPr marL="165163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890" kern="1200">
          <a:solidFill>
            <a:schemeClr val="tx1"/>
          </a:solidFill>
          <a:latin typeface="+mn-lt"/>
          <a:ea typeface="+mn-ea"/>
          <a:cs typeface="+mn-cs"/>
        </a:defRPr>
      </a:lvl3pPr>
      <a:lvl4pPr marL="231228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972943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633597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4294251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954905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615559" indent="-330327" algn="l" defTabSz="1321308" rtl="0" eaLnBrk="1" latinLnBrk="0" hangingPunct="1">
        <a:lnSpc>
          <a:spcPct val="90000"/>
        </a:lnSpc>
        <a:spcBef>
          <a:spcPts val="723"/>
        </a:spcBef>
        <a:buFont typeface="Arial" panose="020B0604020202020204" pitchFamily="34" charset="0"/>
        <a:buChar char="•"/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1pPr>
      <a:lvl2pPr marL="66065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2pPr>
      <a:lvl3pPr marL="132130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3pPr>
      <a:lvl4pPr marL="198196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4pPr>
      <a:lvl5pPr marL="2642616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5pPr>
      <a:lvl6pPr marL="3303270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6pPr>
      <a:lvl7pPr marL="3963924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7pPr>
      <a:lvl8pPr marL="4624578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8pPr>
      <a:lvl9pPr marL="5285232" algn="l" defTabSz="1321308" rtl="0" eaLnBrk="1" latinLnBrk="0" hangingPunct="1">
        <a:defRPr sz="26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E4016535-52E8-D9F4-FB39-29EEF06A2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653" y="158822"/>
            <a:ext cx="12815456" cy="10380518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5348D071-C2DF-0EFF-D61B-51DC5C2A96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950" t="96554" r="50167" b="902"/>
          <a:stretch>
            <a:fillRect/>
          </a:stretch>
        </p:blipFill>
        <p:spPr>
          <a:xfrm>
            <a:off x="1776845" y="10131136"/>
            <a:ext cx="5760707" cy="3844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4C86F4-E1E9-30B7-FB39-681A6577B7C5}"/>
              </a:ext>
            </a:extLst>
          </p:cNvPr>
          <p:cNvSpPr txBox="1"/>
          <p:nvPr/>
        </p:nvSpPr>
        <p:spPr>
          <a:xfrm>
            <a:off x="749983" y="5481935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607309-C1CD-D192-385D-6E3686D3F848}"/>
              </a:ext>
            </a:extLst>
          </p:cNvPr>
          <p:cNvSpPr txBox="1"/>
          <p:nvPr/>
        </p:nvSpPr>
        <p:spPr>
          <a:xfrm>
            <a:off x="1143336" y="574854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L6a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F88EC0-F378-44EA-C765-8C8BF2575E5E}"/>
              </a:ext>
            </a:extLst>
          </p:cNvPr>
          <p:cNvSpPr txBox="1"/>
          <p:nvPr/>
        </p:nvSpPr>
        <p:spPr>
          <a:xfrm>
            <a:off x="4216052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EF2094-E0BF-2B4A-1D50-659B09E5A586}"/>
              </a:ext>
            </a:extLst>
          </p:cNvPr>
          <p:cNvSpPr txBox="1"/>
          <p:nvPr/>
        </p:nvSpPr>
        <p:spPr>
          <a:xfrm>
            <a:off x="5769005" y="574854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4465FB-E068-83A6-A618-BBA5CA19F9F2}"/>
              </a:ext>
            </a:extLst>
          </p:cNvPr>
          <p:cNvSpPr txBox="1"/>
          <p:nvPr/>
        </p:nvSpPr>
        <p:spPr>
          <a:xfrm>
            <a:off x="6761969" y="5748543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L2/3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7A5B33-7A71-E552-64D3-364CB213A3F0}"/>
              </a:ext>
            </a:extLst>
          </p:cNvPr>
          <p:cNvCxnSpPr>
            <a:cxnSpLocks/>
          </p:cNvCxnSpPr>
          <p:nvPr/>
        </p:nvCxnSpPr>
        <p:spPr>
          <a:xfrm flipV="1">
            <a:off x="4961646" y="5930984"/>
            <a:ext cx="0" cy="222673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50C9A7-AF1D-5559-BD8E-138D6774BD9E}"/>
              </a:ext>
            </a:extLst>
          </p:cNvPr>
          <p:cNvCxnSpPr>
            <a:cxnSpLocks/>
          </p:cNvCxnSpPr>
          <p:nvPr/>
        </p:nvCxnSpPr>
        <p:spPr>
          <a:xfrm>
            <a:off x="4704773" y="5930984"/>
            <a:ext cx="0" cy="651934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A705662-BC37-69B8-1D14-C84044BC25A3}"/>
              </a:ext>
            </a:extLst>
          </p:cNvPr>
          <p:cNvSpPr txBox="1"/>
          <p:nvPr/>
        </p:nvSpPr>
        <p:spPr>
          <a:xfrm>
            <a:off x="4256040" y="7658789"/>
            <a:ext cx="660400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82B28-F2C6-42A3-660E-A91CEEBF1EEA}"/>
              </a:ext>
            </a:extLst>
          </p:cNvPr>
          <p:cNvSpPr txBox="1"/>
          <p:nvPr/>
        </p:nvSpPr>
        <p:spPr>
          <a:xfrm>
            <a:off x="3541445" y="6164432"/>
            <a:ext cx="1072888" cy="4001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right,P18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EC310C-7343-7C0B-A984-1CECBB1B4D1D}"/>
              </a:ext>
            </a:extLst>
          </p:cNvPr>
          <p:cNvSpPr/>
          <p:nvPr/>
        </p:nvSpPr>
        <p:spPr>
          <a:xfrm>
            <a:off x="3439926" y="5788527"/>
            <a:ext cx="2096822" cy="2508307"/>
          </a:xfrm>
          <a:prstGeom prst="rect">
            <a:avLst/>
          </a:prstGeom>
          <a:noFill/>
          <a:ln w="317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AAFA4-4B14-C560-6D6B-5B0E73157F60}"/>
              </a:ext>
            </a:extLst>
          </p:cNvPr>
          <p:cNvSpPr txBox="1"/>
          <p:nvPr/>
        </p:nvSpPr>
        <p:spPr>
          <a:xfrm>
            <a:off x="3012437" y="5388416"/>
            <a:ext cx="8549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8F7C7A-1B34-A3E0-726D-A3261E3F2D4C}"/>
              </a:ext>
            </a:extLst>
          </p:cNvPr>
          <p:cNvSpPr txBox="1"/>
          <p:nvPr/>
        </p:nvSpPr>
        <p:spPr>
          <a:xfrm>
            <a:off x="6046501" y="9324642"/>
            <a:ext cx="66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r>
              <a:rPr lang="en-US" sz="2000" baseline="-25000" dirty="0">
                <a:latin typeface="Arial" panose="020B0604020202020204" pitchFamily="34" charset="0"/>
                <a:cs typeface="Arial" panose="020B0604020202020204" pitchFamily="34" charset="0"/>
              </a:rPr>
              <a:t>P18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50A432-B56E-ACDF-A4FB-A43F62321A0E}"/>
              </a:ext>
            </a:extLst>
          </p:cNvPr>
          <p:cNvCxnSpPr>
            <a:cxnSpLocks/>
          </p:cNvCxnSpPr>
          <p:nvPr/>
        </p:nvCxnSpPr>
        <p:spPr>
          <a:xfrm>
            <a:off x="7010451" y="9802624"/>
            <a:ext cx="20319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D26346-E81A-4470-528F-3277BD56AF43}"/>
              </a:ext>
            </a:extLst>
          </p:cNvPr>
          <p:cNvCxnSpPr>
            <a:cxnSpLocks/>
          </p:cNvCxnSpPr>
          <p:nvPr/>
        </p:nvCxnSpPr>
        <p:spPr>
          <a:xfrm>
            <a:off x="5709294" y="9802624"/>
            <a:ext cx="160865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7CA7731-B0BA-57F1-65CE-F9D9A821826C}"/>
              </a:ext>
            </a:extLst>
          </p:cNvPr>
          <p:cNvCxnSpPr>
            <a:cxnSpLocks/>
          </p:cNvCxnSpPr>
          <p:nvPr/>
        </p:nvCxnSpPr>
        <p:spPr>
          <a:xfrm flipH="1">
            <a:off x="4621646" y="9761061"/>
            <a:ext cx="118533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1950F63D-2984-1F88-CF6A-5B08256A2FE2}"/>
              </a:ext>
            </a:extLst>
          </p:cNvPr>
          <p:cNvSpPr/>
          <p:nvPr/>
        </p:nvSpPr>
        <p:spPr>
          <a:xfrm>
            <a:off x="3905700" y="9634302"/>
            <a:ext cx="300671" cy="218086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5054" h="98853">
                <a:moveTo>
                  <a:pt x="0" y="0"/>
                </a:moveTo>
                <a:cubicBezTo>
                  <a:pt x="2949" y="139068"/>
                  <a:pt x="72804" y="109275"/>
                  <a:pt x="125054" y="44944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ash"/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5F83796-D4C3-8395-EAB4-1AD4829DEB34}"/>
              </a:ext>
            </a:extLst>
          </p:cNvPr>
          <p:cNvSpPr/>
          <p:nvPr/>
        </p:nvSpPr>
        <p:spPr>
          <a:xfrm rot="17669824">
            <a:off x="7271519" y="9658193"/>
            <a:ext cx="186794" cy="185894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690" h="84261">
                <a:moveTo>
                  <a:pt x="27798" y="0"/>
                </a:moveTo>
                <a:cubicBezTo>
                  <a:pt x="-19142" y="75281"/>
                  <a:pt x="-9280" y="96364"/>
                  <a:pt x="77690" y="78052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D8581A1-3D60-1855-B718-FF2860F6EC4C}"/>
              </a:ext>
            </a:extLst>
          </p:cNvPr>
          <p:cNvSpPr/>
          <p:nvPr/>
        </p:nvSpPr>
        <p:spPr>
          <a:xfrm rot="17669824">
            <a:off x="5645468" y="9631308"/>
            <a:ext cx="146627" cy="89114"/>
          </a:xfrm>
          <a:custGeom>
            <a:avLst/>
            <a:gdLst>
              <a:gd name="connsiteX0" fmla="*/ 0 w 220133"/>
              <a:gd name="connsiteY0" fmla="*/ 0 h 203601"/>
              <a:gd name="connsiteX1" fmla="*/ 118533 w 220133"/>
              <a:gd name="connsiteY1" fmla="*/ 194733 h 203601"/>
              <a:gd name="connsiteX2" fmla="*/ 220133 w 220133"/>
              <a:gd name="connsiteY2" fmla="*/ 152400 h 203601"/>
              <a:gd name="connsiteX0" fmla="*/ 0 w 220133"/>
              <a:gd name="connsiteY0" fmla="*/ 0 h 178971"/>
              <a:gd name="connsiteX1" fmla="*/ 25399 w 220133"/>
              <a:gd name="connsiteY1" fmla="*/ 160866 h 178971"/>
              <a:gd name="connsiteX2" fmla="*/ 220133 w 220133"/>
              <a:gd name="connsiteY2" fmla="*/ 152400 h 178971"/>
              <a:gd name="connsiteX0" fmla="*/ 54882 w 275015"/>
              <a:gd name="connsiteY0" fmla="*/ 0 h 178971"/>
              <a:gd name="connsiteX1" fmla="*/ 80281 w 275015"/>
              <a:gd name="connsiteY1" fmla="*/ 160866 h 178971"/>
              <a:gd name="connsiteX2" fmla="*/ 275015 w 275015"/>
              <a:gd name="connsiteY2" fmla="*/ 152400 h 178971"/>
              <a:gd name="connsiteX0" fmla="*/ 21024 w 241157"/>
              <a:gd name="connsiteY0" fmla="*/ 0 h 178971"/>
              <a:gd name="connsiteX1" fmla="*/ 46423 w 241157"/>
              <a:gd name="connsiteY1" fmla="*/ 160866 h 178971"/>
              <a:gd name="connsiteX2" fmla="*/ 241157 w 241157"/>
              <a:gd name="connsiteY2" fmla="*/ 152400 h 178971"/>
              <a:gd name="connsiteX0" fmla="*/ 21024 w 241157"/>
              <a:gd name="connsiteY0" fmla="*/ 0 h 195723"/>
              <a:gd name="connsiteX1" fmla="*/ 46423 w 241157"/>
              <a:gd name="connsiteY1" fmla="*/ 160866 h 195723"/>
              <a:gd name="connsiteX2" fmla="*/ 241157 w 241157"/>
              <a:gd name="connsiteY2" fmla="*/ 152400 h 195723"/>
              <a:gd name="connsiteX0" fmla="*/ 28307 w 248440"/>
              <a:gd name="connsiteY0" fmla="*/ 0 h 208539"/>
              <a:gd name="connsiteX1" fmla="*/ 32577 w 248440"/>
              <a:gd name="connsiteY1" fmla="*/ 187730 h 208539"/>
              <a:gd name="connsiteX2" fmla="*/ 248440 w 248440"/>
              <a:gd name="connsiteY2" fmla="*/ 152400 h 208539"/>
              <a:gd name="connsiteX0" fmla="*/ 33312 w 253445"/>
              <a:gd name="connsiteY0" fmla="*/ 0 h 208539"/>
              <a:gd name="connsiteX1" fmla="*/ 37582 w 253445"/>
              <a:gd name="connsiteY1" fmla="*/ 187730 h 208539"/>
              <a:gd name="connsiteX2" fmla="*/ 253445 w 253445"/>
              <a:gd name="connsiteY2" fmla="*/ 152400 h 208539"/>
              <a:gd name="connsiteX0" fmla="*/ 33312 w 253445"/>
              <a:gd name="connsiteY0" fmla="*/ 0 h 214931"/>
              <a:gd name="connsiteX1" fmla="*/ 37582 w 253445"/>
              <a:gd name="connsiteY1" fmla="*/ 187730 h 214931"/>
              <a:gd name="connsiteX2" fmla="*/ 253445 w 253445"/>
              <a:gd name="connsiteY2" fmla="*/ 152400 h 214931"/>
              <a:gd name="connsiteX0" fmla="*/ 0 w 220133"/>
              <a:gd name="connsiteY0" fmla="*/ 0 h 152400"/>
              <a:gd name="connsiteX1" fmla="*/ 220133 w 220133"/>
              <a:gd name="connsiteY1" fmla="*/ 152400 h 152400"/>
              <a:gd name="connsiteX0" fmla="*/ 1389 w 221522"/>
              <a:gd name="connsiteY0" fmla="*/ 0 h 152400"/>
              <a:gd name="connsiteX1" fmla="*/ 221522 w 221522"/>
              <a:gd name="connsiteY1" fmla="*/ 152400 h 152400"/>
              <a:gd name="connsiteX0" fmla="*/ 1801 w 221934"/>
              <a:gd name="connsiteY0" fmla="*/ 0 h 179760"/>
              <a:gd name="connsiteX1" fmla="*/ 221934 w 221934"/>
              <a:gd name="connsiteY1" fmla="*/ 152400 h 179760"/>
              <a:gd name="connsiteX0" fmla="*/ 2659 w 177013"/>
              <a:gd name="connsiteY0" fmla="*/ 0 h 141774"/>
              <a:gd name="connsiteX1" fmla="*/ 177013 w 177013"/>
              <a:gd name="connsiteY1" fmla="*/ 102510 h 141774"/>
              <a:gd name="connsiteX0" fmla="*/ 9706 w 103067"/>
              <a:gd name="connsiteY0" fmla="*/ 0 h 126667"/>
              <a:gd name="connsiteX1" fmla="*/ 103067 w 103067"/>
              <a:gd name="connsiteY1" fmla="*/ 79484 h 126667"/>
              <a:gd name="connsiteX0" fmla="*/ 3352 w 96713"/>
              <a:gd name="connsiteY0" fmla="*/ 0 h 125045"/>
              <a:gd name="connsiteX1" fmla="*/ 96713 w 96713"/>
              <a:gd name="connsiteY1" fmla="*/ 79484 h 125045"/>
              <a:gd name="connsiteX0" fmla="*/ 11771 w 105132"/>
              <a:gd name="connsiteY0" fmla="*/ 0 h 120453"/>
              <a:gd name="connsiteX1" fmla="*/ 105132 w 105132"/>
              <a:gd name="connsiteY1" fmla="*/ 79484 h 120453"/>
              <a:gd name="connsiteX0" fmla="*/ 4407 w 97768"/>
              <a:gd name="connsiteY0" fmla="*/ 0 h 135170"/>
              <a:gd name="connsiteX1" fmla="*/ 97768 w 97768"/>
              <a:gd name="connsiteY1" fmla="*/ 79484 h 135170"/>
              <a:gd name="connsiteX0" fmla="*/ 3766 w 111213"/>
              <a:gd name="connsiteY0" fmla="*/ 0 h 108212"/>
              <a:gd name="connsiteX1" fmla="*/ 111213 w 111213"/>
              <a:gd name="connsiteY1" fmla="*/ 21918 h 108212"/>
              <a:gd name="connsiteX0" fmla="*/ 3182 w 128236"/>
              <a:gd name="connsiteY0" fmla="*/ 0 h 117891"/>
              <a:gd name="connsiteX1" fmla="*/ 128236 w 128236"/>
              <a:gd name="connsiteY1" fmla="*/ 44944 h 117891"/>
              <a:gd name="connsiteX0" fmla="*/ 0 w 125054"/>
              <a:gd name="connsiteY0" fmla="*/ 0 h 98853"/>
              <a:gd name="connsiteX1" fmla="*/ 125054 w 125054"/>
              <a:gd name="connsiteY1" fmla="*/ 44944 h 98853"/>
              <a:gd name="connsiteX0" fmla="*/ 0 w 125054"/>
              <a:gd name="connsiteY0" fmla="*/ 0 h 75921"/>
              <a:gd name="connsiteX1" fmla="*/ 125054 w 125054"/>
              <a:gd name="connsiteY1" fmla="*/ 44944 h 75921"/>
              <a:gd name="connsiteX0" fmla="*/ 0 w 125054"/>
              <a:gd name="connsiteY0" fmla="*/ 0 h 72268"/>
              <a:gd name="connsiteX1" fmla="*/ 125054 w 125054"/>
              <a:gd name="connsiteY1" fmla="*/ 44944 h 72268"/>
              <a:gd name="connsiteX0" fmla="*/ 0 w 125054"/>
              <a:gd name="connsiteY0" fmla="*/ 0 h 71063"/>
              <a:gd name="connsiteX1" fmla="*/ 125054 w 125054"/>
              <a:gd name="connsiteY1" fmla="*/ 44944 h 71063"/>
              <a:gd name="connsiteX0" fmla="*/ 0 w 86885"/>
              <a:gd name="connsiteY0" fmla="*/ 0 h 79138"/>
              <a:gd name="connsiteX1" fmla="*/ 86885 w 86885"/>
              <a:gd name="connsiteY1" fmla="*/ 55463 h 79138"/>
              <a:gd name="connsiteX0" fmla="*/ 9051 w 39716"/>
              <a:gd name="connsiteY0" fmla="*/ 0 h 105837"/>
              <a:gd name="connsiteX1" fmla="*/ 39716 w 39716"/>
              <a:gd name="connsiteY1" fmla="*/ 87599 h 105837"/>
              <a:gd name="connsiteX0" fmla="*/ 28671 w 59336"/>
              <a:gd name="connsiteY0" fmla="*/ 0 h 105961"/>
              <a:gd name="connsiteX1" fmla="*/ 59336 w 59336"/>
              <a:gd name="connsiteY1" fmla="*/ 87599 h 105961"/>
              <a:gd name="connsiteX0" fmla="*/ 23983 w 65114"/>
              <a:gd name="connsiteY0" fmla="*/ 0 h 80616"/>
              <a:gd name="connsiteX1" fmla="*/ 65114 w 65114"/>
              <a:gd name="connsiteY1" fmla="*/ 57098 h 80616"/>
              <a:gd name="connsiteX0" fmla="*/ 22410 w 63541"/>
              <a:gd name="connsiteY0" fmla="*/ 0 h 58012"/>
              <a:gd name="connsiteX1" fmla="*/ 63541 w 63541"/>
              <a:gd name="connsiteY1" fmla="*/ 57098 h 58012"/>
              <a:gd name="connsiteX0" fmla="*/ 9544 w 106611"/>
              <a:gd name="connsiteY0" fmla="*/ 0 h 40155"/>
              <a:gd name="connsiteX1" fmla="*/ 106611 w 106611"/>
              <a:gd name="connsiteY1" fmla="*/ 33538 h 40155"/>
              <a:gd name="connsiteX0" fmla="*/ 18042 w 71707"/>
              <a:gd name="connsiteY0" fmla="*/ 0 h 60072"/>
              <a:gd name="connsiteX1" fmla="*/ 71707 w 71707"/>
              <a:gd name="connsiteY1" fmla="*/ 59309 h 60072"/>
              <a:gd name="connsiteX0" fmla="*/ 19196 w 72861"/>
              <a:gd name="connsiteY0" fmla="*/ 0 h 59309"/>
              <a:gd name="connsiteX1" fmla="*/ 72861 w 72861"/>
              <a:gd name="connsiteY1" fmla="*/ 59309 h 59309"/>
              <a:gd name="connsiteX0" fmla="*/ 20475 w 70367"/>
              <a:gd name="connsiteY0" fmla="*/ 0 h 78052"/>
              <a:gd name="connsiteX1" fmla="*/ 70367 w 70367"/>
              <a:gd name="connsiteY1" fmla="*/ 78052 h 78052"/>
              <a:gd name="connsiteX0" fmla="*/ 28718 w 78610"/>
              <a:gd name="connsiteY0" fmla="*/ 0 h 78052"/>
              <a:gd name="connsiteX1" fmla="*/ 78610 w 78610"/>
              <a:gd name="connsiteY1" fmla="*/ 78052 h 78052"/>
              <a:gd name="connsiteX0" fmla="*/ 16706 w 66598"/>
              <a:gd name="connsiteY0" fmla="*/ 0 h 78052"/>
              <a:gd name="connsiteX1" fmla="*/ 66598 w 66598"/>
              <a:gd name="connsiteY1" fmla="*/ 78052 h 78052"/>
              <a:gd name="connsiteX0" fmla="*/ 27565 w 77457"/>
              <a:gd name="connsiteY0" fmla="*/ 0 h 78052"/>
              <a:gd name="connsiteX1" fmla="*/ 77457 w 77457"/>
              <a:gd name="connsiteY1" fmla="*/ 78052 h 78052"/>
              <a:gd name="connsiteX0" fmla="*/ 27798 w 77690"/>
              <a:gd name="connsiteY0" fmla="*/ 0 h 84261"/>
              <a:gd name="connsiteX1" fmla="*/ 77690 w 77690"/>
              <a:gd name="connsiteY1" fmla="*/ 78052 h 84261"/>
              <a:gd name="connsiteX0" fmla="*/ 20631 w 97050"/>
              <a:gd name="connsiteY0" fmla="*/ 0 h 91288"/>
              <a:gd name="connsiteX1" fmla="*/ 97050 w 97050"/>
              <a:gd name="connsiteY1" fmla="*/ 85965 h 91288"/>
              <a:gd name="connsiteX0" fmla="*/ 0 w 76419"/>
              <a:gd name="connsiteY0" fmla="*/ 0 h 90386"/>
              <a:gd name="connsiteX1" fmla="*/ 76419 w 76419"/>
              <a:gd name="connsiteY1" fmla="*/ 85965 h 90386"/>
              <a:gd name="connsiteX0" fmla="*/ 0 w 76419"/>
              <a:gd name="connsiteY0" fmla="*/ 0 h 85965"/>
              <a:gd name="connsiteX1" fmla="*/ 76419 w 76419"/>
              <a:gd name="connsiteY1" fmla="*/ 85965 h 85965"/>
              <a:gd name="connsiteX0" fmla="*/ 0 w 76419"/>
              <a:gd name="connsiteY0" fmla="*/ 0 h 85965"/>
              <a:gd name="connsiteX1" fmla="*/ 76419 w 76419"/>
              <a:gd name="connsiteY1" fmla="*/ 85965 h 85965"/>
              <a:gd name="connsiteX0" fmla="*/ 0 w 60984"/>
              <a:gd name="connsiteY0" fmla="*/ 0 h 42177"/>
              <a:gd name="connsiteX1" fmla="*/ 60984 w 60984"/>
              <a:gd name="connsiteY1" fmla="*/ 40393 h 42177"/>
              <a:gd name="connsiteX0" fmla="*/ 0 w 60984"/>
              <a:gd name="connsiteY0" fmla="*/ 0 h 40393"/>
              <a:gd name="connsiteX1" fmla="*/ 60984 w 60984"/>
              <a:gd name="connsiteY1" fmla="*/ 40393 h 40393"/>
              <a:gd name="connsiteX0" fmla="*/ 0 w 60984"/>
              <a:gd name="connsiteY0" fmla="*/ 0 h 40393"/>
              <a:gd name="connsiteX1" fmla="*/ 60984 w 60984"/>
              <a:gd name="connsiteY1" fmla="*/ 40393 h 40393"/>
              <a:gd name="connsiteX0" fmla="*/ 0 w 60984"/>
              <a:gd name="connsiteY0" fmla="*/ 0 h 40393"/>
              <a:gd name="connsiteX1" fmla="*/ 60984 w 60984"/>
              <a:gd name="connsiteY1" fmla="*/ 40393 h 40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0984" h="40393">
                <a:moveTo>
                  <a:pt x="0" y="0"/>
                </a:moveTo>
                <a:cubicBezTo>
                  <a:pt x="14705" y="18980"/>
                  <a:pt x="-6340" y="34654"/>
                  <a:pt x="60984" y="40393"/>
                </a:cubicBezTo>
              </a:path>
            </a:pathLst>
          </a:custGeom>
          <a:noFill/>
          <a:ln w="31750">
            <a:solidFill>
              <a:schemeClr val="tx1"/>
            </a:solidFill>
            <a:prstDash val="sysDash"/>
            <a:headEnd type="none"/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4891DC2-75E2-F321-052E-B91DAF56A534}"/>
              </a:ext>
            </a:extLst>
          </p:cNvPr>
          <p:cNvGrpSpPr/>
          <p:nvPr/>
        </p:nvGrpSpPr>
        <p:grpSpPr>
          <a:xfrm>
            <a:off x="3387436" y="9196988"/>
            <a:ext cx="1662546" cy="788676"/>
            <a:chOff x="3387436" y="9196988"/>
            <a:chExt cx="1662546" cy="78867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47D5AC6D-AFDB-4FD0-0618-A6C60C0F28E2}"/>
                </a:ext>
              </a:extLst>
            </p:cNvPr>
            <p:cNvSpPr/>
            <p:nvPr/>
          </p:nvSpPr>
          <p:spPr>
            <a:xfrm>
              <a:off x="3387436" y="9206345"/>
              <a:ext cx="1662545" cy="779319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4A0724D-2BD7-7638-2498-BF1771EB37AC}"/>
                </a:ext>
              </a:extLst>
            </p:cNvPr>
            <p:cNvSpPr/>
            <p:nvPr/>
          </p:nvSpPr>
          <p:spPr>
            <a:xfrm>
              <a:off x="3397828" y="9196988"/>
              <a:ext cx="1652154" cy="778119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8BA6957-FC42-8D1F-B405-D825FD885781}"/>
              </a:ext>
            </a:extLst>
          </p:cNvPr>
          <p:cNvGrpSpPr/>
          <p:nvPr/>
        </p:nvGrpSpPr>
        <p:grpSpPr>
          <a:xfrm>
            <a:off x="6794185" y="9202153"/>
            <a:ext cx="838929" cy="782785"/>
            <a:chOff x="6095271" y="5125876"/>
            <a:chExt cx="750147" cy="66683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6003F91-7471-8420-E059-ADDD50B0D6D8}"/>
                </a:ext>
              </a:extLst>
            </p:cNvPr>
            <p:cNvSpPr/>
            <p:nvPr/>
          </p:nvSpPr>
          <p:spPr>
            <a:xfrm>
              <a:off x="6095271" y="5129800"/>
              <a:ext cx="750147" cy="662910"/>
            </a:xfrm>
            <a:prstGeom prst="rect">
              <a:avLst/>
            </a:prstGeom>
            <a:noFill/>
            <a:ln w="79375">
              <a:solidFill>
                <a:schemeClr val="bg1">
                  <a:alpha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2281851-1479-B76A-DC3A-AAA57F88E356}"/>
                </a:ext>
              </a:extLst>
            </p:cNvPr>
            <p:cNvSpPr/>
            <p:nvPr/>
          </p:nvSpPr>
          <p:spPr>
            <a:xfrm>
              <a:off x="6095272" y="5125876"/>
              <a:ext cx="750146" cy="662910"/>
            </a:xfrm>
            <a:prstGeom prst="rect">
              <a:avLst/>
            </a:prstGeom>
            <a:noFill/>
            <a:ln w="3175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6DD74EB-BE2B-2179-C13B-58B0D28CB09E}"/>
              </a:ext>
            </a:extLst>
          </p:cNvPr>
          <p:cNvSpPr txBox="1"/>
          <p:nvPr/>
        </p:nvSpPr>
        <p:spPr>
          <a:xfrm>
            <a:off x="2522759" y="9444150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B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2D754C9-0945-9116-1F5A-E4A85BC910C9}"/>
              </a:ext>
            </a:extLst>
          </p:cNvPr>
          <p:cNvSpPr txBox="1"/>
          <p:nvPr/>
        </p:nvSpPr>
        <p:spPr>
          <a:xfrm>
            <a:off x="7661074" y="9440743"/>
            <a:ext cx="883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93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Box C</a:t>
            </a:r>
          </a:p>
        </p:txBody>
      </p:sp>
    </p:spTree>
    <p:extLst>
      <p:ext uri="{BB962C8B-B14F-4D97-AF65-F5344CB8AC3E}">
        <p14:creationId xmlns:p14="http://schemas.microsoft.com/office/powerpoint/2010/main" val="2771342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16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2025-05-13T20:06:25Z</dcterms:created>
  <dcterms:modified xsi:type="dcterms:W3CDTF">2025-05-18T05:12:16Z</dcterms:modified>
</cp:coreProperties>
</file>