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3B4D5-7497-0F41-8DCD-42BE02F6FF1D}" v="7" dt="2025-06-09T23:38:51.982"/>
    <p1510:client id="{D47298A3-9FB6-A94B-9B89-B7BEF4FA3D19}" v="16" dt="2025-06-09T21:48:5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8"/>
  </p:normalViewPr>
  <p:slideViewPr>
    <p:cSldViewPr snapToGrid="0">
      <p:cViewPr varScale="1">
        <p:scale>
          <a:sx n="117" d="100"/>
          <a:sy n="117" d="100"/>
        </p:scale>
        <p:origin x="5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9T23:40:06.767" v="382" actId="107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</pc:sldChg>
      <pc:sldChg chg="addSp delSp modSp mod">
        <pc:chgData name="Barkasi, Michael" userId="604489e9-c8b5-4a18-ae0d-3a3e29c44efc" providerId="ADAL" clId="{AE73B4D5-7497-0F41-8DCD-42BE02F6FF1D}" dt="2025-06-09T23:40:06.767" v="382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AE73B4D5-7497-0F41-8DCD-42BE02F6FF1D}" dt="2025-06-09T23:38:41.725" v="358" actId="1076"/>
          <ac:spMkLst>
            <pc:docMk/>
            <pc:sldMk cId="1818165424" sldId="258"/>
            <ac:spMk id="2" creationId="{1FE50FF3-A92F-96A7-CF02-3958AD501752}"/>
          </ac:spMkLst>
        </pc:spChg>
        <pc:spChg chg="add mod">
          <ac:chgData name="Barkasi, Michael" userId="604489e9-c8b5-4a18-ae0d-3a3e29c44efc" providerId="ADAL" clId="{AE73B4D5-7497-0F41-8DCD-42BE02F6FF1D}" dt="2025-06-09T23:39:32.732" v="373" actId="1076"/>
          <ac:spMkLst>
            <pc:docMk/>
            <pc:sldMk cId="1818165424" sldId="258"/>
            <ac:spMk id="6" creationId="{691D8FAA-86C0-1D24-747B-014778B725A5}"/>
          </ac:spMkLst>
        </pc:spChg>
        <pc:spChg chg="add mod">
          <ac:chgData name="Barkasi, Michael" userId="604489e9-c8b5-4a18-ae0d-3a3e29c44efc" providerId="ADAL" clId="{AE73B4D5-7497-0F41-8DCD-42BE02F6FF1D}" dt="2025-06-09T23:39:52.630" v="379" actId="1076"/>
          <ac:spMkLst>
            <pc:docMk/>
            <pc:sldMk cId="1818165424" sldId="258"/>
            <ac:spMk id="9" creationId="{BAA1CAAB-0152-A4A0-9CFD-76AE8AA16F8D}"/>
          </ac:spMkLst>
        </pc:spChg>
        <pc:spChg chg="add mod">
          <ac:chgData name="Barkasi, Michael" userId="604489e9-c8b5-4a18-ae0d-3a3e29c44efc" providerId="ADAL" clId="{AE73B4D5-7497-0F41-8DCD-42BE02F6FF1D}" dt="2025-06-09T23:39:13.862" v="369" actId="1076"/>
          <ac:spMkLst>
            <pc:docMk/>
            <pc:sldMk cId="1818165424" sldId="258"/>
            <ac:spMk id="11" creationId="{55CB7C93-81B3-C5C6-7F5D-962254718E24}"/>
          </ac:spMkLst>
        </pc:spChg>
        <pc:spChg chg="add mod">
          <ac:chgData name="Barkasi, Michael" userId="604489e9-c8b5-4a18-ae0d-3a3e29c44efc" providerId="ADAL" clId="{AE73B4D5-7497-0F41-8DCD-42BE02F6FF1D}" dt="2025-06-09T23:40:06.767" v="382" actId="1076"/>
          <ac:spMkLst>
            <pc:docMk/>
            <pc:sldMk cId="1818165424" sldId="258"/>
            <ac:spMk id="12" creationId="{2D71F764-0F0C-4577-29C0-77A35CC9F7DC}"/>
          </ac:spMkLst>
        </pc:spChg>
        <pc:picChg chg="add mod modCrop">
          <ac:chgData name="Barkasi, Michael" userId="604489e9-c8b5-4a18-ae0d-3a3e29c44efc" providerId="ADAL" clId="{AE73B4D5-7497-0F41-8DCD-42BE02F6FF1D}" dt="2025-06-09T23:32:17.437" v="348" actId="1076"/>
          <ac:picMkLst>
            <pc:docMk/>
            <pc:sldMk cId="1818165424" sldId="258"/>
            <ac:picMk id="3" creationId="{C28F3247-D87A-752D-3C79-37810469E981}"/>
          </ac:picMkLst>
        </pc:picChg>
        <pc:picChg chg="add mod modCrop">
          <ac:chgData name="Barkasi, Michael" userId="604489e9-c8b5-4a18-ae0d-3a3e29c44efc" providerId="ADAL" clId="{AE73B4D5-7497-0F41-8DCD-42BE02F6FF1D}" dt="2025-06-09T23:32:45.338" v="350" actId="1076"/>
          <ac:picMkLst>
            <pc:docMk/>
            <pc:sldMk cId="1818165424" sldId="258"/>
            <ac:picMk id="4" creationId="{02C10240-0811-1D60-B3FA-7B35A72DC0EB}"/>
          </ac:picMkLst>
        </pc:picChg>
        <pc:picChg chg="del">
          <ac:chgData name="Barkasi, Michael" userId="604489e9-c8b5-4a18-ae0d-3a3e29c44efc" providerId="ADAL" clId="{AE73B4D5-7497-0F41-8DCD-42BE02F6FF1D}" dt="2025-06-09T23:30:28.339" v="333" actId="478"/>
          <ac:picMkLst>
            <pc:docMk/>
            <pc:sldMk cId="1818165424" sldId="258"/>
            <ac:picMk id="23" creationId="{47A24157-C39A-2030-97F0-007C49B9328C}"/>
          </ac:picMkLst>
        </pc:picChg>
        <pc:picChg chg="del">
          <ac:chgData name="Barkasi, Michael" userId="604489e9-c8b5-4a18-ae0d-3a3e29c44efc" providerId="ADAL" clId="{AE73B4D5-7497-0F41-8DCD-42BE02F6FF1D}" dt="2025-06-09T23:32:38.710" v="349" actId="478"/>
          <ac:picMkLst>
            <pc:docMk/>
            <pc:sldMk cId="1818165424" sldId="258"/>
            <ac:picMk id="24" creationId="{ACA34BC5-6F47-D1AD-4CD7-730A42FB9A08}"/>
          </ac:picMkLst>
        </pc:pic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D47298A3-9FB6-A94B-9B89-B7BEF4FA3D19}"/>
    <pc:docChg chg="undo custSel addSld delSld modSld modMainMaster modNotesMaster">
      <pc:chgData name="Barkasi, Michael" userId="604489e9-c8b5-4a18-ae0d-3a3e29c44efc" providerId="ADAL" clId="{D47298A3-9FB6-A94B-9B89-B7BEF4FA3D19}" dt="2025-06-09T21:49:44.713" v="224" actId="2696"/>
      <pc:docMkLst>
        <pc:docMk/>
      </pc:docMkLst>
      <pc:sldChg chg="modSp del modNotes">
        <pc:chgData name="Barkasi, Michael" userId="604489e9-c8b5-4a18-ae0d-3a3e29c44efc" providerId="ADAL" clId="{D47298A3-9FB6-A94B-9B89-B7BEF4FA3D19}" dt="2025-06-09T21:49:44.713" v="224" actId="2696"/>
        <pc:sldMkLst>
          <pc:docMk/>
          <pc:sldMk cId="2771342219" sldId="257"/>
        </pc:sld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5" creationId="{7938405D-DE20-98D2-1FF3-62B7F54A8349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0" creationId="{084C86F4-E1E9-30B7-FB39-681A6577B7C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3" creationId="{18EF2094-E0BF-2B4A-1D50-659B09E5A58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8" creationId="{22182B28-F2C6-42A3-660E-A91CEEBF1EEA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2" creationId="{C5F9E485-263D-575D-3AC7-2F1481FF45F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6" creationId="{FA67CFD9-9CFA-CF40-3D41-9EF4EE1D765D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2" creationId="{D5F83796-D4C3-8395-EAB4-1AD4829DEB34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8" creationId="{62281851-1479-B76A-DC3A-AAA57F88E35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1" creationId="{F97A6F7E-F5CC-F190-F346-2E1A0222DE8B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9" creationId="{7AA1FB79-BAA9-EE7B-A53A-22EDF8632399}"/>
          </ac:spMkLst>
        </pc:spChg>
        <pc:picChg chg="mod">
          <ac:chgData name="Barkasi, Michael" userId="604489e9-c8b5-4a18-ae0d-3a3e29c44efc" providerId="ADAL" clId="{D47298A3-9FB6-A94B-9B89-B7BEF4FA3D19}" dt="2025-06-09T15:14:45.843" v="0" actId="14826"/>
          <ac:picMkLst>
            <pc:docMk/>
            <pc:sldMk cId="2771342219" sldId="257"/>
            <ac:picMk id="9" creationId="{E4016535-52E8-D9F4-FB39-29EEF06A2DFD}"/>
          </ac:picMkLst>
        </pc:picChg>
      </pc:sldChg>
      <pc:sldChg chg="addSp delSp modSp new mod">
        <pc:chgData name="Barkasi, Michael" userId="604489e9-c8b5-4a18-ae0d-3a3e29c44efc" providerId="ADAL" clId="{D47298A3-9FB6-A94B-9B89-B7BEF4FA3D19}" dt="2025-06-09T21:49:37.171" v="223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D47298A3-9FB6-A94B-9B89-B7BEF4FA3D19}" dt="2025-06-09T21:49:37.171" v="223" actId="1076"/>
          <ac:spMkLst>
            <pc:docMk/>
            <pc:sldMk cId="1818165424" sldId="258"/>
            <ac:spMk id="28" creationId="{2FB0084A-0F88-56F8-41AE-93C36CDE53A6}"/>
          </ac:spMkLst>
        </pc:spChg>
        <pc:spChg chg="add mod">
          <ac:chgData name="Barkasi, Michael" userId="604489e9-c8b5-4a18-ae0d-3a3e29c44efc" providerId="ADAL" clId="{D47298A3-9FB6-A94B-9B89-B7BEF4FA3D19}" dt="2025-06-09T21:49:29.775" v="222" actId="1076"/>
          <ac:spMkLst>
            <pc:docMk/>
            <pc:sldMk cId="1818165424" sldId="258"/>
            <ac:spMk id="29" creationId="{3AA82AD0-3729-820E-76B8-5C853C655B11}"/>
          </ac:spMkLst>
        </pc:spChg>
        <pc:spChg chg="add del mod">
          <ac:chgData name="Barkasi, Michael" userId="604489e9-c8b5-4a18-ae0d-3a3e29c44efc" providerId="ADAL" clId="{D47298A3-9FB6-A94B-9B89-B7BEF4FA3D19}" dt="2025-06-09T21:49:23.832" v="221" actId="478"/>
          <ac:spMkLst>
            <pc:docMk/>
            <pc:sldMk cId="1818165424" sldId="258"/>
            <ac:spMk id="30" creationId="{3172AC0E-10DF-B576-131D-3A74C2A7969D}"/>
          </ac:spMkLst>
        </pc:spChg>
        <pc:spChg chg="add del mod">
          <ac:chgData name="Barkasi, Michael" userId="604489e9-c8b5-4a18-ae0d-3a3e29c44efc" providerId="ADAL" clId="{D47298A3-9FB6-A94B-9B89-B7BEF4FA3D19}" dt="2025-06-09T21:49:21.211" v="220" actId="478"/>
          <ac:spMkLst>
            <pc:docMk/>
            <pc:sldMk cId="1818165424" sldId="258"/>
            <ac:spMk id="31" creationId="{045C14D3-D920-8A47-F540-7FEA927929D6}"/>
          </ac:spMkLst>
        </pc:spChg>
        <pc:spChg chg="add del mod">
          <ac:chgData name="Barkasi, Michael" userId="604489e9-c8b5-4a18-ae0d-3a3e29c44efc" providerId="ADAL" clId="{D47298A3-9FB6-A94B-9B89-B7BEF4FA3D19}" dt="2025-06-09T21:49:16.696" v="219" actId="478"/>
          <ac:spMkLst>
            <pc:docMk/>
            <pc:sldMk cId="1818165424" sldId="258"/>
            <ac:spMk id="32" creationId="{05F702CD-6E13-BE84-1EBB-5E7F82621552}"/>
          </ac:spMkLst>
        </pc:spChg>
        <pc:picChg chg="add del mod">
          <ac:chgData name="Barkasi, Michael" userId="604489e9-c8b5-4a18-ae0d-3a3e29c44efc" providerId="ADAL" clId="{D47298A3-9FB6-A94B-9B89-B7BEF4FA3D19}" dt="2025-06-09T19:37:54.549" v="9" actId="478"/>
          <ac:picMkLst>
            <pc:docMk/>
            <pc:sldMk cId="1818165424" sldId="258"/>
            <ac:picMk id="3" creationId="{87BBF8D0-F20C-20A5-CF9E-2B99C577FFD0}"/>
          </ac:picMkLst>
        </pc:picChg>
        <pc:picChg chg="add mod">
          <ac:chgData name="Barkasi, Michael" userId="604489e9-c8b5-4a18-ae0d-3a3e29c44efc" providerId="ADAL" clId="{D47298A3-9FB6-A94B-9B89-B7BEF4FA3D19}" dt="2025-06-09T19:38:43.482" v="15" actId="1076"/>
          <ac:picMkLst>
            <pc:docMk/>
            <pc:sldMk cId="1818165424" sldId="258"/>
            <ac:picMk id="5" creationId="{C3E7B175-9DF9-B4EF-14DF-93D788C725F3}"/>
          </ac:picMkLst>
        </pc:picChg>
        <pc:picChg chg="add mod modCrop">
          <ac:chgData name="Barkasi, Michael" userId="604489e9-c8b5-4a18-ae0d-3a3e29c44efc" providerId="ADAL" clId="{D47298A3-9FB6-A94B-9B89-B7BEF4FA3D19}" dt="2025-06-09T19:39:57.138" v="26" actId="14100"/>
          <ac:picMkLst>
            <pc:docMk/>
            <pc:sldMk cId="1818165424" sldId="258"/>
            <ac:picMk id="7" creationId="{15EAFB13-A535-C0F5-E9BA-042EE9FCC201}"/>
          </ac:picMkLst>
        </pc:picChg>
        <pc:picChg chg="add del mod modCrop">
          <ac:chgData name="Barkasi, Michael" userId="604489e9-c8b5-4a18-ae0d-3a3e29c44efc" providerId="ADAL" clId="{D47298A3-9FB6-A94B-9B89-B7BEF4FA3D19}" dt="2025-06-09T21:37:37.687" v="201" actId="478"/>
          <ac:picMkLst>
            <pc:docMk/>
            <pc:sldMk cId="1818165424" sldId="258"/>
            <ac:picMk id="19" creationId="{DFBDB3BE-115E-139B-329B-FA567FC60B30}"/>
          </ac:picMkLst>
        </pc:picChg>
        <pc:picChg chg="add mod modCrop">
          <ac:chgData name="Barkasi, Michael" userId="604489e9-c8b5-4a18-ae0d-3a3e29c44efc" providerId="ADAL" clId="{D47298A3-9FB6-A94B-9B89-B7BEF4FA3D19}" dt="2025-06-09T21:35:09.880" v="197" actId="14100"/>
          <ac:picMkLst>
            <pc:docMk/>
            <pc:sldMk cId="1818165424" sldId="258"/>
            <ac:picMk id="21" creationId="{8BC26F3E-F63D-8AB7-C8B3-750AA60A6083}"/>
          </ac:picMkLst>
        </pc:picChg>
        <pc:picChg chg="add mod modCrop">
          <ac:chgData name="Barkasi, Michael" userId="604489e9-c8b5-4a18-ae0d-3a3e29c44efc" providerId="ADAL" clId="{D47298A3-9FB6-A94B-9B89-B7BEF4FA3D19}" dt="2025-06-09T21:44:49.212" v="215" actId="1076"/>
          <ac:picMkLst>
            <pc:docMk/>
            <pc:sldMk cId="1818165424" sldId="258"/>
            <ac:picMk id="22" creationId="{0679FC23-ECF6-1034-3A65-2CD78A6D4DE5}"/>
          </ac:picMkLst>
        </pc:picChg>
        <pc:picChg chg="add mod modCrop">
          <ac:chgData name="Barkasi, Michael" userId="604489e9-c8b5-4a18-ae0d-3a3e29c44efc" providerId="ADAL" clId="{D47298A3-9FB6-A94B-9B89-B7BEF4FA3D19}" dt="2025-06-09T21:44:30.708" v="213" actId="1076"/>
          <ac:picMkLst>
            <pc:docMk/>
            <pc:sldMk cId="1818165424" sldId="258"/>
            <ac:picMk id="23" creationId="{47A24157-C39A-2030-97F0-007C49B9328C}"/>
          </ac:picMkLst>
        </pc:picChg>
        <pc:picChg chg="add mod modCrop">
          <ac:chgData name="Barkasi, Michael" userId="604489e9-c8b5-4a18-ae0d-3a3e29c44efc" providerId="ADAL" clId="{D47298A3-9FB6-A94B-9B89-B7BEF4FA3D19}" dt="2025-06-09T21:44:27.200" v="212" actId="1076"/>
          <ac:picMkLst>
            <pc:docMk/>
            <pc:sldMk cId="1818165424" sldId="258"/>
            <ac:picMk id="24" creationId="{ACA34BC5-6F47-D1AD-4CD7-730A42FB9A08}"/>
          </ac:picMkLst>
        </pc:picChg>
        <pc:picChg chg="add mod modCrop">
          <ac:chgData name="Barkasi, Michael" userId="604489e9-c8b5-4a18-ae0d-3a3e29c44efc" providerId="ADAL" clId="{D47298A3-9FB6-A94B-9B89-B7BEF4FA3D19}" dt="2025-06-09T21:41:11.586" v="210" actId="14826"/>
          <ac:picMkLst>
            <pc:docMk/>
            <pc:sldMk cId="1818165424" sldId="258"/>
            <ac:picMk id="25" creationId="{A0C6C6AA-766D-0131-D5A0-234556C53F52}"/>
          </ac:picMkLst>
        </pc:picChg>
        <pc:picChg chg="add mod modCrop">
          <ac:chgData name="Barkasi, Michael" userId="604489e9-c8b5-4a18-ae0d-3a3e29c44efc" providerId="ADAL" clId="{D47298A3-9FB6-A94B-9B89-B7BEF4FA3D19}" dt="2025-06-09T21:38:16.289" v="209" actId="1076"/>
          <ac:picMkLst>
            <pc:docMk/>
            <pc:sldMk cId="1818165424" sldId="258"/>
            <ac:picMk id="27" creationId="{5851A8B5-B339-EAD1-8444-F23EA994EB9C}"/>
          </ac:picMkLst>
        </pc:picChg>
        <pc:cxnChg chg="add mod">
          <ac:chgData name="Barkasi, Michael" userId="604489e9-c8b5-4a18-ae0d-3a3e29c44efc" providerId="ADAL" clId="{D47298A3-9FB6-A94B-9B89-B7BEF4FA3D19}" dt="2025-06-09T21:21:18.428" v="190" actId="1076"/>
          <ac:cxnSpMkLst>
            <pc:docMk/>
            <pc:sldMk cId="1818165424" sldId="258"/>
            <ac:cxnSpMk id="8" creationId="{92309F85-9444-21BC-07FE-50FFA00F0ED0}"/>
          </ac:cxnSpMkLst>
        </pc:cxnChg>
        <pc:cxnChg chg="add mod">
          <ac:chgData name="Barkasi, Michael" userId="604489e9-c8b5-4a18-ae0d-3a3e29c44efc" providerId="ADAL" clId="{D47298A3-9FB6-A94B-9B89-B7BEF4FA3D19}" dt="2025-06-09T19:44:02.048" v="120" actId="14100"/>
          <ac:cxnSpMkLst>
            <pc:docMk/>
            <pc:sldMk cId="1818165424" sldId="258"/>
            <ac:cxnSpMk id="10" creationId="{D928DCFB-D051-79B8-9420-10BDA995D950}"/>
          </ac:cxnSpMkLst>
        </pc:cxnChg>
        <pc:cxnChg chg="add mod">
          <ac:chgData name="Barkasi, Michael" userId="604489e9-c8b5-4a18-ae0d-3a3e29c44efc" providerId="ADAL" clId="{D47298A3-9FB6-A94B-9B89-B7BEF4FA3D19}" dt="2025-06-09T19:44:37.368" v="122" actId="14100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D47298A3-9FB6-A94B-9B89-B7BEF4FA3D19}" dt="2025-06-09T19:37:51.048" v="8"/>
        <pc:sldMasterMkLst>
          <pc:docMk/>
          <pc:sldMasterMk cId="1238286571" sldId="2147483672"/>
        </pc:sldMaster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126041070" sldId="214748367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01873738" sldId="2147483675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938351253" sldId="2147483676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933334897" sldId="2147483677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117661625" sldId="2147483680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865056719" sldId="2147483681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535478862" sldId="214748368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mouse&#10;&#10;AI-generated content may be incorrect.">
            <a:extLst>
              <a:ext uri="{FF2B5EF4-FFF2-40B4-BE49-F238E27FC236}">
                <a16:creationId xmlns:a16="http://schemas.microsoft.com/office/drawing/2014/main" id="{C3E7B175-9DF9-B4EF-14DF-93D788C7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6" y="315426"/>
            <a:ext cx="10341947" cy="10341947"/>
          </a:xfrm>
          <a:prstGeom prst="rect">
            <a:avLst/>
          </a:prstGeom>
        </p:spPr>
      </p:pic>
      <p:pic>
        <p:nvPicPr>
          <p:cNvPr id="7" name="Picture 6" descr="A graph of a graph of a mouse&#10;&#10;AI-generated content may be incorrect.">
            <a:extLst>
              <a:ext uri="{FF2B5EF4-FFF2-40B4-BE49-F238E27FC236}">
                <a16:creationId xmlns:a16="http://schemas.microsoft.com/office/drawing/2014/main" id="{15EAFB13-A535-C0F5-E9BA-042EE9FC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21" t="2928" r="30326" b="94311"/>
          <a:stretch/>
        </p:blipFill>
        <p:spPr>
          <a:xfrm>
            <a:off x="3741575" y="578498"/>
            <a:ext cx="4045431" cy="3359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309F85-9444-21BC-07FE-50FFA00F0ED0}"/>
              </a:ext>
            </a:extLst>
          </p:cNvPr>
          <p:cNvCxnSpPr>
            <a:cxnSpLocks/>
          </p:cNvCxnSpPr>
          <p:nvPr/>
        </p:nvCxnSpPr>
        <p:spPr>
          <a:xfrm flipV="1">
            <a:off x="6150756" y="1212663"/>
            <a:ext cx="0" cy="315406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28DCFB-D051-79B8-9420-10BDA995D950}"/>
              </a:ext>
            </a:extLst>
          </p:cNvPr>
          <p:cNvCxnSpPr>
            <a:cxnSpLocks/>
          </p:cNvCxnSpPr>
          <p:nvPr/>
        </p:nvCxnSpPr>
        <p:spPr>
          <a:xfrm flipV="1">
            <a:off x="6488508" y="3900196"/>
            <a:ext cx="0" cy="39188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B9001C-20BD-4CA0-C2F9-755A24E8639B}"/>
              </a:ext>
            </a:extLst>
          </p:cNvPr>
          <p:cNvCxnSpPr>
            <a:cxnSpLocks/>
          </p:cNvCxnSpPr>
          <p:nvPr/>
        </p:nvCxnSpPr>
        <p:spPr>
          <a:xfrm>
            <a:off x="6488508" y="1277978"/>
            <a:ext cx="0" cy="54149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ack symbol with four clubs&#10;&#10;AI-generated content may be incorrect.">
            <a:extLst>
              <a:ext uri="{FF2B5EF4-FFF2-40B4-BE49-F238E27FC236}">
                <a16:creationId xmlns:a16="http://schemas.microsoft.com/office/drawing/2014/main" id="{8BC26F3E-F63D-8AB7-C8B3-750AA60A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62" t="69702" r="15364" b="6083"/>
          <a:stretch/>
        </p:blipFill>
        <p:spPr>
          <a:xfrm>
            <a:off x="2929812" y="6363477"/>
            <a:ext cx="182880" cy="182880"/>
          </a:xfrm>
          <a:prstGeom prst="rect">
            <a:avLst/>
          </a:prstGeom>
        </p:spPr>
      </p:pic>
      <p:pic>
        <p:nvPicPr>
          <p:cNvPr id="22" name="Picture 21" descr="A black and white logo&#10;&#10;AI-generated content may be incorrect.">
            <a:extLst>
              <a:ext uri="{FF2B5EF4-FFF2-40B4-BE49-F238E27FC236}">
                <a16:creationId xmlns:a16="http://schemas.microsoft.com/office/drawing/2014/main" id="{0679FC23-ECF6-1034-3A65-2CD78A6D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38" t="38661" r="22347" b="37264"/>
          <a:stretch/>
        </p:blipFill>
        <p:spPr>
          <a:xfrm>
            <a:off x="5880170" y="1370809"/>
            <a:ext cx="182880" cy="1828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C6C6AA-766D-0131-D5A0-234556C53F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74" r="3774"/>
          <a:stretch/>
        </p:blipFill>
        <p:spPr>
          <a:xfrm>
            <a:off x="7081934" y="6363477"/>
            <a:ext cx="182880" cy="182880"/>
          </a:xfrm>
          <a:prstGeom prst="rect">
            <a:avLst/>
          </a:prstGeom>
        </p:spPr>
      </p:pic>
      <p:pic>
        <p:nvPicPr>
          <p:cNvPr id="27" name="Picture 26" descr="A white star in a black circle&#10;&#10;AI-generated content may be incorrect.">
            <a:extLst>
              <a:ext uri="{FF2B5EF4-FFF2-40B4-BE49-F238E27FC236}">
                <a16:creationId xmlns:a16="http://schemas.microsoft.com/office/drawing/2014/main" id="{5851A8B5-B339-EAD1-8444-F23EA994EB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667" t="15072" r="15426" b="12664"/>
          <a:stretch/>
        </p:blipFill>
        <p:spPr>
          <a:xfrm>
            <a:off x="6576215" y="3913259"/>
            <a:ext cx="182880" cy="1828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B0084A-0F88-56F8-41AE-93C36CDE53A6}"/>
              </a:ext>
            </a:extLst>
          </p:cNvPr>
          <p:cNvSpPr txBox="1"/>
          <p:nvPr/>
        </p:nvSpPr>
        <p:spPr>
          <a:xfrm>
            <a:off x="131116" y="315426"/>
            <a:ext cx="368620" cy="41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82AD0-3729-820E-76B8-5C853C655B11}"/>
              </a:ext>
            </a:extLst>
          </p:cNvPr>
          <p:cNvSpPr txBox="1"/>
          <p:nvPr/>
        </p:nvSpPr>
        <p:spPr>
          <a:xfrm>
            <a:off x="131116" y="6816876"/>
            <a:ext cx="368620" cy="41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 descr="A black symbol with a point&#10;&#10;AI-generated content may be incorrect.">
            <a:extLst>
              <a:ext uri="{FF2B5EF4-FFF2-40B4-BE49-F238E27FC236}">
                <a16:creationId xmlns:a16="http://schemas.microsoft.com/office/drawing/2014/main" id="{C28F3247-D87A-752D-3C79-37810469E98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19" r="13809" b="50000"/>
          <a:stretch>
            <a:fillRect/>
          </a:stretch>
        </p:blipFill>
        <p:spPr>
          <a:xfrm>
            <a:off x="9165770" y="6272037"/>
            <a:ext cx="160090" cy="365760"/>
          </a:xfrm>
          <a:prstGeom prst="rect">
            <a:avLst/>
          </a:prstGeom>
        </p:spPr>
      </p:pic>
      <p:pic>
        <p:nvPicPr>
          <p:cNvPr id="4" name="Picture 3" descr="A black symbol with a point&#10;&#10;AI-generated content may be incorrect.">
            <a:extLst>
              <a:ext uri="{FF2B5EF4-FFF2-40B4-BE49-F238E27FC236}">
                <a16:creationId xmlns:a16="http://schemas.microsoft.com/office/drawing/2014/main" id="{02C10240-0811-1D60-B3FA-7B35A72DC0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864" t="50000" r="12565"/>
          <a:stretch>
            <a:fillRect/>
          </a:stretch>
        </p:blipFill>
        <p:spPr>
          <a:xfrm>
            <a:off x="6587610" y="1453709"/>
            <a:ext cx="160090" cy="365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50FF3-A92F-96A7-CF02-3958AD501752}"/>
              </a:ext>
            </a:extLst>
          </p:cNvPr>
          <p:cNvSpPr txBox="1"/>
          <p:nvPr/>
        </p:nvSpPr>
        <p:spPr>
          <a:xfrm>
            <a:off x="1534885" y="10279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D8FAA-86C0-1D24-747B-014778B725A5}"/>
              </a:ext>
            </a:extLst>
          </p:cNvPr>
          <p:cNvSpPr txBox="1"/>
          <p:nvPr/>
        </p:nvSpPr>
        <p:spPr>
          <a:xfrm>
            <a:off x="7081934" y="10279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1CAAB-0152-A4A0-9CFD-76AE8AA16F8D}"/>
              </a:ext>
            </a:extLst>
          </p:cNvPr>
          <p:cNvSpPr txBox="1"/>
          <p:nvPr/>
        </p:nvSpPr>
        <p:spPr>
          <a:xfrm>
            <a:off x="8249775" y="10279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B7C93-81B3-C5C6-7F5D-962254718E24}"/>
              </a:ext>
            </a:extLst>
          </p:cNvPr>
          <p:cNvSpPr txBox="1"/>
          <p:nvPr/>
        </p:nvSpPr>
        <p:spPr>
          <a:xfrm>
            <a:off x="5216332" y="10279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1F764-0F0C-4577-29C0-77A35CC9F7DC}"/>
              </a:ext>
            </a:extLst>
          </p:cNvPr>
          <p:cNvSpPr txBox="1"/>
          <p:nvPr/>
        </p:nvSpPr>
        <p:spPr>
          <a:xfrm>
            <a:off x="1135948" y="5784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</p:spTree>
    <p:extLst>
      <p:ext uri="{BB962C8B-B14F-4D97-AF65-F5344CB8AC3E}">
        <p14:creationId xmlns:p14="http://schemas.microsoft.com/office/powerpoint/2010/main" val="181816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2025-06-09T23:40:09Z</dcterms:modified>
</cp:coreProperties>
</file>